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56.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2" r:id="rId4"/>
    <p:sldMasterId id="214748369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3" r:id="rId104"/>
  </p:sldIdLst>
  <p:sldSz cy="5143500" cx="9144000"/>
  <p:notesSz cx="6858000" cy="9144000"/>
  <p:embeddedFontLst>
    <p:embeddedFont>
      <p:font typeface="Roboto"/>
      <p:regular r:id="rId105"/>
      <p:bold r:id="rId106"/>
      <p:italic r:id="rId107"/>
      <p:boldItalic r:id="rId108"/>
    </p:embeddedFont>
    <p:embeddedFont>
      <p:font typeface="Proxima Nova"/>
      <p:regular r:id="rId109"/>
      <p:bold r:id="rId110"/>
      <p:italic r:id="rId111"/>
      <p:boldItalic r:id="rId112"/>
    </p:embeddedFont>
    <p:embeddedFont>
      <p:font typeface="Roboto Medium"/>
      <p:regular r:id="rId113"/>
      <p:bold r:id="rId114"/>
      <p:italic r:id="rId115"/>
      <p:boldItalic r:id="rId116"/>
    </p:embeddedFont>
    <p:embeddedFont>
      <p:font typeface="Amatic SC"/>
      <p:regular r:id="rId117"/>
      <p:bold r:id="rId118"/>
    </p:embeddedFont>
    <p:embeddedFont>
      <p:font typeface="Fjalla One"/>
      <p:regular r:id="rId119"/>
    </p:embeddedFont>
    <p:embeddedFont>
      <p:font typeface="Dosis Medium"/>
      <p:regular r:id="rId120"/>
      <p:bold r:id="rId121"/>
    </p:embeddedFont>
    <p:embeddedFont>
      <p:font typeface="Proxima Nova Semibold"/>
      <p:regular r:id="rId122"/>
      <p:bold r:id="rId123"/>
      <p:boldItalic r:id="rId124"/>
    </p:embeddedFont>
    <p:embeddedFont>
      <p:font typeface="Passion One"/>
      <p:regular r:id="rId125"/>
      <p:bold r:id="rId1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07165F0-8C2B-42EA-82FB-EFD047B220C3}">
  <a:tblStyle styleId="{107165F0-8C2B-42EA-82FB-EFD047B220C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font" Target="fonts/Roboto-italic.fntdata"/><Relationship Id="rId106" Type="http://schemas.openxmlformats.org/officeDocument/2006/relationships/font" Target="fonts/Roboto-bold.fntdata"/><Relationship Id="rId105" Type="http://schemas.openxmlformats.org/officeDocument/2006/relationships/font" Target="fonts/Roboto-regular.fntdata"/><Relationship Id="rId104" Type="http://schemas.openxmlformats.org/officeDocument/2006/relationships/slide" Target="slides/slide98.xml"/><Relationship Id="rId109" Type="http://schemas.openxmlformats.org/officeDocument/2006/relationships/font" Target="fonts/ProximaNova-regular.fntdata"/><Relationship Id="rId108" Type="http://schemas.openxmlformats.org/officeDocument/2006/relationships/font" Target="fonts/Roboto-boldItalic.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slide" Target="slides/slide97.xml"/><Relationship Id="rId102" Type="http://schemas.openxmlformats.org/officeDocument/2006/relationships/slide" Target="slides/slide96.xml"/><Relationship Id="rId101" Type="http://schemas.openxmlformats.org/officeDocument/2006/relationships/slide" Target="slides/slide95.xml"/><Relationship Id="rId100" Type="http://schemas.openxmlformats.org/officeDocument/2006/relationships/slide" Target="slides/slide94.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26" Type="http://schemas.openxmlformats.org/officeDocument/2006/relationships/font" Target="fonts/PassionOne-bold.fntdata"/><Relationship Id="rId26" Type="http://schemas.openxmlformats.org/officeDocument/2006/relationships/slide" Target="slides/slide20.xml"/><Relationship Id="rId121" Type="http://schemas.openxmlformats.org/officeDocument/2006/relationships/font" Target="fonts/DosisMedium-bold.fntdata"/><Relationship Id="rId25" Type="http://schemas.openxmlformats.org/officeDocument/2006/relationships/slide" Target="slides/slide19.xml"/><Relationship Id="rId120" Type="http://schemas.openxmlformats.org/officeDocument/2006/relationships/font" Target="fonts/DosisMedium-regular.fntdata"/><Relationship Id="rId28" Type="http://schemas.openxmlformats.org/officeDocument/2006/relationships/slide" Target="slides/slide22.xml"/><Relationship Id="rId27" Type="http://schemas.openxmlformats.org/officeDocument/2006/relationships/slide" Target="slides/slide21.xml"/><Relationship Id="rId125" Type="http://schemas.openxmlformats.org/officeDocument/2006/relationships/font" Target="fonts/PassionOne-regular.fntdata"/><Relationship Id="rId29" Type="http://schemas.openxmlformats.org/officeDocument/2006/relationships/slide" Target="slides/slide23.xml"/><Relationship Id="rId124" Type="http://schemas.openxmlformats.org/officeDocument/2006/relationships/font" Target="fonts/ProximaNovaSemibold-boldItalic.fntdata"/><Relationship Id="rId123" Type="http://schemas.openxmlformats.org/officeDocument/2006/relationships/font" Target="fonts/ProximaNovaSemibold-bold.fntdata"/><Relationship Id="rId122" Type="http://schemas.openxmlformats.org/officeDocument/2006/relationships/font" Target="fonts/ProximaNovaSemibold-regular.fntdata"/><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11" Type="http://schemas.openxmlformats.org/officeDocument/2006/relationships/slide" Target="slides/slide5.xml"/><Relationship Id="rId99" Type="http://schemas.openxmlformats.org/officeDocument/2006/relationships/slide" Target="slides/slide93.xml"/><Relationship Id="rId10" Type="http://schemas.openxmlformats.org/officeDocument/2006/relationships/slide" Target="slides/slide4.xml"/><Relationship Id="rId98" Type="http://schemas.openxmlformats.org/officeDocument/2006/relationships/slide" Target="slides/slide92.xml"/><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18" Type="http://schemas.openxmlformats.org/officeDocument/2006/relationships/font" Target="fonts/AmaticSC-bold.fntdata"/><Relationship Id="rId117" Type="http://schemas.openxmlformats.org/officeDocument/2006/relationships/font" Target="fonts/AmaticSC-regular.fntdata"/><Relationship Id="rId116" Type="http://schemas.openxmlformats.org/officeDocument/2006/relationships/font" Target="fonts/RobotoMedium-boldItalic.fntdata"/><Relationship Id="rId115" Type="http://schemas.openxmlformats.org/officeDocument/2006/relationships/font" Target="fonts/RobotoMedium-italic.fntdata"/><Relationship Id="rId119" Type="http://schemas.openxmlformats.org/officeDocument/2006/relationships/font" Target="fonts/FjallaOne-regular.fntdata"/><Relationship Id="rId15" Type="http://schemas.openxmlformats.org/officeDocument/2006/relationships/slide" Target="slides/slide9.xml"/><Relationship Id="rId110" Type="http://schemas.openxmlformats.org/officeDocument/2006/relationships/font" Target="fonts/ProximaNova-bold.fntdata"/><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14" Type="http://schemas.openxmlformats.org/officeDocument/2006/relationships/font" Target="fonts/RobotoMedium-bold.fntdata"/><Relationship Id="rId18" Type="http://schemas.openxmlformats.org/officeDocument/2006/relationships/slide" Target="slides/slide12.xml"/><Relationship Id="rId113" Type="http://schemas.openxmlformats.org/officeDocument/2006/relationships/font" Target="fonts/RobotoMedium-regular.fntdata"/><Relationship Id="rId112" Type="http://schemas.openxmlformats.org/officeDocument/2006/relationships/font" Target="fonts/ProximaNova-boldItalic.fntdata"/><Relationship Id="rId111" Type="http://schemas.openxmlformats.org/officeDocument/2006/relationships/font" Target="fonts/ProximaNova-italic.fntdata"/><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gif>
</file>

<file path=ppt/media/image18.jpg>
</file>

<file path=ppt/media/image19.gif>
</file>

<file path=ppt/media/image2.png>
</file>

<file path=ppt/media/image20.jpg>
</file>

<file path=ppt/media/image21.gif>
</file>

<file path=ppt/media/image22.gif>
</file>

<file path=ppt/media/image23.png>
</file>

<file path=ppt/media/image24.gif>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254098dad8c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254098dad8c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Sur marmitton : 32k ingrédient distincs</a:t>
            </a:r>
            <a:endParaRPr/>
          </a:p>
          <a:p>
            <a:pPr indent="0" lvl="0" marL="0" rtl="0" algn="l">
              <a:spcBef>
                <a:spcPts val="0"/>
              </a:spcBef>
              <a:spcAft>
                <a:spcPts val="0"/>
              </a:spcAft>
              <a:buNone/>
            </a:pPr>
            <a:r>
              <a:rPr lang="en"/>
              <a:t>On a mis en parallèle et on a trouvé environ 400 produits primaire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2540ca42d16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2540ca42d16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2540ca42d16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2540ca42d16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 on revient au but du projet, on voulait pouvoir avoir une estimation de prix de notre panier.</a:t>
            </a:r>
            <a:br>
              <a:rPr lang="en"/>
            </a:br>
            <a:br>
              <a:rPr lang="en"/>
            </a:br>
            <a:r>
              <a:rPr lang="en"/>
              <a:t>On arrive à une bonne estimation de prix qui semblent représentatif de la vrai vie. Parfois, il nécessite quelques ajustement de la part de l’utilisateur comme la correction de certains produits un peu complexe ou simplement gratuit (comme l’eau du robinet, sel ou encore certains produits spécifique)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Effectivement, on a rendu possible de changer certains produits proposé par l’utilisateurs ce qui permet de corriger le panier. Vous verrai ça dans la démonstration.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2540ca42d16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2540ca42d16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Vous voyez ici un exemple de recette d’analyse. </a:t>
            </a:r>
            <a:endParaRPr/>
          </a:p>
          <a:p>
            <a:pPr indent="0" lvl="0" marL="0" rtl="0" algn="l">
              <a:spcBef>
                <a:spcPts val="0"/>
              </a:spcBef>
              <a:spcAft>
                <a:spcPts val="0"/>
              </a:spcAft>
              <a:buNone/>
            </a:pPr>
            <a:r>
              <a:rPr lang="en"/>
              <a:t>On a fait un script séparé des autres pour traiter une recette et afficher les détails d’un traitement, comment on retire le prix, quel ingrédient est pris en compte, etc.</a:t>
            </a:r>
            <a:endParaRPr/>
          </a:p>
          <a:p>
            <a:pPr indent="0" lvl="0" marL="0" rtl="0" algn="l">
              <a:spcBef>
                <a:spcPts val="0"/>
              </a:spcBef>
              <a:spcAft>
                <a:spcPts val="0"/>
              </a:spcAft>
              <a:buNone/>
            </a:pPr>
            <a:br>
              <a:rPr lang="en"/>
            </a:br>
            <a:r>
              <a:rPr lang="en"/>
              <a:t>Pour ce faire, on va </a:t>
            </a:r>
            <a:r>
              <a:rPr lang="en"/>
              <a:t>chercher</a:t>
            </a:r>
            <a:r>
              <a:rPr lang="en"/>
              <a:t> l’ingrédient correspondant de la recette avec le premier produit correspondant à la source ALDI ou USP qui a comme ingrédient </a:t>
            </a:r>
            <a:r>
              <a:rPr lang="en"/>
              <a:t>principal</a:t>
            </a:r>
            <a:r>
              <a:rPr lang="en"/>
              <a:t> ce qu’on veut.</a:t>
            </a:r>
            <a:endParaRPr/>
          </a:p>
          <a:p>
            <a:pPr indent="0" lvl="0" marL="0" rtl="0" algn="l">
              <a:spcBef>
                <a:spcPts val="0"/>
              </a:spcBef>
              <a:spcAft>
                <a:spcPts val="0"/>
              </a:spcAft>
              <a:buNone/>
            </a:pPr>
            <a:r>
              <a:rPr lang="en"/>
              <a:t>Ici on a l’exemple avec du chocolat noir. </a:t>
            </a:r>
            <a:br>
              <a:rPr lang="en"/>
            </a:br>
            <a:endParaRPr/>
          </a:p>
          <a:p>
            <a:pPr indent="0" lvl="0" marL="0" rtl="0" algn="l">
              <a:spcBef>
                <a:spcPts val="0"/>
              </a:spcBef>
              <a:spcAft>
                <a:spcPts val="0"/>
              </a:spcAft>
              <a:buNone/>
            </a:pPr>
            <a:r>
              <a:rPr lang="en"/>
              <a:t>INGRéDIENT ORIGINAL : ingrédient dans la recette</a:t>
            </a:r>
            <a:endParaRPr/>
          </a:p>
          <a:p>
            <a:pPr indent="0" lvl="0" marL="0" rtl="0" algn="l">
              <a:spcBef>
                <a:spcPts val="0"/>
              </a:spcBef>
              <a:spcAft>
                <a:spcPts val="0"/>
              </a:spcAft>
              <a:buNone/>
            </a:pPr>
            <a:r>
              <a:rPr lang="en"/>
              <a:t>INGREDIENT : l’ingrédient principale affilié au produits lors du prétraitement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Ensuite on fait 3 calculs par résultat :</a:t>
            </a:r>
            <a:br>
              <a:rPr lang="en"/>
            </a:br>
            <a:r>
              <a:rPr lang="en"/>
              <a:t>- Le premier est “price per kg” qui est le prix …</a:t>
            </a:r>
            <a:endParaRPr/>
          </a:p>
          <a:p>
            <a:pPr indent="0" lvl="0" marL="0" rtl="0" algn="l">
              <a:spcBef>
                <a:spcPts val="0"/>
              </a:spcBef>
              <a:spcAft>
                <a:spcPts val="0"/>
              </a:spcAft>
              <a:buNone/>
            </a:pPr>
            <a:r>
              <a:rPr lang="en"/>
              <a:t>- Le deuxième est “direct price” qui est le prix selon …</a:t>
            </a:r>
            <a:br>
              <a:rPr lang="en"/>
            </a:br>
            <a:r>
              <a:rPr lang="en"/>
              <a:t>- Le troisième est “Price according to quantity” qui est le plus important, c’est celui qui correspond aux quantité de la recettes. Au final, le prix de la recette estimé</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2540ca42d16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2540ca42d16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Ensuite, nous avons voulu faire une estimation des catégories de prix. Pour se faire, nous avons fait un clusturing selon les prix estimés des recettes. On a donc utilisé l’algorithme Kmeans qui était clairement le meilleurs pour ce cas de clustering a une seul dimension. Rapide et efficace.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 a fait donc 2 clustering (un pour chaque source, USP et ALDI) et voici nos résultats. On voit qu’il y a beaucoup plus de recettes coutant moins de 10franc et très peut allant au dela de 23chf. Il est important de noté que si jamais aucun produit ne correspondaient à l’ingrédient, il n’était pas compté au total. Voilà comment on arrive à des recettes de 0</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Maintenant, on peut analyser nos résultats avec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2540ca42d16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2540ca42d16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Nous avons fait des comparaisons suivant les catégories de Marmiton et nous somme arrivé aux résultats suivant : </a:t>
            </a:r>
            <a:endParaRPr/>
          </a:p>
          <a:p>
            <a:pPr indent="0" lvl="0" marL="0" rtl="0" algn="l">
              <a:spcBef>
                <a:spcPts val="0"/>
              </a:spcBef>
              <a:spcAft>
                <a:spcPts val="0"/>
              </a:spcAft>
              <a:buNone/>
            </a:pPr>
            <a:r>
              <a:rPr lang="en"/>
              <a:t>Blablabla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Ce qu’on peut retirer de ça c’est que plus le prix des ingrédients augmente, moins notre système arrive bien a estimé le prix. Car sur les 1300 produifs callifié de assez cher de marmiton, Aldi en a mit uniquement 7% de correcte. Il s’agit surtout de produits </a:t>
            </a:r>
            <a:r>
              <a:rPr lang="en"/>
              <a:t>concrètement</a:t>
            </a:r>
            <a:r>
              <a:rPr lang="en"/>
              <a:t> cher qui ne sont majoritairement pas trouvé ou mal assigné.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254098dad8c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254098dad8c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292344"/>
              </a:buClr>
              <a:buSzPts val="1400"/>
              <a:buFont typeface="Roboto"/>
              <a:buChar char="●"/>
            </a:pPr>
            <a:r>
              <a:rPr lang="en" sz="1400">
                <a:solidFill>
                  <a:srgbClr val="292344"/>
                </a:solidFill>
                <a:latin typeface="Roboto"/>
                <a:ea typeface="Roboto"/>
                <a:cs typeface="Roboto"/>
                <a:sym typeface="Roboto"/>
              </a:rPr>
              <a:t>Association Produits-Ingrédients complexe : dur d’assimiler correctement certains produits sans en oublier. On a essayé de faire une association assez simple mais on était trop laxiste et on associait finalement trop de produits parasite et au final, comparer aux association principal puis suis elastic avec le nom du produit, on arrivait mieux</a:t>
            </a:r>
            <a:br>
              <a:rPr lang="en" sz="1400">
                <a:solidFill>
                  <a:srgbClr val="292344"/>
                </a:solidFill>
                <a:latin typeface="Roboto"/>
                <a:ea typeface="Roboto"/>
                <a:cs typeface="Roboto"/>
                <a:sym typeface="Roboto"/>
              </a:rPr>
            </a:br>
            <a:endParaRPr sz="1400">
              <a:solidFill>
                <a:srgbClr val="292344"/>
              </a:solidFill>
              <a:latin typeface="Roboto"/>
              <a:ea typeface="Roboto"/>
              <a:cs typeface="Roboto"/>
              <a:sym typeface="Roboto"/>
            </a:endParaRPr>
          </a:p>
          <a:p>
            <a:pPr indent="-317500" lvl="0" marL="457200" rtl="0" algn="l">
              <a:lnSpc>
                <a:spcPct val="115000"/>
              </a:lnSpc>
              <a:spcBef>
                <a:spcPts val="0"/>
              </a:spcBef>
              <a:spcAft>
                <a:spcPts val="0"/>
              </a:spcAft>
              <a:buClr>
                <a:srgbClr val="292344"/>
              </a:buClr>
              <a:buSzPts val="1400"/>
              <a:buFont typeface="Roboto"/>
              <a:buChar char="●"/>
            </a:pPr>
            <a:r>
              <a:rPr lang="en" sz="1400">
                <a:solidFill>
                  <a:srgbClr val="292344"/>
                </a:solidFill>
                <a:latin typeface="Roboto"/>
                <a:ea typeface="Roboto"/>
                <a:cs typeface="Roboto"/>
                <a:sym typeface="Roboto"/>
              </a:rPr>
              <a:t>Nom insolite : la difficulté venait des nom insolite. Marmiton propose de créer des ingrédents. Du coup on arrive à des ingrédient comme ça. Impossible de retirer efficacement les détails de ce genre de produits</a:t>
            </a:r>
            <a:br>
              <a:rPr lang="en" sz="1400">
                <a:solidFill>
                  <a:srgbClr val="292344"/>
                </a:solidFill>
                <a:latin typeface="Roboto"/>
                <a:ea typeface="Roboto"/>
                <a:cs typeface="Roboto"/>
                <a:sym typeface="Roboto"/>
              </a:rPr>
            </a:br>
            <a:endParaRPr sz="1400">
              <a:solidFill>
                <a:srgbClr val="292344"/>
              </a:solidFill>
              <a:latin typeface="Roboto"/>
              <a:ea typeface="Roboto"/>
              <a:cs typeface="Roboto"/>
              <a:sym typeface="Roboto"/>
            </a:endParaRPr>
          </a:p>
          <a:p>
            <a:pPr indent="-317500" lvl="0" marL="457200" rtl="0" algn="l">
              <a:lnSpc>
                <a:spcPct val="115000"/>
              </a:lnSpc>
              <a:spcBef>
                <a:spcPts val="0"/>
              </a:spcBef>
              <a:spcAft>
                <a:spcPts val="0"/>
              </a:spcAft>
              <a:buClr>
                <a:srgbClr val="292344"/>
              </a:buClr>
              <a:buSzPts val="1400"/>
              <a:buFont typeface="Roboto"/>
              <a:buChar char="●"/>
            </a:pPr>
            <a:r>
              <a:rPr lang="en" sz="1400">
                <a:solidFill>
                  <a:srgbClr val="292344"/>
                </a:solidFill>
                <a:latin typeface="Roboto"/>
                <a:ea typeface="Roboto"/>
                <a:cs typeface="Roboto"/>
                <a:sym typeface="Roboto"/>
              </a:rPr>
              <a:t>On a aussi quelques soucis avec les proportions : on a verre, tasse, pincé ou encore rien dutout. Une pomme ne pèse pas aussi lourd qu’une pastèque. Ceci requièrerait de créer soit même sa base de données reliant produits et poids par unité ou de faire autrement.</a:t>
            </a:r>
            <a:br>
              <a:rPr lang="en" sz="1400">
                <a:solidFill>
                  <a:srgbClr val="292344"/>
                </a:solidFill>
                <a:latin typeface="Roboto"/>
                <a:ea typeface="Roboto"/>
                <a:cs typeface="Roboto"/>
                <a:sym typeface="Roboto"/>
              </a:rPr>
            </a:br>
            <a:endParaRPr sz="1400">
              <a:solidFill>
                <a:srgbClr val="292344"/>
              </a:solidFill>
              <a:latin typeface="Roboto"/>
              <a:ea typeface="Roboto"/>
              <a:cs typeface="Roboto"/>
              <a:sym typeface="Roboto"/>
            </a:endParaRPr>
          </a:p>
          <a:p>
            <a:pPr indent="-317500" lvl="0" marL="457200" rtl="0" algn="l">
              <a:lnSpc>
                <a:spcPct val="115000"/>
              </a:lnSpc>
              <a:spcBef>
                <a:spcPts val="0"/>
              </a:spcBef>
              <a:spcAft>
                <a:spcPts val="0"/>
              </a:spcAft>
              <a:buClr>
                <a:srgbClr val="292344"/>
              </a:buClr>
              <a:buSzPts val="1400"/>
              <a:buFont typeface="Roboto"/>
              <a:buChar char="●"/>
            </a:pPr>
            <a:r>
              <a:rPr lang="en" sz="1400">
                <a:solidFill>
                  <a:srgbClr val="292344"/>
                </a:solidFill>
                <a:latin typeface="Roboto"/>
                <a:ea typeface="Roboto"/>
                <a:cs typeface="Roboto"/>
                <a:sym typeface="Roboto"/>
              </a:rPr>
              <a:t>Ceci créait innévitablement des arrondis pour des produits qui manquaient d’informations. Comme une pastèque mais aussi du côté magasin avec par exemple, les patates qui devaient être épluché et donc le poids ne correspond en réalité pas vraiment.</a:t>
            </a:r>
            <a:endParaRPr sz="1400">
              <a:solidFill>
                <a:srgbClr val="292344"/>
              </a:solidFill>
              <a:latin typeface="Roboto"/>
              <a:ea typeface="Roboto"/>
              <a:cs typeface="Roboto"/>
              <a:sym typeface="Roboto"/>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b2322fe8b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b2322fe8b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254098dad8c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254098dad8c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292344"/>
              </a:buClr>
              <a:buSzPts val="1400"/>
              <a:buFont typeface="Roboto"/>
              <a:buChar char="●"/>
            </a:pPr>
            <a:r>
              <a:rPr lang="en" sz="1400">
                <a:solidFill>
                  <a:srgbClr val="292344"/>
                </a:solidFill>
                <a:latin typeface="Roboto"/>
                <a:ea typeface="Roboto"/>
                <a:cs typeface="Roboto"/>
                <a:sym typeface="Roboto"/>
              </a:rPr>
              <a:t>Prix représentatifs</a:t>
            </a:r>
            <a:endParaRPr sz="1400">
              <a:solidFill>
                <a:srgbClr val="292344"/>
              </a:solidFill>
              <a:latin typeface="Roboto"/>
              <a:ea typeface="Roboto"/>
              <a:cs typeface="Roboto"/>
              <a:sym typeface="Roboto"/>
            </a:endParaRPr>
          </a:p>
          <a:p>
            <a:pPr indent="-317500" lvl="0" marL="457200" rtl="0" algn="l">
              <a:lnSpc>
                <a:spcPct val="115000"/>
              </a:lnSpc>
              <a:spcBef>
                <a:spcPts val="0"/>
              </a:spcBef>
              <a:spcAft>
                <a:spcPts val="0"/>
              </a:spcAft>
              <a:buClr>
                <a:srgbClr val="292344"/>
              </a:buClr>
              <a:buSzPts val="1400"/>
              <a:buFont typeface="Roboto"/>
              <a:buChar char="●"/>
            </a:pPr>
            <a:r>
              <a:rPr lang="en" sz="1400">
                <a:solidFill>
                  <a:srgbClr val="292344"/>
                </a:solidFill>
                <a:latin typeface="Roboto"/>
                <a:ea typeface="Roboto"/>
                <a:cs typeface="Roboto"/>
                <a:sym typeface="Roboto"/>
              </a:rPr>
              <a:t>Application web utile</a:t>
            </a:r>
            <a:endParaRPr sz="1400">
              <a:solidFill>
                <a:srgbClr val="292344"/>
              </a:solidFill>
              <a:latin typeface="Roboto"/>
              <a:ea typeface="Roboto"/>
              <a:cs typeface="Roboto"/>
              <a:sym typeface="Roboto"/>
            </a:endParaRPr>
          </a:p>
          <a:p>
            <a:pPr indent="-304800" lvl="1" marL="914400" rtl="0" algn="l">
              <a:lnSpc>
                <a:spcPct val="115000"/>
              </a:lnSpc>
              <a:spcBef>
                <a:spcPts val="0"/>
              </a:spcBef>
              <a:spcAft>
                <a:spcPts val="0"/>
              </a:spcAft>
              <a:buClr>
                <a:srgbClr val="292344"/>
              </a:buClr>
              <a:buSzPts val="1200"/>
              <a:buFont typeface="Roboto"/>
              <a:buChar char="○"/>
            </a:pPr>
            <a:r>
              <a:rPr lang="en" sz="1200">
                <a:solidFill>
                  <a:srgbClr val="292344"/>
                </a:solidFill>
                <a:latin typeface="Roboto"/>
                <a:ea typeface="Roboto"/>
                <a:cs typeface="Roboto"/>
                <a:sym typeface="Roboto"/>
              </a:rPr>
              <a:t>Un seul but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2540ca42d1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2540ca42d1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8cfc3a3635_0_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8cfc3a3635_0_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b160972f6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b160972f6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94c7e926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94c7e926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2540ca42d1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2540ca42d1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8253cb87f1_1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8253cb87f1_1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8253cb87f1_1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8253cb87f1_1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b243a86583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b243a86583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8253cb87f1_1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8253cb87f1_1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8ecb12ac0e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8ecb12ac0e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b160972f6b_0_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 name="Google Shape;780;gb160972f6b_0_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b2322fe8b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b2322fe8b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b243a86583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b243a86583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292344"/>
                </a:solidFill>
                <a:latin typeface="Roboto"/>
                <a:ea typeface="Roboto"/>
                <a:cs typeface="Roboto"/>
                <a:sym typeface="Roboto"/>
              </a:rPr>
              <a:t>Combiner les ingrédients de marmitton et les prix du marché.</a:t>
            </a:r>
            <a:endParaRPr sz="1400">
              <a:solidFill>
                <a:srgbClr val="292344"/>
              </a:solidFill>
              <a:latin typeface="Roboto"/>
              <a:ea typeface="Roboto"/>
              <a:cs typeface="Roboto"/>
              <a:sym typeface="Roboto"/>
            </a:endParaRPr>
          </a:p>
          <a:p>
            <a:pPr indent="-317500" lvl="0" marL="457200" rtl="0" algn="l">
              <a:lnSpc>
                <a:spcPct val="115000"/>
              </a:lnSpc>
              <a:spcBef>
                <a:spcPts val="0"/>
              </a:spcBef>
              <a:spcAft>
                <a:spcPts val="0"/>
              </a:spcAft>
              <a:buClr>
                <a:srgbClr val="292344"/>
              </a:buClr>
              <a:buSzPts val="1400"/>
              <a:buFont typeface="Roboto"/>
              <a:buChar char="●"/>
            </a:pPr>
            <a:r>
              <a:rPr lang="en" sz="1400">
                <a:solidFill>
                  <a:srgbClr val="292344"/>
                </a:solidFill>
                <a:latin typeface="Roboto"/>
                <a:ea typeface="Roboto"/>
                <a:cs typeface="Roboto"/>
                <a:sym typeface="Roboto"/>
              </a:rPr>
              <a:t>Analyser le prix selon différents critères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b2264a069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 name="Google Shape;798;gb2264a069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b243a86583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b243a86583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8ecb12ac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8ecb12ac0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a950a8c6c3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a950a8c6c3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8f00180dd5_0_15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8f00180dd5_0_15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a950a8c6c3_0_8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a950a8c6c3_0_8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b2264a069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b2264a069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8ecb12ac0e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8ecb12ac0e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b243a86583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b243a86583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b160972f6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b160972f6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8cfc3a36a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8cfc3a36a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Proposer et consulter des recette</a:t>
            </a:r>
            <a:endParaRPr/>
          </a:p>
          <a:p>
            <a:pPr indent="0" lvl="0" marL="0" rtl="0" algn="l">
              <a:spcBef>
                <a:spcPts val="0"/>
              </a:spcBef>
              <a:spcAft>
                <a:spcPts val="0"/>
              </a:spcAft>
              <a:buNone/>
            </a:pPr>
            <a:r>
              <a:rPr lang="en"/>
              <a:t>Union suisse des paysans : Prix de référence</a:t>
            </a:r>
            <a:endParaRPr/>
          </a:p>
          <a:p>
            <a:pPr indent="0" lvl="0" marL="0" rtl="0" algn="l">
              <a:spcBef>
                <a:spcPts val="0"/>
              </a:spcBef>
              <a:spcAft>
                <a:spcPts val="0"/>
              </a:spcAft>
              <a:buNone/>
            </a:pPr>
            <a:r>
              <a:rPr lang="en"/>
              <a:t>Aldi : alternative web de leurs magasins online</a:t>
            </a:r>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8cfc3a3635_0_1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8cfc3a3635_0_1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8d4cbb62b4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8d4cbb62b4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ga950a8c6c3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a950a8c6c3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8253cb87f1_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8253cb87f1_1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b160972f6b_0_1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b160972f6b_0_1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a950a8c6c3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a950a8c6c3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8ee7d8a38e_0_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8ee7d8a38e_0_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 name="Shape 1093"/>
        <p:cNvGrpSpPr/>
        <p:nvPr/>
      </p:nvGrpSpPr>
      <p:grpSpPr>
        <a:xfrm>
          <a:off x="0" y="0"/>
          <a:ext cx="0" cy="0"/>
          <a:chOff x="0" y="0"/>
          <a:chExt cx="0" cy="0"/>
        </a:xfrm>
      </p:grpSpPr>
      <p:sp>
        <p:nvSpPr>
          <p:cNvPr id="1094" name="Google Shape;1094;ga950a8c6c3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5" name="Google Shape;1095;ga950a8c6c3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b160972f6b_0_1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b160972f6b_0_1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g8d4cbb62b4_0_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 name="Google Shape;1182;g8d4cbb62b4_0_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2540ca42d1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2540ca42d1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Grandes étapes effectués sur les données. </a:t>
            </a:r>
            <a:br>
              <a:rPr lang="en"/>
            </a:br>
            <a:r>
              <a:rPr lang="en"/>
              <a:t>Elastic</a:t>
            </a:r>
            <a:endParaRPr/>
          </a:p>
          <a:p>
            <a:pPr indent="0" lvl="0" marL="0" rtl="0" algn="l">
              <a:spcBef>
                <a:spcPts val="0"/>
              </a:spcBef>
              <a:spcAft>
                <a:spcPts val="0"/>
              </a:spcAft>
              <a:buNone/>
            </a:pPr>
            <a:r>
              <a:rPr lang="en"/>
              <a:t>Pouvoir faire réaliser des requettes depuis l’application</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b243a86583_0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b243a86583_0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gb243a86583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8" name="Google Shape;1198;gb243a86583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6" name="Shape 1216"/>
        <p:cNvGrpSpPr/>
        <p:nvPr/>
      </p:nvGrpSpPr>
      <p:grpSpPr>
        <a:xfrm>
          <a:off x="0" y="0"/>
          <a:ext cx="0" cy="0"/>
          <a:chOff x="0" y="0"/>
          <a:chExt cx="0" cy="0"/>
        </a:xfrm>
      </p:grpSpPr>
      <p:sp>
        <p:nvSpPr>
          <p:cNvPr id="1217" name="Google Shape;1217;g8ee7d8a3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8" name="Google Shape;1218;g8ee7d8a3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 name="Shape 1242"/>
        <p:cNvGrpSpPr/>
        <p:nvPr/>
      </p:nvGrpSpPr>
      <p:grpSpPr>
        <a:xfrm>
          <a:off x="0" y="0"/>
          <a:ext cx="0" cy="0"/>
          <a:chOff x="0" y="0"/>
          <a:chExt cx="0" cy="0"/>
        </a:xfrm>
      </p:grpSpPr>
      <p:sp>
        <p:nvSpPr>
          <p:cNvPr id="1243" name="Google Shape;1243;ga950a8c6c3_0_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4" name="Google Shape;1244;ga950a8c6c3_0_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 name="Shape 1256"/>
        <p:cNvGrpSpPr/>
        <p:nvPr/>
      </p:nvGrpSpPr>
      <p:grpSpPr>
        <a:xfrm>
          <a:off x="0" y="0"/>
          <a:ext cx="0" cy="0"/>
          <a:chOff x="0" y="0"/>
          <a:chExt cx="0" cy="0"/>
        </a:xfrm>
      </p:grpSpPr>
      <p:sp>
        <p:nvSpPr>
          <p:cNvPr id="1257" name="Google Shape;1257;g8ee7d8a38e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8" name="Google Shape;1258;g8ee7d8a38e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9" name="Shape 1269"/>
        <p:cNvGrpSpPr/>
        <p:nvPr/>
      </p:nvGrpSpPr>
      <p:grpSpPr>
        <a:xfrm>
          <a:off x="0" y="0"/>
          <a:ext cx="0" cy="0"/>
          <a:chOff x="0" y="0"/>
          <a:chExt cx="0" cy="0"/>
        </a:xfrm>
      </p:grpSpPr>
      <p:sp>
        <p:nvSpPr>
          <p:cNvPr id="1270" name="Google Shape;1270;ga950a8c6c3_0_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1" name="Google Shape;1271;ga950a8c6c3_0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3" name="Shape 1283"/>
        <p:cNvGrpSpPr/>
        <p:nvPr/>
      </p:nvGrpSpPr>
      <p:grpSpPr>
        <a:xfrm>
          <a:off x="0" y="0"/>
          <a:ext cx="0" cy="0"/>
          <a:chOff x="0" y="0"/>
          <a:chExt cx="0" cy="0"/>
        </a:xfrm>
      </p:grpSpPr>
      <p:sp>
        <p:nvSpPr>
          <p:cNvPr id="1284" name="Google Shape;1284;ga950a8c6c3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5" name="Google Shape;1285;ga950a8c6c3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 name="Shape 1319"/>
        <p:cNvGrpSpPr/>
        <p:nvPr/>
      </p:nvGrpSpPr>
      <p:grpSpPr>
        <a:xfrm>
          <a:off x="0" y="0"/>
          <a:ext cx="0" cy="0"/>
          <a:chOff x="0" y="0"/>
          <a:chExt cx="0" cy="0"/>
        </a:xfrm>
      </p:grpSpPr>
      <p:sp>
        <p:nvSpPr>
          <p:cNvPr id="1320" name="Google Shape;1320;ga950a8c6c3_0_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1" name="Google Shape;1321;ga950a8c6c3_0_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9" name="Shape 1369"/>
        <p:cNvGrpSpPr/>
        <p:nvPr/>
      </p:nvGrpSpPr>
      <p:grpSpPr>
        <a:xfrm>
          <a:off x="0" y="0"/>
          <a:ext cx="0" cy="0"/>
          <a:chOff x="0" y="0"/>
          <a:chExt cx="0" cy="0"/>
        </a:xfrm>
      </p:grpSpPr>
      <p:sp>
        <p:nvSpPr>
          <p:cNvPr id="1370" name="Google Shape;1370;g8ee7d8a38e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1" name="Google Shape;1371;g8ee7d8a38e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 name="Shape 1386"/>
        <p:cNvGrpSpPr/>
        <p:nvPr/>
      </p:nvGrpSpPr>
      <p:grpSpPr>
        <a:xfrm>
          <a:off x="0" y="0"/>
          <a:ext cx="0" cy="0"/>
          <a:chOff x="0" y="0"/>
          <a:chExt cx="0" cy="0"/>
        </a:xfrm>
      </p:grpSpPr>
      <p:sp>
        <p:nvSpPr>
          <p:cNvPr id="1387" name="Google Shape;1387;ga950a8c6c3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 name="Google Shape;1388;ga950a8c6c3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2540ca42d1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2540ca42d1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 name="Shape 1405"/>
        <p:cNvGrpSpPr/>
        <p:nvPr/>
      </p:nvGrpSpPr>
      <p:grpSpPr>
        <a:xfrm>
          <a:off x="0" y="0"/>
          <a:ext cx="0" cy="0"/>
          <a:chOff x="0" y="0"/>
          <a:chExt cx="0" cy="0"/>
        </a:xfrm>
      </p:grpSpPr>
      <p:sp>
        <p:nvSpPr>
          <p:cNvPr id="1406" name="Google Shape;1406;g8ee7d8a38e_0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 name="Google Shape;1407;g8ee7d8a38e_0_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6" name="Shape 1436"/>
        <p:cNvGrpSpPr/>
        <p:nvPr/>
      </p:nvGrpSpPr>
      <p:grpSpPr>
        <a:xfrm>
          <a:off x="0" y="0"/>
          <a:ext cx="0" cy="0"/>
          <a:chOff x="0" y="0"/>
          <a:chExt cx="0" cy="0"/>
        </a:xfrm>
      </p:grpSpPr>
      <p:sp>
        <p:nvSpPr>
          <p:cNvPr id="1437" name="Google Shape;1437;gb243a86583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8" name="Google Shape;1438;gb243a86583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g8ee7d8a38e_0_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1" name="Google Shape;1461;g8ee7d8a38e_0_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 name="Shape 1489"/>
        <p:cNvGrpSpPr/>
        <p:nvPr/>
      </p:nvGrpSpPr>
      <p:grpSpPr>
        <a:xfrm>
          <a:off x="0" y="0"/>
          <a:ext cx="0" cy="0"/>
          <a:chOff x="0" y="0"/>
          <a:chExt cx="0" cy="0"/>
        </a:xfrm>
      </p:grpSpPr>
      <p:sp>
        <p:nvSpPr>
          <p:cNvPr id="1490" name="Google Shape;1490;gb243a86583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1" name="Google Shape;1491;gb243a86583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94c588acb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94c588acb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6" name="Shape 1536"/>
        <p:cNvGrpSpPr/>
        <p:nvPr/>
      </p:nvGrpSpPr>
      <p:grpSpPr>
        <a:xfrm>
          <a:off x="0" y="0"/>
          <a:ext cx="0" cy="0"/>
          <a:chOff x="0" y="0"/>
          <a:chExt cx="0" cy="0"/>
        </a:xfrm>
      </p:grpSpPr>
      <p:sp>
        <p:nvSpPr>
          <p:cNvPr id="1537" name="Google Shape;1537;gb243a86583_0_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8" name="Google Shape;1538;gb243a86583_0_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3" name="Shape 1573"/>
        <p:cNvGrpSpPr/>
        <p:nvPr/>
      </p:nvGrpSpPr>
      <p:grpSpPr>
        <a:xfrm>
          <a:off x="0" y="0"/>
          <a:ext cx="0" cy="0"/>
          <a:chOff x="0" y="0"/>
          <a:chExt cx="0" cy="0"/>
        </a:xfrm>
      </p:grpSpPr>
      <p:sp>
        <p:nvSpPr>
          <p:cNvPr id="1574" name="Google Shape;1574;g8f00180dd5_0_15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5" name="Google Shape;1575;g8f00180dd5_0_15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4" name="Shape 2094"/>
        <p:cNvGrpSpPr/>
        <p:nvPr/>
      </p:nvGrpSpPr>
      <p:grpSpPr>
        <a:xfrm>
          <a:off x="0" y="0"/>
          <a:ext cx="0" cy="0"/>
          <a:chOff x="0" y="0"/>
          <a:chExt cx="0" cy="0"/>
        </a:xfrm>
      </p:grpSpPr>
      <p:sp>
        <p:nvSpPr>
          <p:cNvPr id="2095" name="Google Shape;2095;gb160972f6b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6" name="Google Shape;2096;gb160972f6b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1" name="Shape 2121"/>
        <p:cNvGrpSpPr/>
        <p:nvPr/>
      </p:nvGrpSpPr>
      <p:grpSpPr>
        <a:xfrm>
          <a:off x="0" y="0"/>
          <a:ext cx="0" cy="0"/>
          <a:chOff x="0" y="0"/>
          <a:chExt cx="0" cy="0"/>
        </a:xfrm>
      </p:grpSpPr>
      <p:sp>
        <p:nvSpPr>
          <p:cNvPr id="2122" name="Google Shape;2122;g8dfc527f9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3" name="Google Shape;2123;g8dfc527f9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2" name="Shape 2132"/>
        <p:cNvGrpSpPr/>
        <p:nvPr/>
      </p:nvGrpSpPr>
      <p:grpSpPr>
        <a:xfrm>
          <a:off x="0" y="0"/>
          <a:ext cx="0" cy="0"/>
          <a:chOff x="0" y="0"/>
          <a:chExt cx="0" cy="0"/>
        </a:xfrm>
      </p:grpSpPr>
      <p:sp>
        <p:nvSpPr>
          <p:cNvPr id="2133" name="Google Shape;2133;ga950a8c6c3_0_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4" name="Google Shape;2134;ga950a8c6c3_0_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254098dad8c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254098dad8c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Url</a:t>
            </a:r>
            <a:endParaRPr/>
          </a:p>
          <a:p>
            <a:pPr indent="0" lvl="0" marL="0" rtl="0" algn="l">
              <a:spcBef>
                <a:spcPts val="0"/>
              </a:spcBef>
              <a:spcAft>
                <a:spcPts val="0"/>
              </a:spcAft>
              <a:buNone/>
            </a:pPr>
            <a:r>
              <a:rPr lang="en"/>
              <a:t>Catégorie</a:t>
            </a:r>
            <a:endParaRPr/>
          </a:p>
          <a:p>
            <a:pPr indent="0" lvl="0" marL="0" rtl="0" algn="l">
              <a:spcBef>
                <a:spcPts val="0"/>
              </a:spcBef>
              <a:spcAft>
                <a:spcPts val="0"/>
              </a:spcAft>
              <a:buNone/>
            </a:pPr>
            <a:r>
              <a:rPr lang="en"/>
              <a:t>Nom de la recette</a:t>
            </a:r>
            <a:endParaRPr/>
          </a:p>
          <a:p>
            <a:pPr indent="0" lvl="0" marL="0" rtl="0" algn="l">
              <a:spcBef>
                <a:spcPts val="0"/>
              </a:spcBef>
              <a:spcAft>
                <a:spcPts val="0"/>
              </a:spcAft>
              <a:buNone/>
            </a:pPr>
            <a:r>
              <a:rPr lang="en"/>
              <a:t>Estimation prix</a:t>
            </a:r>
            <a:endParaRPr/>
          </a:p>
          <a:p>
            <a:pPr indent="0" lvl="0" marL="0" rtl="0" algn="l">
              <a:spcBef>
                <a:spcPts val="0"/>
              </a:spcBef>
              <a:spcAft>
                <a:spcPts val="0"/>
              </a:spcAft>
              <a:buClr>
                <a:schemeClr val="dk1"/>
              </a:buClr>
              <a:buSzPts val="1100"/>
              <a:buFont typeface="Arial"/>
              <a:buNone/>
            </a:pPr>
            <a:r>
              <a:rPr lang="en">
                <a:solidFill>
                  <a:schemeClr val="dk1"/>
                </a:solidFill>
              </a:rPr>
              <a:t>Estimation de la quantité</a:t>
            </a:r>
            <a:endParaRPr/>
          </a:p>
          <a:p>
            <a:pPr indent="0" lvl="0" marL="0" rtl="0" algn="l">
              <a:spcBef>
                <a:spcPts val="0"/>
              </a:spcBef>
              <a:spcAft>
                <a:spcPts val="0"/>
              </a:spcAft>
              <a:buNone/>
            </a:pPr>
            <a:r>
              <a:rPr lang="en"/>
              <a:t>Ingrédients avec quantité</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highlight>
                  <a:srgbClr val="EEEEEE"/>
                </a:highlight>
                <a:latin typeface="Consolas"/>
                <a:ea typeface="Consolas"/>
                <a:cs typeface="Consolas"/>
                <a:sym typeface="Consolas"/>
              </a:rPr>
              <a:t>    "name": </a:t>
            </a:r>
            <a:r>
              <a:rPr lang="en">
                <a:solidFill>
                  <a:srgbClr val="DD1144"/>
                </a:solidFill>
                <a:highlight>
                  <a:srgbClr val="EEEEEE"/>
                </a:highlight>
                <a:latin typeface="Consolas"/>
                <a:ea typeface="Consolas"/>
                <a:cs typeface="Consolas"/>
                <a:sym typeface="Consolas"/>
              </a:rPr>
              <a:t>"Flan de courgettes"</a:t>
            </a:r>
            <a:r>
              <a:rPr lang="en">
                <a:solidFill>
                  <a:schemeClr val="dk1"/>
                </a:solidFill>
                <a:highlight>
                  <a:srgbClr val="EEEEEE"/>
                </a:highlight>
                <a:latin typeface="Consolas"/>
                <a:ea typeface="Consolas"/>
                <a:cs typeface="Consolas"/>
                <a:sym typeface="Consolas"/>
              </a:rPr>
              <a:t>,</a:t>
            </a:r>
            <a:br>
              <a:rPr lang="en">
                <a:solidFill>
                  <a:schemeClr val="dk1"/>
                </a:solidFill>
                <a:highlight>
                  <a:srgbClr val="EEEEEE"/>
                </a:highlight>
                <a:latin typeface="Consolas"/>
                <a:ea typeface="Consolas"/>
                <a:cs typeface="Consolas"/>
                <a:sym typeface="Consolas"/>
              </a:rPr>
            </a:br>
            <a:r>
              <a:rPr lang="en">
                <a:solidFill>
                  <a:schemeClr val="dk1"/>
                </a:solidFill>
                <a:highlight>
                  <a:srgbClr val="EEEEEE"/>
                </a:highlight>
                <a:latin typeface="Consolas"/>
                <a:ea typeface="Consolas"/>
                <a:cs typeface="Consolas"/>
                <a:sym typeface="Consolas"/>
              </a:rPr>
              <a:t>    "category": </a:t>
            </a:r>
            <a:r>
              <a:rPr lang="en">
                <a:solidFill>
                  <a:srgbClr val="DD1144"/>
                </a:solidFill>
                <a:highlight>
                  <a:srgbClr val="EEEEEE"/>
                </a:highlight>
                <a:latin typeface="Consolas"/>
                <a:ea typeface="Consolas"/>
                <a:cs typeface="Consolas"/>
                <a:sym typeface="Consolas"/>
              </a:rPr>
              <a:t>"Entree"</a:t>
            </a:r>
            <a:r>
              <a:rPr lang="en">
                <a:solidFill>
                  <a:schemeClr val="dk1"/>
                </a:solidFill>
                <a:highlight>
                  <a:srgbClr val="EEEEEE"/>
                </a:highlight>
                <a:latin typeface="Consolas"/>
                <a:ea typeface="Consolas"/>
                <a:cs typeface="Consolas"/>
                <a:sym typeface="Consolas"/>
              </a:rPr>
              <a:t>,</a:t>
            </a:r>
            <a:br>
              <a:rPr lang="en">
                <a:solidFill>
                  <a:schemeClr val="dk1"/>
                </a:solidFill>
                <a:highlight>
                  <a:srgbClr val="EEEEEE"/>
                </a:highlight>
                <a:latin typeface="Consolas"/>
                <a:ea typeface="Consolas"/>
                <a:cs typeface="Consolas"/>
                <a:sym typeface="Consolas"/>
              </a:rPr>
            </a:br>
            <a:r>
              <a:rPr lang="en">
                <a:solidFill>
                  <a:schemeClr val="dk1"/>
                </a:solidFill>
                <a:highlight>
                  <a:srgbClr val="EEEEEE"/>
                </a:highlight>
                <a:latin typeface="Consolas"/>
                <a:ea typeface="Consolas"/>
                <a:cs typeface="Consolas"/>
                <a:sym typeface="Consolas"/>
              </a:rPr>
              <a:t>    "price_range": </a:t>
            </a:r>
            <a:r>
              <a:rPr lang="en">
                <a:solidFill>
                  <a:srgbClr val="DD1144"/>
                </a:solidFill>
                <a:highlight>
                  <a:srgbClr val="EEEEEE"/>
                </a:highlight>
                <a:latin typeface="Consolas"/>
                <a:ea typeface="Consolas"/>
                <a:cs typeface="Consolas"/>
                <a:sym typeface="Consolas"/>
              </a:rPr>
              <a:t>"1"</a:t>
            </a:r>
            <a:r>
              <a:rPr lang="en">
                <a:solidFill>
                  <a:schemeClr val="dk1"/>
                </a:solidFill>
                <a:highlight>
                  <a:srgbClr val="EEEEEE"/>
                </a:highlight>
                <a:latin typeface="Consolas"/>
                <a:ea typeface="Consolas"/>
                <a:cs typeface="Consolas"/>
                <a:sym typeface="Consolas"/>
              </a:rPr>
              <a:t>,</a:t>
            </a:r>
            <a:br>
              <a:rPr lang="en">
                <a:solidFill>
                  <a:schemeClr val="dk1"/>
                </a:solidFill>
                <a:highlight>
                  <a:srgbClr val="EEEEEE"/>
                </a:highlight>
                <a:latin typeface="Consolas"/>
                <a:ea typeface="Consolas"/>
                <a:cs typeface="Consolas"/>
                <a:sym typeface="Consolas"/>
              </a:rPr>
            </a:br>
            <a:r>
              <a:rPr lang="en">
                <a:solidFill>
                  <a:schemeClr val="dk1"/>
                </a:solidFill>
                <a:highlight>
                  <a:srgbClr val="EEEEEE"/>
                </a:highlight>
                <a:latin typeface="Consolas"/>
                <a:ea typeface="Consolas"/>
                <a:cs typeface="Consolas"/>
                <a:sym typeface="Consolas"/>
              </a:rPr>
              <a:t>    "servings_quantity": </a:t>
            </a:r>
            <a:r>
              <a:rPr lang="en">
                <a:solidFill>
                  <a:srgbClr val="DD1144"/>
                </a:solidFill>
                <a:highlight>
                  <a:srgbClr val="EEEEEE"/>
                </a:highlight>
                <a:latin typeface="Consolas"/>
                <a:ea typeface="Consolas"/>
                <a:cs typeface="Consolas"/>
                <a:sym typeface="Consolas"/>
              </a:rPr>
              <a:t>"6"</a:t>
            </a:r>
            <a:r>
              <a:rPr lang="en">
                <a:solidFill>
                  <a:schemeClr val="dk1"/>
                </a:solidFill>
                <a:highlight>
                  <a:srgbClr val="EEEEEE"/>
                </a:highlight>
                <a:latin typeface="Consolas"/>
                <a:ea typeface="Consolas"/>
                <a:cs typeface="Consolas"/>
                <a:sym typeface="Consolas"/>
              </a:rPr>
              <a:t>,</a:t>
            </a:r>
            <a:br>
              <a:rPr lang="en">
                <a:solidFill>
                  <a:schemeClr val="dk1"/>
                </a:solidFill>
                <a:highlight>
                  <a:srgbClr val="EEEEEE"/>
                </a:highlight>
                <a:latin typeface="Consolas"/>
                <a:ea typeface="Consolas"/>
                <a:cs typeface="Consolas"/>
                <a:sym typeface="Consolas"/>
              </a:rPr>
            </a:br>
            <a:r>
              <a:rPr lang="en">
                <a:solidFill>
                  <a:schemeClr val="dk1"/>
                </a:solidFill>
                <a:highlight>
                  <a:srgbClr val="EEEEEE"/>
                </a:highlight>
                <a:latin typeface="Consolas"/>
                <a:ea typeface="Consolas"/>
                <a:cs typeface="Consolas"/>
                <a:sym typeface="Consolas"/>
              </a:rPr>
              <a:t>    "ingredients": [{</a:t>
            </a:r>
            <a:br>
              <a:rPr lang="en">
                <a:solidFill>
                  <a:schemeClr val="dk1"/>
                </a:solidFill>
                <a:highlight>
                  <a:srgbClr val="EEEEEE"/>
                </a:highlight>
                <a:latin typeface="Consolas"/>
                <a:ea typeface="Consolas"/>
                <a:cs typeface="Consolas"/>
                <a:sym typeface="Consolas"/>
              </a:rPr>
            </a:br>
            <a:r>
              <a:rPr lang="en">
                <a:solidFill>
                  <a:schemeClr val="dk1"/>
                </a:solidFill>
                <a:highlight>
                  <a:srgbClr val="EEEEEE"/>
                </a:highlight>
                <a:latin typeface="Consolas"/>
                <a:ea typeface="Consolas"/>
                <a:cs typeface="Consolas"/>
                <a:sym typeface="Consolas"/>
              </a:rPr>
              <a:t>            "name": </a:t>
            </a:r>
            <a:r>
              <a:rPr lang="en">
                <a:solidFill>
                  <a:srgbClr val="DD1144"/>
                </a:solidFill>
                <a:highlight>
                  <a:srgbClr val="EEEEEE"/>
                </a:highlight>
                <a:latin typeface="Consolas"/>
                <a:ea typeface="Consolas"/>
                <a:cs typeface="Consolas"/>
                <a:sym typeface="Consolas"/>
              </a:rPr>
              <a:t>"courgette"</a:t>
            </a:r>
            <a:r>
              <a:rPr lang="en">
                <a:solidFill>
                  <a:schemeClr val="dk1"/>
                </a:solidFill>
                <a:highlight>
                  <a:srgbClr val="EEEEEE"/>
                </a:highlight>
                <a:latin typeface="Consolas"/>
                <a:ea typeface="Consolas"/>
                <a:cs typeface="Consolas"/>
                <a:sym typeface="Consolas"/>
              </a:rPr>
              <a:t>,</a:t>
            </a:r>
            <a:br>
              <a:rPr lang="en">
                <a:solidFill>
                  <a:schemeClr val="dk1"/>
                </a:solidFill>
                <a:highlight>
                  <a:srgbClr val="EEEEEE"/>
                </a:highlight>
                <a:latin typeface="Consolas"/>
                <a:ea typeface="Consolas"/>
                <a:cs typeface="Consolas"/>
                <a:sym typeface="Consolas"/>
              </a:rPr>
            </a:br>
            <a:r>
              <a:rPr lang="en">
                <a:solidFill>
                  <a:schemeClr val="dk1"/>
                </a:solidFill>
                <a:highlight>
                  <a:srgbClr val="EEEEEE"/>
                </a:highlight>
                <a:latin typeface="Consolas"/>
                <a:ea typeface="Consolas"/>
                <a:cs typeface="Consolas"/>
                <a:sym typeface="Consolas"/>
              </a:rPr>
              <a:t>            "quantity": </a:t>
            </a:r>
            <a:r>
              <a:rPr lang="en">
                <a:solidFill>
                  <a:srgbClr val="DD1144"/>
                </a:solidFill>
                <a:highlight>
                  <a:srgbClr val="EEEEEE"/>
                </a:highlight>
                <a:latin typeface="Consolas"/>
                <a:ea typeface="Consolas"/>
                <a:cs typeface="Consolas"/>
                <a:sym typeface="Consolas"/>
              </a:rPr>
              <a:t>"1 kg"</a:t>
            </a:r>
            <a:br>
              <a:rPr lang="en">
                <a:solidFill>
                  <a:schemeClr val="dk1"/>
                </a:solidFill>
                <a:highlight>
                  <a:srgbClr val="EEEEEE"/>
                </a:highlight>
                <a:latin typeface="Consolas"/>
                <a:ea typeface="Consolas"/>
                <a:cs typeface="Consolas"/>
                <a:sym typeface="Consolas"/>
              </a:rPr>
            </a:br>
            <a:r>
              <a:rPr lang="en">
                <a:solidFill>
                  <a:schemeClr val="dk1"/>
                </a:solidFill>
                <a:highlight>
                  <a:srgbClr val="EEEEEE"/>
                </a:highlight>
                <a:latin typeface="Consolas"/>
                <a:ea typeface="Consolas"/>
                <a:cs typeface="Consolas"/>
                <a:sym typeface="Consolas"/>
              </a:rPr>
              <a:t>        }, {</a:t>
            </a:r>
            <a:br>
              <a:rPr lang="en">
                <a:solidFill>
                  <a:schemeClr val="dk1"/>
                </a:solidFill>
                <a:highlight>
                  <a:srgbClr val="EEEEEE"/>
                </a:highlight>
                <a:latin typeface="Consolas"/>
                <a:ea typeface="Consolas"/>
                <a:cs typeface="Consolas"/>
                <a:sym typeface="Consolas"/>
              </a:rPr>
            </a:br>
            <a:r>
              <a:rPr lang="en">
                <a:solidFill>
                  <a:schemeClr val="dk1"/>
                </a:solidFill>
                <a:highlight>
                  <a:srgbClr val="EEEEEE"/>
                </a:highlight>
                <a:latin typeface="Consolas"/>
                <a:ea typeface="Consolas"/>
                <a:cs typeface="Consolas"/>
                <a:sym typeface="Consolas"/>
              </a:rPr>
              <a:t>            "name": </a:t>
            </a:r>
            <a:r>
              <a:rPr lang="en">
                <a:solidFill>
                  <a:srgbClr val="DD1144"/>
                </a:solidFill>
                <a:highlight>
                  <a:srgbClr val="EEEEEE"/>
                </a:highlight>
                <a:latin typeface="Consolas"/>
                <a:ea typeface="Consolas"/>
                <a:cs typeface="Consolas"/>
                <a:sym typeface="Consolas"/>
              </a:rPr>
              <a:t>"gruyère râpé"</a:t>
            </a:r>
            <a:r>
              <a:rPr lang="en">
                <a:solidFill>
                  <a:schemeClr val="dk1"/>
                </a:solidFill>
                <a:highlight>
                  <a:srgbClr val="EEEEEE"/>
                </a:highlight>
                <a:latin typeface="Consolas"/>
                <a:ea typeface="Consolas"/>
                <a:cs typeface="Consolas"/>
                <a:sym typeface="Consolas"/>
              </a:rPr>
              <a:t>,</a:t>
            </a:r>
            <a:br>
              <a:rPr lang="en">
                <a:solidFill>
                  <a:schemeClr val="dk1"/>
                </a:solidFill>
                <a:highlight>
                  <a:srgbClr val="EEEEEE"/>
                </a:highlight>
                <a:latin typeface="Consolas"/>
                <a:ea typeface="Consolas"/>
                <a:cs typeface="Consolas"/>
                <a:sym typeface="Consolas"/>
              </a:rPr>
            </a:br>
            <a:r>
              <a:rPr lang="en">
                <a:solidFill>
                  <a:schemeClr val="dk1"/>
                </a:solidFill>
                <a:highlight>
                  <a:srgbClr val="EEEEEE"/>
                </a:highlight>
                <a:latin typeface="Consolas"/>
                <a:ea typeface="Consolas"/>
                <a:cs typeface="Consolas"/>
                <a:sym typeface="Consolas"/>
              </a:rPr>
              <a:t>            "quantity": </a:t>
            </a:r>
            <a:r>
              <a:rPr lang="en">
                <a:solidFill>
                  <a:srgbClr val="DD1144"/>
                </a:solidFill>
                <a:highlight>
                  <a:srgbClr val="EEEEEE"/>
                </a:highlight>
                <a:latin typeface="Consolas"/>
                <a:ea typeface="Consolas"/>
                <a:cs typeface="Consolas"/>
                <a:sym typeface="Consolas"/>
              </a:rPr>
              <a:t>"100 g"</a:t>
            </a:r>
            <a:br>
              <a:rPr lang="en">
                <a:solidFill>
                  <a:schemeClr val="dk1"/>
                </a:solidFill>
                <a:highlight>
                  <a:srgbClr val="EEEEEE"/>
                </a:highlight>
                <a:latin typeface="Consolas"/>
                <a:ea typeface="Consolas"/>
                <a:cs typeface="Consolas"/>
                <a:sym typeface="Consolas"/>
              </a:rPr>
            </a:br>
            <a:r>
              <a:rPr lang="en">
                <a:solidFill>
                  <a:schemeClr val="dk1"/>
                </a:solidFill>
                <a:highlight>
                  <a:srgbClr val="EEEEEE"/>
                </a:highlight>
                <a:latin typeface="Consolas"/>
                <a:ea typeface="Consolas"/>
                <a:cs typeface="Consolas"/>
                <a:sym typeface="Consolas"/>
              </a:rPr>
              <a:t>        }]</a:t>
            </a:r>
            <a:endParaRPr>
              <a:solidFill>
                <a:schemeClr val="dk1"/>
              </a:solidFill>
              <a:highlight>
                <a:srgbClr val="EEEEEE"/>
              </a:highlight>
              <a:latin typeface="Consolas"/>
              <a:ea typeface="Consolas"/>
              <a:cs typeface="Consolas"/>
              <a:sym typeface="Consolas"/>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highlight>
                  <a:srgbClr val="EEEEEE"/>
                </a:highlight>
                <a:latin typeface="Consolas"/>
                <a:ea typeface="Consolas"/>
                <a:cs typeface="Consolas"/>
                <a:sym typeface="Consolas"/>
              </a:rPr>
              <a:t>     "url": </a:t>
            </a:r>
            <a:r>
              <a:rPr lang="en">
                <a:solidFill>
                  <a:srgbClr val="DD1144"/>
                </a:solidFill>
                <a:highlight>
                  <a:srgbClr val="EEEEEE"/>
                </a:highlight>
                <a:latin typeface="Consolas"/>
                <a:ea typeface="Consolas"/>
                <a:cs typeface="Consolas"/>
                <a:sym typeface="Consolas"/>
              </a:rPr>
              <a:t>"https://www.marmiton.org/recettes/Flanblabla.aspx"</a:t>
            </a:r>
            <a:r>
              <a:rPr lang="en">
                <a:solidFill>
                  <a:schemeClr val="dk1"/>
                </a:solidFill>
                <a:highlight>
                  <a:srgbClr val="EEEEEE"/>
                </a:highlight>
                <a:latin typeface="Consolas"/>
                <a:ea typeface="Consolas"/>
                <a:cs typeface="Consolas"/>
                <a:sym typeface="Consolas"/>
              </a:rPr>
              <a:t>,</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6" name="Shape 2146"/>
        <p:cNvGrpSpPr/>
        <p:nvPr/>
      </p:nvGrpSpPr>
      <p:grpSpPr>
        <a:xfrm>
          <a:off x="0" y="0"/>
          <a:ext cx="0" cy="0"/>
          <a:chOff x="0" y="0"/>
          <a:chExt cx="0" cy="0"/>
        </a:xfrm>
      </p:grpSpPr>
      <p:sp>
        <p:nvSpPr>
          <p:cNvPr id="2147" name="Google Shape;2147;gb243a86583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8" name="Google Shape;2148;gb243a86583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7" name="Shape 2177"/>
        <p:cNvGrpSpPr/>
        <p:nvPr/>
      </p:nvGrpSpPr>
      <p:grpSpPr>
        <a:xfrm>
          <a:off x="0" y="0"/>
          <a:ext cx="0" cy="0"/>
          <a:chOff x="0" y="0"/>
          <a:chExt cx="0" cy="0"/>
        </a:xfrm>
      </p:grpSpPr>
      <p:sp>
        <p:nvSpPr>
          <p:cNvPr id="2178" name="Google Shape;2178;ga950a8c6c3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9" name="Google Shape;2179;ga950a8c6c3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9" name="Shape 2189"/>
        <p:cNvGrpSpPr/>
        <p:nvPr/>
      </p:nvGrpSpPr>
      <p:grpSpPr>
        <a:xfrm>
          <a:off x="0" y="0"/>
          <a:ext cx="0" cy="0"/>
          <a:chOff x="0" y="0"/>
          <a:chExt cx="0" cy="0"/>
        </a:xfrm>
      </p:grpSpPr>
      <p:sp>
        <p:nvSpPr>
          <p:cNvPr id="2190" name="Google Shape;2190;g94c588acb1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1" name="Google Shape;2191;g94c588acb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2" name="Shape 2202"/>
        <p:cNvGrpSpPr/>
        <p:nvPr/>
      </p:nvGrpSpPr>
      <p:grpSpPr>
        <a:xfrm>
          <a:off x="0" y="0"/>
          <a:ext cx="0" cy="0"/>
          <a:chOff x="0" y="0"/>
          <a:chExt cx="0" cy="0"/>
        </a:xfrm>
      </p:grpSpPr>
      <p:sp>
        <p:nvSpPr>
          <p:cNvPr id="2203" name="Google Shape;2203;ga950a8c6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4" name="Google Shape;2204;ga950a8c6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6" name="Shape 2216"/>
        <p:cNvGrpSpPr/>
        <p:nvPr/>
      </p:nvGrpSpPr>
      <p:grpSpPr>
        <a:xfrm>
          <a:off x="0" y="0"/>
          <a:ext cx="0" cy="0"/>
          <a:chOff x="0" y="0"/>
          <a:chExt cx="0" cy="0"/>
        </a:xfrm>
      </p:grpSpPr>
      <p:sp>
        <p:nvSpPr>
          <p:cNvPr id="2217" name="Google Shape;2217;ga950a8c6c3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8" name="Google Shape;2218;ga950a8c6c3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0" name="Shape 2230"/>
        <p:cNvGrpSpPr/>
        <p:nvPr/>
      </p:nvGrpSpPr>
      <p:grpSpPr>
        <a:xfrm>
          <a:off x="0" y="0"/>
          <a:ext cx="0" cy="0"/>
          <a:chOff x="0" y="0"/>
          <a:chExt cx="0" cy="0"/>
        </a:xfrm>
      </p:grpSpPr>
      <p:sp>
        <p:nvSpPr>
          <p:cNvPr id="2231" name="Google Shape;2231;gb2322fe8b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2" name="Google Shape;2232;gb2322fe8b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7" name="Shape 2247"/>
        <p:cNvGrpSpPr/>
        <p:nvPr/>
      </p:nvGrpSpPr>
      <p:grpSpPr>
        <a:xfrm>
          <a:off x="0" y="0"/>
          <a:ext cx="0" cy="0"/>
          <a:chOff x="0" y="0"/>
          <a:chExt cx="0" cy="0"/>
        </a:xfrm>
      </p:grpSpPr>
      <p:sp>
        <p:nvSpPr>
          <p:cNvPr id="2248" name="Google Shape;2248;g8cfc3a363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9" name="Google Shape;2249;g8cfc3a363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6" name="Shape 2256"/>
        <p:cNvGrpSpPr/>
        <p:nvPr/>
      </p:nvGrpSpPr>
      <p:grpSpPr>
        <a:xfrm>
          <a:off x="0" y="0"/>
          <a:ext cx="0" cy="0"/>
          <a:chOff x="0" y="0"/>
          <a:chExt cx="0" cy="0"/>
        </a:xfrm>
      </p:grpSpPr>
      <p:sp>
        <p:nvSpPr>
          <p:cNvPr id="2257" name="Google Shape;2257;ga950a8c6c3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8" name="Google Shape;2258;ga950a8c6c3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0" name="Shape 2490"/>
        <p:cNvGrpSpPr/>
        <p:nvPr/>
      </p:nvGrpSpPr>
      <p:grpSpPr>
        <a:xfrm>
          <a:off x="0" y="0"/>
          <a:ext cx="0" cy="0"/>
          <a:chOff x="0" y="0"/>
          <a:chExt cx="0" cy="0"/>
        </a:xfrm>
      </p:grpSpPr>
      <p:sp>
        <p:nvSpPr>
          <p:cNvPr id="2491" name="Google Shape;2491;ga950a8c6c3_0_1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2" name="Google Shape;2492;ga950a8c6c3_0_1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8" name="Shape 2818"/>
        <p:cNvGrpSpPr/>
        <p:nvPr/>
      </p:nvGrpSpPr>
      <p:grpSpPr>
        <a:xfrm>
          <a:off x="0" y="0"/>
          <a:ext cx="0" cy="0"/>
          <a:chOff x="0" y="0"/>
          <a:chExt cx="0" cy="0"/>
        </a:xfrm>
      </p:grpSpPr>
      <p:sp>
        <p:nvSpPr>
          <p:cNvPr id="2819" name="Google Shape;2819;g8f00180dd5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0" name="Google Shape;2820;g8f00180dd5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2540ca42d16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2540ca42d16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4" name="Shape 2824"/>
        <p:cNvGrpSpPr/>
        <p:nvPr/>
      </p:nvGrpSpPr>
      <p:grpSpPr>
        <a:xfrm>
          <a:off x="0" y="0"/>
          <a:ext cx="0" cy="0"/>
          <a:chOff x="0" y="0"/>
          <a:chExt cx="0" cy="0"/>
        </a:xfrm>
      </p:grpSpPr>
      <p:sp>
        <p:nvSpPr>
          <p:cNvPr id="2825" name="Google Shape;2825;gb267d9b02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6" name="Google Shape;2826;gb267d9b02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0" name="Shape 2830"/>
        <p:cNvGrpSpPr/>
        <p:nvPr/>
      </p:nvGrpSpPr>
      <p:grpSpPr>
        <a:xfrm>
          <a:off x="0" y="0"/>
          <a:ext cx="0" cy="0"/>
          <a:chOff x="0" y="0"/>
          <a:chExt cx="0" cy="0"/>
        </a:xfrm>
      </p:grpSpPr>
      <p:sp>
        <p:nvSpPr>
          <p:cNvPr id="2831" name="Google Shape;2831;SLIDES_API66911415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2" name="Google Shape;2832;SLIDES_API66911415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7" name="Shape 2837"/>
        <p:cNvGrpSpPr/>
        <p:nvPr/>
      </p:nvGrpSpPr>
      <p:grpSpPr>
        <a:xfrm>
          <a:off x="0" y="0"/>
          <a:ext cx="0" cy="0"/>
          <a:chOff x="0" y="0"/>
          <a:chExt cx="0" cy="0"/>
        </a:xfrm>
      </p:grpSpPr>
      <p:sp>
        <p:nvSpPr>
          <p:cNvPr id="2838" name="Google Shape;2838;SLIDES_API43656869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9" name="Google Shape;2839;SLIDES_API43656869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4" name="Shape 2844"/>
        <p:cNvGrpSpPr/>
        <p:nvPr/>
      </p:nvGrpSpPr>
      <p:grpSpPr>
        <a:xfrm>
          <a:off x="0" y="0"/>
          <a:ext cx="0" cy="0"/>
          <a:chOff x="0" y="0"/>
          <a:chExt cx="0" cy="0"/>
        </a:xfrm>
      </p:grpSpPr>
      <p:sp>
        <p:nvSpPr>
          <p:cNvPr id="2845" name="Google Shape;2845;g8f00180dd5_0_7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6" name="Google Shape;2846;g8f00180dd5_0_7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0" name="Shape 2860"/>
        <p:cNvGrpSpPr/>
        <p:nvPr/>
      </p:nvGrpSpPr>
      <p:grpSpPr>
        <a:xfrm>
          <a:off x="0" y="0"/>
          <a:ext cx="0" cy="0"/>
          <a:chOff x="0" y="0"/>
          <a:chExt cx="0" cy="0"/>
        </a:xfrm>
      </p:grpSpPr>
      <p:sp>
        <p:nvSpPr>
          <p:cNvPr id="2861" name="Google Shape;2861;gb2322fe98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2" name="Google Shape;2862;gb2322fe98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6" name="Shape 2876"/>
        <p:cNvGrpSpPr/>
        <p:nvPr/>
      </p:nvGrpSpPr>
      <p:grpSpPr>
        <a:xfrm>
          <a:off x="0" y="0"/>
          <a:ext cx="0" cy="0"/>
          <a:chOff x="0" y="0"/>
          <a:chExt cx="0" cy="0"/>
        </a:xfrm>
      </p:grpSpPr>
      <p:sp>
        <p:nvSpPr>
          <p:cNvPr id="2877" name="Google Shape;2877;g8f00180dd5_0_7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8" name="Google Shape;2878;g8f00180dd5_0_7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3" name="Shape 3213"/>
        <p:cNvGrpSpPr/>
        <p:nvPr/>
      </p:nvGrpSpPr>
      <p:grpSpPr>
        <a:xfrm>
          <a:off x="0" y="0"/>
          <a:ext cx="0" cy="0"/>
          <a:chOff x="0" y="0"/>
          <a:chExt cx="0" cy="0"/>
        </a:xfrm>
      </p:grpSpPr>
      <p:sp>
        <p:nvSpPr>
          <p:cNvPr id="3214" name="Google Shape;3214;g8f00180dd5_0_8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5" name="Google Shape;3215;g8f00180dd5_0_8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0" name="Shape 6000"/>
        <p:cNvGrpSpPr/>
        <p:nvPr/>
      </p:nvGrpSpPr>
      <p:grpSpPr>
        <a:xfrm>
          <a:off x="0" y="0"/>
          <a:ext cx="0" cy="0"/>
          <a:chOff x="0" y="0"/>
          <a:chExt cx="0" cy="0"/>
        </a:xfrm>
      </p:grpSpPr>
      <p:sp>
        <p:nvSpPr>
          <p:cNvPr id="6001" name="Google Shape;6001;g8f00180dd5_0_10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2" name="Google Shape;6002;g8f00180dd5_0_10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9" name="Shape 6419"/>
        <p:cNvGrpSpPr/>
        <p:nvPr/>
      </p:nvGrpSpPr>
      <p:grpSpPr>
        <a:xfrm>
          <a:off x="0" y="0"/>
          <a:ext cx="0" cy="0"/>
          <a:chOff x="0" y="0"/>
          <a:chExt cx="0" cy="0"/>
        </a:xfrm>
      </p:grpSpPr>
      <p:sp>
        <p:nvSpPr>
          <p:cNvPr id="6420" name="Google Shape;6420;g8f00180dd5_0_11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1" name="Google Shape;6421;g8f00180dd5_0_11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9" name="Shape 6589"/>
        <p:cNvGrpSpPr/>
        <p:nvPr/>
      </p:nvGrpSpPr>
      <p:grpSpPr>
        <a:xfrm>
          <a:off x="0" y="0"/>
          <a:ext cx="0" cy="0"/>
          <a:chOff x="0" y="0"/>
          <a:chExt cx="0" cy="0"/>
        </a:xfrm>
      </p:grpSpPr>
      <p:sp>
        <p:nvSpPr>
          <p:cNvPr id="6590" name="Google Shape;6590;g8f00180dd5_0_11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1" name="Google Shape;6591;g8f00180dd5_0_11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2540ca42d16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2540ca42d16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4" name="Shape 6994"/>
        <p:cNvGrpSpPr/>
        <p:nvPr/>
      </p:nvGrpSpPr>
      <p:grpSpPr>
        <a:xfrm>
          <a:off x="0" y="0"/>
          <a:ext cx="0" cy="0"/>
          <a:chOff x="0" y="0"/>
          <a:chExt cx="0" cy="0"/>
        </a:xfrm>
      </p:grpSpPr>
      <p:sp>
        <p:nvSpPr>
          <p:cNvPr id="6995" name="Google Shape;6995;g8f00180dd5_0_11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6" name="Google Shape;6996;g8f00180dd5_0_11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4" name="Shape 7374"/>
        <p:cNvGrpSpPr/>
        <p:nvPr/>
      </p:nvGrpSpPr>
      <p:grpSpPr>
        <a:xfrm>
          <a:off x="0" y="0"/>
          <a:ext cx="0" cy="0"/>
          <a:chOff x="0" y="0"/>
          <a:chExt cx="0" cy="0"/>
        </a:xfrm>
      </p:grpSpPr>
      <p:sp>
        <p:nvSpPr>
          <p:cNvPr id="7375" name="Google Shape;7375;g8f00180dd5_0_12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6" name="Google Shape;7376;g8f00180dd5_0_12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8" name="Shape 7788"/>
        <p:cNvGrpSpPr/>
        <p:nvPr/>
      </p:nvGrpSpPr>
      <p:grpSpPr>
        <a:xfrm>
          <a:off x="0" y="0"/>
          <a:ext cx="0" cy="0"/>
          <a:chOff x="0" y="0"/>
          <a:chExt cx="0" cy="0"/>
        </a:xfrm>
      </p:grpSpPr>
      <p:sp>
        <p:nvSpPr>
          <p:cNvPr id="7789" name="Google Shape;7789;g8f00180dd5_0_12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0" name="Google Shape;7790;g8f00180dd5_0_12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9" name="Shape 8149"/>
        <p:cNvGrpSpPr/>
        <p:nvPr/>
      </p:nvGrpSpPr>
      <p:grpSpPr>
        <a:xfrm>
          <a:off x="0" y="0"/>
          <a:ext cx="0" cy="0"/>
          <a:chOff x="0" y="0"/>
          <a:chExt cx="0" cy="0"/>
        </a:xfrm>
      </p:grpSpPr>
      <p:sp>
        <p:nvSpPr>
          <p:cNvPr id="8150" name="Google Shape;8150;g8f00180dd5_0_13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1" name="Google Shape;8151;g8f00180dd5_0_13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9" name="Shape 8659"/>
        <p:cNvGrpSpPr/>
        <p:nvPr/>
      </p:nvGrpSpPr>
      <p:grpSpPr>
        <a:xfrm>
          <a:off x="0" y="0"/>
          <a:ext cx="0" cy="0"/>
          <a:chOff x="0" y="0"/>
          <a:chExt cx="0" cy="0"/>
        </a:xfrm>
      </p:grpSpPr>
      <p:sp>
        <p:nvSpPr>
          <p:cNvPr id="8660" name="Google Shape;8660;g8f00180dd5_0_13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1" name="Google Shape;8661;g8f00180dd5_0_13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9" name="Shape 9279"/>
        <p:cNvGrpSpPr/>
        <p:nvPr/>
      </p:nvGrpSpPr>
      <p:grpSpPr>
        <a:xfrm>
          <a:off x="0" y="0"/>
          <a:ext cx="0" cy="0"/>
          <a:chOff x="0" y="0"/>
          <a:chExt cx="0" cy="0"/>
        </a:xfrm>
      </p:grpSpPr>
      <p:sp>
        <p:nvSpPr>
          <p:cNvPr id="9280" name="Google Shape;9280;g8f00180dd5_0_14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1" name="Google Shape;9281;g8f00180dd5_0_14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3" name="Shape 9873"/>
        <p:cNvGrpSpPr/>
        <p:nvPr/>
      </p:nvGrpSpPr>
      <p:grpSpPr>
        <a:xfrm>
          <a:off x="0" y="0"/>
          <a:ext cx="0" cy="0"/>
          <a:chOff x="0" y="0"/>
          <a:chExt cx="0" cy="0"/>
        </a:xfrm>
      </p:grpSpPr>
      <p:sp>
        <p:nvSpPr>
          <p:cNvPr id="9874" name="Google Shape;9874;g8f00180dd5_0_14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5" name="Google Shape;9875;g8f00180dd5_0_14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4" name="Shape 10194"/>
        <p:cNvGrpSpPr/>
        <p:nvPr/>
      </p:nvGrpSpPr>
      <p:grpSpPr>
        <a:xfrm>
          <a:off x="0" y="0"/>
          <a:ext cx="0" cy="0"/>
          <a:chOff x="0" y="0"/>
          <a:chExt cx="0" cy="0"/>
        </a:xfrm>
      </p:grpSpPr>
      <p:sp>
        <p:nvSpPr>
          <p:cNvPr id="10195" name="Google Shape;10195;g8f00180dd5_0_15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6" name="Google Shape;10196;g8f00180dd5_0_15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9" name="Shape 10499"/>
        <p:cNvGrpSpPr/>
        <p:nvPr/>
      </p:nvGrpSpPr>
      <p:grpSpPr>
        <a:xfrm>
          <a:off x="0" y="0"/>
          <a:ext cx="0" cy="0"/>
          <a:chOff x="0" y="0"/>
          <a:chExt cx="0" cy="0"/>
        </a:xfrm>
      </p:grpSpPr>
      <p:sp>
        <p:nvSpPr>
          <p:cNvPr id="10500" name="Google Shape;10500;gbb9b8f4345_0_3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1" name="Google Shape;10501;gbb9b8f4345_0_3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8" name="Shape 8"/>
        <p:cNvGrpSpPr/>
        <p:nvPr/>
      </p:nvGrpSpPr>
      <p:grpSpPr>
        <a:xfrm>
          <a:off x="0" y="0"/>
          <a:ext cx="0" cy="0"/>
          <a:chOff x="0" y="0"/>
          <a:chExt cx="0" cy="0"/>
        </a:xfrm>
      </p:grpSpPr>
      <p:sp>
        <p:nvSpPr>
          <p:cNvPr id="9" name="Google Shape;9;p2"/>
          <p:cNvSpPr/>
          <p:nvPr/>
        </p:nvSpPr>
        <p:spPr>
          <a:xfrm>
            <a:off x="-380946" y="-3926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440151" y="-2992435"/>
            <a:ext cx="536762" cy="5109536"/>
          </a:xfrm>
          <a:custGeom>
            <a:rect b="b" l="l" r="r" t="t"/>
            <a:pathLst>
              <a:path extrusionOk="0" h="103921" w="10917">
                <a:moveTo>
                  <a:pt x="3034" y="1"/>
                </a:moveTo>
                <a:cubicBezTo>
                  <a:pt x="2758" y="1"/>
                  <a:pt x="2472" y="34"/>
                  <a:pt x="2180" y="97"/>
                </a:cubicBezTo>
                <a:cubicBezTo>
                  <a:pt x="1223" y="321"/>
                  <a:pt x="571" y="891"/>
                  <a:pt x="449" y="1848"/>
                </a:cubicBezTo>
                <a:cubicBezTo>
                  <a:pt x="326" y="2765"/>
                  <a:pt x="306" y="3701"/>
                  <a:pt x="306" y="4618"/>
                </a:cubicBezTo>
                <a:cubicBezTo>
                  <a:pt x="286" y="13090"/>
                  <a:pt x="286" y="21562"/>
                  <a:pt x="286" y="28120"/>
                </a:cubicBezTo>
                <a:cubicBezTo>
                  <a:pt x="347" y="38262"/>
                  <a:pt x="388" y="46489"/>
                  <a:pt x="449" y="54717"/>
                </a:cubicBezTo>
                <a:cubicBezTo>
                  <a:pt x="449" y="55837"/>
                  <a:pt x="550" y="56937"/>
                  <a:pt x="612" y="58057"/>
                </a:cubicBezTo>
                <a:cubicBezTo>
                  <a:pt x="632" y="58607"/>
                  <a:pt x="876" y="58994"/>
                  <a:pt x="1385" y="59279"/>
                </a:cubicBezTo>
                <a:cubicBezTo>
                  <a:pt x="1569" y="59381"/>
                  <a:pt x="1732" y="59625"/>
                  <a:pt x="1772" y="59829"/>
                </a:cubicBezTo>
                <a:cubicBezTo>
                  <a:pt x="1874" y="60236"/>
                  <a:pt x="1895" y="60643"/>
                  <a:pt x="1895" y="61071"/>
                </a:cubicBezTo>
                <a:cubicBezTo>
                  <a:pt x="1874" y="65083"/>
                  <a:pt x="1874" y="69075"/>
                  <a:pt x="1813" y="73087"/>
                </a:cubicBezTo>
                <a:cubicBezTo>
                  <a:pt x="1752" y="76651"/>
                  <a:pt x="1426" y="80194"/>
                  <a:pt x="937" y="83738"/>
                </a:cubicBezTo>
                <a:cubicBezTo>
                  <a:pt x="326" y="88178"/>
                  <a:pt x="1" y="92658"/>
                  <a:pt x="184" y="97159"/>
                </a:cubicBezTo>
                <a:cubicBezTo>
                  <a:pt x="245" y="98788"/>
                  <a:pt x="510" y="100417"/>
                  <a:pt x="1304" y="101884"/>
                </a:cubicBezTo>
                <a:cubicBezTo>
                  <a:pt x="1968" y="103091"/>
                  <a:pt x="2910" y="103921"/>
                  <a:pt x="4367" y="103921"/>
                </a:cubicBezTo>
                <a:cubicBezTo>
                  <a:pt x="4384" y="103921"/>
                  <a:pt x="4402" y="103920"/>
                  <a:pt x="4420" y="103920"/>
                </a:cubicBezTo>
                <a:cubicBezTo>
                  <a:pt x="5479" y="103900"/>
                  <a:pt x="6294" y="103391"/>
                  <a:pt x="6925" y="102576"/>
                </a:cubicBezTo>
                <a:cubicBezTo>
                  <a:pt x="7740" y="101517"/>
                  <a:pt x="8167" y="100295"/>
                  <a:pt x="8269" y="99032"/>
                </a:cubicBezTo>
                <a:cubicBezTo>
                  <a:pt x="8432" y="97200"/>
                  <a:pt x="8575" y="95367"/>
                  <a:pt x="8513" y="93554"/>
                </a:cubicBezTo>
                <a:cubicBezTo>
                  <a:pt x="8432" y="90703"/>
                  <a:pt x="8249" y="87852"/>
                  <a:pt x="8004" y="85001"/>
                </a:cubicBezTo>
                <a:cubicBezTo>
                  <a:pt x="7801" y="82659"/>
                  <a:pt x="7353" y="80317"/>
                  <a:pt x="7169" y="77934"/>
                </a:cubicBezTo>
                <a:cubicBezTo>
                  <a:pt x="6966" y="75266"/>
                  <a:pt x="6884" y="72557"/>
                  <a:pt x="6843" y="69869"/>
                </a:cubicBezTo>
                <a:cubicBezTo>
                  <a:pt x="6782" y="66957"/>
                  <a:pt x="6803" y="64045"/>
                  <a:pt x="6803" y="61132"/>
                </a:cubicBezTo>
                <a:cubicBezTo>
                  <a:pt x="6803" y="60908"/>
                  <a:pt x="6803" y="60705"/>
                  <a:pt x="6823" y="60481"/>
                </a:cubicBezTo>
                <a:cubicBezTo>
                  <a:pt x="6843" y="59666"/>
                  <a:pt x="6864" y="59666"/>
                  <a:pt x="7597" y="59401"/>
                </a:cubicBezTo>
                <a:cubicBezTo>
                  <a:pt x="8493" y="59075"/>
                  <a:pt x="9002" y="58403"/>
                  <a:pt x="9348" y="57548"/>
                </a:cubicBezTo>
                <a:cubicBezTo>
                  <a:pt x="10183" y="55532"/>
                  <a:pt x="10306" y="53414"/>
                  <a:pt x="10428" y="51296"/>
                </a:cubicBezTo>
                <a:cubicBezTo>
                  <a:pt x="10917" y="42905"/>
                  <a:pt x="10652" y="34515"/>
                  <a:pt x="10530" y="26144"/>
                </a:cubicBezTo>
                <a:cubicBezTo>
                  <a:pt x="10469" y="22845"/>
                  <a:pt x="10306" y="19546"/>
                  <a:pt x="10020" y="16247"/>
                </a:cubicBezTo>
                <a:cubicBezTo>
                  <a:pt x="9796" y="13864"/>
                  <a:pt x="9308" y="11501"/>
                  <a:pt x="8880" y="9139"/>
                </a:cubicBezTo>
                <a:cubicBezTo>
                  <a:pt x="8493" y="7123"/>
                  <a:pt x="7882" y="5168"/>
                  <a:pt x="6884" y="3355"/>
                </a:cubicBezTo>
                <a:cubicBezTo>
                  <a:pt x="6416" y="2500"/>
                  <a:pt x="5805" y="1685"/>
                  <a:pt x="5133" y="932"/>
                </a:cubicBezTo>
                <a:cubicBezTo>
                  <a:pt x="4557" y="280"/>
                  <a:pt x="3835"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123038" y="-1241875"/>
            <a:ext cx="679987" cy="4487469"/>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1535" y="4481714"/>
            <a:ext cx="388571" cy="2572886"/>
          </a:xfrm>
          <a:custGeom>
            <a:rect b="b" l="l" r="r" t="t"/>
            <a:pathLst>
              <a:path extrusionOk="0" h="52329" w="7903">
                <a:moveTo>
                  <a:pt x="2034" y="0"/>
                </a:moveTo>
                <a:cubicBezTo>
                  <a:pt x="1831" y="0"/>
                  <a:pt x="1621" y="25"/>
                  <a:pt x="1406" y="71"/>
                </a:cubicBezTo>
                <a:cubicBezTo>
                  <a:pt x="693" y="234"/>
                  <a:pt x="225" y="661"/>
                  <a:pt x="123" y="1374"/>
                </a:cubicBezTo>
                <a:cubicBezTo>
                  <a:pt x="41" y="2046"/>
                  <a:pt x="21" y="2739"/>
                  <a:pt x="21" y="3431"/>
                </a:cubicBezTo>
                <a:cubicBezTo>
                  <a:pt x="1" y="9704"/>
                  <a:pt x="1" y="15997"/>
                  <a:pt x="1" y="20864"/>
                </a:cubicBezTo>
                <a:cubicBezTo>
                  <a:pt x="41" y="28399"/>
                  <a:pt x="82" y="34509"/>
                  <a:pt x="123" y="40618"/>
                </a:cubicBezTo>
                <a:cubicBezTo>
                  <a:pt x="123" y="41433"/>
                  <a:pt x="204" y="42268"/>
                  <a:pt x="245" y="43083"/>
                </a:cubicBezTo>
                <a:cubicBezTo>
                  <a:pt x="266" y="43490"/>
                  <a:pt x="449" y="43775"/>
                  <a:pt x="815" y="43979"/>
                </a:cubicBezTo>
                <a:cubicBezTo>
                  <a:pt x="958" y="44060"/>
                  <a:pt x="1080" y="44244"/>
                  <a:pt x="1121" y="44406"/>
                </a:cubicBezTo>
                <a:cubicBezTo>
                  <a:pt x="1182" y="44692"/>
                  <a:pt x="1202" y="45017"/>
                  <a:pt x="1202" y="45323"/>
                </a:cubicBezTo>
                <a:cubicBezTo>
                  <a:pt x="1182" y="47665"/>
                  <a:pt x="1182" y="49987"/>
                  <a:pt x="1162" y="52329"/>
                </a:cubicBezTo>
                <a:lnTo>
                  <a:pt x="4868" y="52329"/>
                </a:lnTo>
                <a:cubicBezTo>
                  <a:pt x="4868" y="52166"/>
                  <a:pt x="4868" y="52003"/>
                  <a:pt x="4868" y="51860"/>
                </a:cubicBezTo>
                <a:cubicBezTo>
                  <a:pt x="4827" y="49701"/>
                  <a:pt x="4848" y="47522"/>
                  <a:pt x="4848" y="45364"/>
                </a:cubicBezTo>
                <a:cubicBezTo>
                  <a:pt x="4848" y="45201"/>
                  <a:pt x="4848" y="45058"/>
                  <a:pt x="4848" y="44895"/>
                </a:cubicBezTo>
                <a:cubicBezTo>
                  <a:pt x="4868" y="44284"/>
                  <a:pt x="4889" y="44284"/>
                  <a:pt x="5438" y="44081"/>
                </a:cubicBezTo>
                <a:cubicBezTo>
                  <a:pt x="6090" y="43836"/>
                  <a:pt x="6477" y="43327"/>
                  <a:pt x="6742" y="42716"/>
                </a:cubicBezTo>
                <a:cubicBezTo>
                  <a:pt x="7353" y="41229"/>
                  <a:pt x="7455" y="39641"/>
                  <a:pt x="7536" y="38073"/>
                </a:cubicBezTo>
                <a:cubicBezTo>
                  <a:pt x="7903" y="31841"/>
                  <a:pt x="7699" y="25629"/>
                  <a:pt x="7597" y="19398"/>
                </a:cubicBezTo>
                <a:cubicBezTo>
                  <a:pt x="7556" y="16954"/>
                  <a:pt x="7455" y="14489"/>
                  <a:pt x="7231" y="12066"/>
                </a:cubicBezTo>
                <a:cubicBezTo>
                  <a:pt x="7068" y="10294"/>
                  <a:pt x="6701" y="8543"/>
                  <a:pt x="6375" y="6791"/>
                </a:cubicBezTo>
                <a:cubicBezTo>
                  <a:pt x="6090" y="5284"/>
                  <a:pt x="5642" y="3838"/>
                  <a:pt x="4909" y="2494"/>
                </a:cubicBezTo>
                <a:cubicBezTo>
                  <a:pt x="4542" y="1842"/>
                  <a:pt x="4094" y="1252"/>
                  <a:pt x="3605" y="702"/>
                </a:cubicBezTo>
                <a:cubicBezTo>
                  <a:pt x="3179" y="214"/>
                  <a:pt x="2638" y="0"/>
                  <a:pt x="2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141083" y="3548072"/>
            <a:ext cx="633867" cy="350652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65177" y="2522094"/>
            <a:ext cx="720992" cy="3258429"/>
          </a:xfrm>
          <a:custGeom>
            <a:rect b="b" l="l" r="r" t="t"/>
            <a:pathLst>
              <a:path extrusionOk="0" h="66272" w="14664">
                <a:moveTo>
                  <a:pt x="7376" y="0"/>
                </a:moveTo>
                <a:cubicBezTo>
                  <a:pt x="6670" y="0"/>
                  <a:pt x="5958" y="407"/>
                  <a:pt x="5459" y="1212"/>
                </a:cubicBezTo>
                <a:cubicBezTo>
                  <a:pt x="4848" y="2230"/>
                  <a:pt x="4583" y="3371"/>
                  <a:pt x="4542" y="4531"/>
                </a:cubicBezTo>
                <a:cubicBezTo>
                  <a:pt x="4481" y="6059"/>
                  <a:pt x="4522" y="7607"/>
                  <a:pt x="4522" y="9154"/>
                </a:cubicBezTo>
                <a:lnTo>
                  <a:pt x="4359" y="9154"/>
                </a:lnTo>
                <a:cubicBezTo>
                  <a:pt x="4644" y="12372"/>
                  <a:pt x="4888" y="15570"/>
                  <a:pt x="5255" y="18767"/>
                </a:cubicBezTo>
                <a:cubicBezTo>
                  <a:pt x="5846" y="23899"/>
                  <a:pt x="6416" y="29031"/>
                  <a:pt x="6355" y="34224"/>
                </a:cubicBezTo>
                <a:cubicBezTo>
                  <a:pt x="6314" y="36790"/>
                  <a:pt x="6375" y="39377"/>
                  <a:pt x="6334" y="41943"/>
                </a:cubicBezTo>
                <a:cubicBezTo>
                  <a:pt x="6314" y="42696"/>
                  <a:pt x="6151" y="43430"/>
                  <a:pt x="5988" y="44163"/>
                </a:cubicBezTo>
                <a:cubicBezTo>
                  <a:pt x="5866" y="44631"/>
                  <a:pt x="5561" y="45018"/>
                  <a:pt x="5051" y="45161"/>
                </a:cubicBezTo>
                <a:cubicBezTo>
                  <a:pt x="2445" y="45996"/>
                  <a:pt x="1080" y="47869"/>
                  <a:pt x="551" y="50435"/>
                </a:cubicBezTo>
                <a:cubicBezTo>
                  <a:pt x="1" y="53124"/>
                  <a:pt x="367" y="55771"/>
                  <a:pt x="1060" y="58398"/>
                </a:cubicBezTo>
                <a:cubicBezTo>
                  <a:pt x="1549" y="60190"/>
                  <a:pt x="2241" y="61901"/>
                  <a:pt x="3280" y="63449"/>
                </a:cubicBezTo>
                <a:cubicBezTo>
                  <a:pt x="3850" y="64284"/>
                  <a:pt x="4502" y="65058"/>
                  <a:pt x="5337" y="65628"/>
                </a:cubicBezTo>
                <a:cubicBezTo>
                  <a:pt x="5994" y="66060"/>
                  <a:pt x="6669" y="66271"/>
                  <a:pt x="7338" y="66271"/>
                </a:cubicBezTo>
                <a:cubicBezTo>
                  <a:pt x="8118" y="66271"/>
                  <a:pt x="8889" y="65984"/>
                  <a:pt x="9613" y="65424"/>
                </a:cubicBezTo>
                <a:cubicBezTo>
                  <a:pt x="11324" y="64121"/>
                  <a:pt x="12261" y="62308"/>
                  <a:pt x="12994" y="60394"/>
                </a:cubicBezTo>
                <a:cubicBezTo>
                  <a:pt x="14114" y="57482"/>
                  <a:pt x="14664" y="54488"/>
                  <a:pt x="14338" y="51372"/>
                </a:cubicBezTo>
                <a:cubicBezTo>
                  <a:pt x="14175" y="49987"/>
                  <a:pt x="13768" y="48684"/>
                  <a:pt x="12974" y="47543"/>
                </a:cubicBezTo>
                <a:cubicBezTo>
                  <a:pt x="12220" y="46423"/>
                  <a:pt x="11181" y="45670"/>
                  <a:pt x="9919" y="45262"/>
                </a:cubicBezTo>
                <a:cubicBezTo>
                  <a:pt x="9247" y="45038"/>
                  <a:pt x="8819" y="44631"/>
                  <a:pt x="8676" y="43979"/>
                </a:cubicBezTo>
                <a:cubicBezTo>
                  <a:pt x="8514" y="43287"/>
                  <a:pt x="8412" y="42574"/>
                  <a:pt x="8412" y="41882"/>
                </a:cubicBezTo>
                <a:cubicBezTo>
                  <a:pt x="8371" y="40456"/>
                  <a:pt x="8391" y="39031"/>
                  <a:pt x="8391" y="37625"/>
                </a:cubicBezTo>
                <a:cubicBezTo>
                  <a:pt x="8391" y="35365"/>
                  <a:pt x="8330" y="33125"/>
                  <a:pt x="8452" y="30884"/>
                </a:cubicBezTo>
                <a:cubicBezTo>
                  <a:pt x="8636" y="27606"/>
                  <a:pt x="8941" y="24327"/>
                  <a:pt x="9226" y="21068"/>
                </a:cubicBezTo>
                <a:cubicBezTo>
                  <a:pt x="9328" y="19785"/>
                  <a:pt x="9511" y="18523"/>
                  <a:pt x="9613" y="17260"/>
                </a:cubicBezTo>
                <a:cubicBezTo>
                  <a:pt x="9837" y="14816"/>
                  <a:pt x="10082" y="12372"/>
                  <a:pt x="10204" y="9928"/>
                </a:cubicBezTo>
                <a:cubicBezTo>
                  <a:pt x="10326" y="7688"/>
                  <a:pt x="10469" y="5427"/>
                  <a:pt x="9980" y="3208"/>
                </a:cubicBezTo>
                <a:cubicBezTo>
                  <a:pt x="9837" y="2515"/>
                  <a:pt x="9593" y="1823"/>
                  <a:pt x="9247" y="1232"/>
                </a:cubicBezTo>
                <a:cubicBezTo>
                  <a:pt x="8778" y="407"/>
                  <a:pt x="8081" y="0"/>
                  <a:pt x="7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txBox="1"/>
          <p:nvPr>
            <p:ph type="ctrTitle"/>
          </p:nvPr>
        </p:nvSpPr>
        <p:spPr>
          <a:xfrm>
            <a:off x="2044200" y="1056475"/>
            <a:ext cx="5077200" cy="2503500"/>
          </a:xfrm>
          <a:prstGeom prst="rect">
            <a:avLst/>
          </a:prstGeom>
          <a:noFill/>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3"/>
              </a:buClr>
              <a:buSzPts val="7500"/>
              <a:buFont typeface="Fjalla One"/>
              <a:buNone/>
              <a:defRPr b="1" sz="7500">
                <a:solidFill>
                  <a:schemeClr val="accent3"/>
                </a:solidFill>
                <a:latin typeface="Fjalla One"/>
                <a:ea typeface="Fjalla One"/>
                <a:cs typeface="Fjalla One"/>
                <a:sym typeface="Fjalla One"/>
              </a:defRPr>
            </a:lvl1pPr>
            <a:lvl2pPr lvl="1" rtl="0" algn="ctr">
              <a:spcBef>
                <a:spcPts val="0"/>
              </a:spcBef>
              <a:spcAft>
                <a:spcPts val="0"/>
              </a:spcAft>
              <a:buClr>
                <a:schemeClr val="accent3"/>
              </a:buClr>
              <a:buSzPts val="5200"/>
              <a:buFont typeface="Dosis Medium"/>
              <a:buNone/>
              <a:defRPr sz="5200">
                <a:solidFill>
                  <a:schemeClr val="accent3"/>
                </a:solidFill>
                <a:latin typeface="Dosis Medium"/>
                <a:ea typeface="Dosis Medium"/>
                <a:cs typeface="Dosis Medium"/>
                <a:sym typeface="Dosis Medium"/>
              </a:defRPr>
            </a:lvl2pPr>
            <a:lvl3pPr lvl="2" rtl="0" algn="ctr">
              <a:spcBef>
                <a:spcPts val="0"/>
              </a:spcBef>
              <a:spcAft>
                <a:spcPts val="0"/>
              </a:spcAft>
              <a:buClr>
                <a:schemeClr val="accent3"/>
              </a:buClr>
              <a:buSzPts val="5200"/>
              <a:buFont typeface="Dosis Medium"/>
              <a:buNone/>
              <a:defRPr sz="5200">
                <a:solidFill>
                  <a:schemeClr val="accent3"/>
                </a:solidFill>
                <a:latin typeface="Dosis Medium"/>
                <a:ea typeface="Dosis Medium"/>
                <a:cs typeface="Dosis Medium"/>
                <a:sym typeface="Dosis Medium"/>
              </a:defRPr>
            </a:lvl3pPr>
            <a:lvl4pPr lvl="3" rtl="0" algn="ctr">
              <a:spcBef>
                <a:spcPts val="0"/>
              </a:spcBef>
              <a:spcAft>
                <a:spcPts val="0"/>
              </a:spcAft>
              <a:buClr>
                <a:schemeClr val="accent3"/>
              </a:buClr>
              <a:buSzPts val="5200"/>
              <a:buFont typeface="Dosis Medium"/>
              <a:buNone/>
              <a:defRPr sz="5200">
                <a:solidFill>
                  <a:schemeClr val="accent3"/>
                </a:solidFill>
                <a:latin typeface="Dosis Medium"/>
                <a:ea typeface="Dosis Medium"/>
                <a:cs typeface="Dosis Medium"/>
                <a:sym typeface="Dosis Medium"/>
              </a:defRPr>
            </a:lvl4pPr>
            <a:lvl5pPr lvl="4" rtl="0" algn="ctr">
              <a:spcBef>
                <a:spcPts val="0"/>
              </a:spcBef>
              <a:spcAft>
                <a:spcPts val="0"/>
              </a:spcAft>
              <a:buClr>
                <a:schemeClr val="accent3"/>
              </a:buClr>
              <a:buSzPts val="5200"/>
              <a:buFont typeface="Dosis Medium"/>
              <a:buNone/>
              <a:defRPr sz="5200">
                <a:solidFill>
                  <a:schemeClr val="accent3"/>
                </a:solidFill>
                <a:latin typeface="Dosis Medium"/>
                <a:ea typeface="Dosis Medium"/>
                <a:cs typeface="Dosis Medium"/>
                <a:sym typeface="Dosis Medium"/>
              </a:defRPr>
            </a:lvl5pPr>
            <a:lvl6pPr lvl="5" rtl="0" algn="ctr">
              <a:spcBef>
                <a:spcPts val="0"/>
              </a:spcBef>
              <a:spcAft>
                <a:spcPts val="0"/>
              </a:spcAft>
              <a:buClr>
                <a:schemeClr val="accent3"/>
              </a:buClr>
              <a:buSzPts val="5200"/>
              <a:buFont typeface="Dosis Medium"/>
              <a:buNone/>
              <a:defRPr sz="5200">
                <a:solidFill>
                  <a:schemeClr val="accent3"/>
                </a:solidFill>
                <a:latin typeface="Dosis Medium"/>
                <a:ea typeface="Dosis Medium"/>
                <a:cs typeface="Dosis Medium"/>
                <a:sym typeface="Dosis Medium"/>
              </a:defRPr>
            </a:lvl6pPr>
            <a:lvl7pPr lvl="6" rtl="0" algn="ctr">
              <a:spcBef>
                <a:spcPts val="0"/>
              </a:spcBef>
              <a:spcAft>
                <a:spcPts val="0"/>
              </a:spcAft>
              <a:buClr>
                <a:schemeClr val="accent3"/>
              </a:buClr>
              <a:buSzPts val="5200"/>
              <a:buFont typeface="Dosis Medium"/>
              <a:buNone/>
              <a:defRPr sz="5200">
                <a:solidFill>
                  <a:schemeClr val="accent3"/>
                </a:solidFill>
                <a:latin typeface="Dosis Medium"/>
                <a:ea typeface="Dosis Medium"/>
                <a:cs typeface="Dosis Medium"/>
                <a:sym typeface="Dosis Medium"/>
              </a:defRPr>
            </a:lvl7pPr>
            <a:lvl8pPr lvl="7" rtl="0" algn="ctr">
              <a:spcBef>
                <a:spcPts val="0"/>
              </a:spcBef>
              <a:spcAft>
                <a:spcPts val="0"/>
              </a:spcAft>
              <a:buClr>
                <a:schemeClr val="accent3"/>
              </a:buClr>
              <a:buSzPts val="5200"/>
              <a:buFont typeface="Dosis Medium"/>
              <a:buNone/>
              <a:defRPr sz="5200">
                <a:solidFill>
                  <a:schemeClr val="accent3"/>
                </a:solidFill>
                <a:latin typeface="Dosis Medium"/>
                <a:ea typeface="Dosis Medium"/>
                <a:cs typeface="Dosis Medium"/>
                <a:sym typeface="Dosis Medium"/>
              </a:defRPr>
            </a:lvl8pPr>
            <a:lvl9pPr lvl="8" rtl="0" algn="ctr">
              <a:spcBef>
                <a:spcPts val="0"/>
              </a:spcBef>
              <a:spcAft>
                <a:spcPts val="0"/>
              </a:spcAft>
              <a:buClr>
                <a:schemeClr val="accent3"/>
              </a:buClr>
              <a:buSzPts val="5200"/>
              <a:buFont typeface="Dosis Medium"/>
              <a:buNone/>
              <a:defRPr sz="5200">
                <a:solidFill>
                  <a:schemeClr val="accent3"/>
                </a:solidFill>
                <a:latin typeface="Dosis Medium"/>
                <a:ea typeface="Dosis Medium"/>
                <a:cs typeface="Dosis Medium"/>
                <a:sym typeface="Dosis Medium"/>
              </a:defRPr>
            </a:lvl9pPr>
          </a:lstStyle>
          <a:p/>
        </p:txBody>
      </p:sp>
      <p:sp>
        <p:nvSpPr>
          <p:cNvPr id="16" name="Google Shape;16;p2"/>
          <p:cNvSpPr txBox="1"/>
          <p:nvPr>
            <p:ph idx="1" type="subTitle"/>
          </p:nvPr>
        </p:nvSpPr>
        <p:spPr>
          <a:xfrm>
            <a:off x="2045400" y="3560071"/>
            <a:ext cx="5074800" cy="465600"/>
          </a:xfrm>
          <a:prstGeom prst="rect">
            <a:avLst/>
          </a:prstGeom>
          <a:noFill/>
        </p:spPr>
        <p:txBody>
          <a:bodyPr anchorCtr="0" anchor="t" bIns="91425" lIns="91425" spcFirstLastPara="1" rIns="91425" wrap="square" tIns="91425">
            <a:noAutofit/>
          </a:bodyPr>
          <a:lstStyle>
            <a:lvl1pPr lvl="0" algn="ctr">
              <a:lnSpc>
                <a:spcPct val="115000"/>
              </a:lnSpc>
              <a:spcBef>
                <a:spcPts val="0"/>
              </a:spcBef>
              <a:spcAft>
                <a:spcPts val="0"/>
              </a:spcAft>
              <a:buClr>
                <a:schemeClr val="accent3"/>
              </a:buClr>
              <a:buSzPts val="1400"/>
              <a:buFont typeface="Roboto"/>
              <a:buNone/>
              <a:defRPr sz="1400">
                <a:solidFill>
                  <a:schemeClr val="lt1"/>
                </a:solidFill>
                <a:latin typeface="Roboto"/>
                <a:ea typeface="Roboto"/>
                <a:cs typeface="Roboto"/>
                <a:sym typeface="Roboto"/>
              </a:defRPr>
            </a:lvl1pPr>
            <a:lvl2pPr lvl="1" algn="ctr">
              <a:lnSpc>
                <a:spcPct val="100000"/>
              </a:lnSpc>
              <a:spcBef>
                <a:spcPts val="0"/>
              </a:spcBef>
              <a:spcAft>
                <a:spcPts val="0"/>
              </a:spcAft>
              <a:buClr>
                <a:schemeClr val="accent3"/>
              </a:buClr>
              <a:buSzPts val="1400"/>
              <a:buFont typeface="Roboto"/>
              <a:buNone/>
              <a:defRPr>
                <a:solidFill>
                  <a:schemeClr val="accent3"/>
                </a:solidFill>
                <a:latin typeface="Roboto"/>
                <a:ea typeface="Roboto"/>
                <a:cs typeface="Roboto"/>
                <a:sym typeface="Roboto"/>
              </a:defRPr>
            </a:lvl2pPr>
            <a:lvl3pPr lvl="2" algn="ctr">
              <a:lnSpc>
                <a:spcPct val="100000"/>
              </a:lnSpc>
              <a:spcBef>
                <a:spcPts val="0"/>
              </a:spcBef>
              <a:spcAft>
                <a:spcPts val="0"/>
              </a:spcAft>
              <a:buClr>
                <a:schemeClr val="accent3"/>
              </a:buClr>
              <a:buSzPts val="1400"/>
              <a:buFont typeface="Roboto"/>
              <a:buNone/>
              <a:defRPr>
                <a:solidFill>
                  <a:schemeClr val="accent3"/>
                </a:solidFill>
                <a:latin typeface="Roboto"/>
                <a:ea typeface="Roboto"/>
                <a:cs typeface="Roboto"/>
                <a:sym typeface="Roboto"/>
              </a:defRPr>
            </a:lvl3pPr>
            <a:lvl4pPr lvl="3" algn="ctr">
              <a:lnSpc>
                <a:spcPct val="100000"/>
              </a:lnSpc>
              <a:spcBef>
                <a:spcPts val="0"/>
              </a:spcBef>
              <a:spcAft>
                <a:spcPts val="0"/>
              </a:spcAft>
              <a:buClr>
                <a:schemeClr val="accent3"/>
              </a:buClr>
              <a:buSzPts val="1400"/>
              <a:buFont typeface="Roboto"/>
              <a:buNone/>
              <a:defRPr>
                <a:solidFill>
                  <a:schemeClr val="accent3"/>
                </a:solidFill>
                <a:latin typeface="Roboto"/>
                <a:ea typeface="Roboto"/>
                <a:cs typeface="Roboto"/>
                <a:sym typeface="Roboto"/>
              </a:defRPr>
            </a:lvl4pPr>
            <a:lvl5pPr lvl="4" algn="ctr">
              <a:lnSpc>
                <a:spcPct val="100000"/>
              </a:lnSpc>
              <a:spcBef>
                <a:spcPts val="0"/>
              </a:spcBef>
              <a:spcAft>
                <a:spcPts val="0"/>
              </a:spcAft>
              <a:buClr>
                <a:schemeClr val="accent3"/>
              </a:buClr>
              <a:buSzPts val="1400"/>
              <a:buFont typeface="Roboto"/>
              <a:buNone/>
              <a:defRPr>
                <a:solidFill>
                  <a:schemeClr val="accent3"/>
                </a:solidFill>
                <a:latin typeface="Roboto"/>
                <a:ea typeface="Roboto"/>
                <a:cs typeface="Roboto"/>
                <a:sym typeface="Roboto"/>
              </a:defRPr>
            </a:lvl5pPr>
            <a:lvl6pPr lvl="5" algn="ctr">
              <a:lnSpc>
                <a:spcPct val="100000"/>
              </a:lnSpc>
              <a:spcBef>
                <a:spcPts val="0"/>
              </a:spcBef>
              <a:spcAft>
                <a:spcPts val="0"/>
              </a:spcAft>
              <a:buClr>
                <a:schemeClr val="accent3"/>
              </a:buClr>
              <a:buSzPts val="1400"/>
              <a:buFont typeface="Roboto"/>
              <a:buNone/>
              <a:defRPr>
                <a:solidFill>
                  <a:schemeClr val="accent3"/>
                </a:solidFill>
                <a:latin typeface="Roboto"/>
                <a:ea typeface="Roboto"/>
                <a:cs typeface="Roboto"/>
                <a:sym typeface="Roboto"/>
              </a:defRPr>
            </a:lvl6pPr>
            <a:lvl7pPr lvl="6" algn="ctr">
              <a:lnSpc>
                <a:spcPct val="100000"/>
              </a:lnSpc>
              <a:spcBef>
                <a:spcPts val="0"/>
              </a:spcBef>
              <a:spcAft>
                <a:spcPts val="0"/>
              </a:spcAft>
              <a:buClr>
                <a:schemeClr val="accent3"/>
              </a:buClr>
              <a:buSzPts val="1400"/>
              <a:buFont typeface="Roboto"/>
              <a:buNone/>
              <a:defRPr>
                <a:solidFill>
                  <a:schemeClr val="accent3"/>
                </a:solidFill>
                <a:latin typeface="Roboto"/>
                <a:ea typeface="Roboto"/>
                <a:cs typeface="Roboto"/>
                <a:sym typeface="Roboto"/>
              </a:defRPr>
            </a:lvl7pPr>
            <a:lvl8pPr lvl="7" algn="ctr">
              <a:lnSpc>
                <a:spcPct val="100000"/>
              </a:lnSpc>
              <a:spcBef>
                <a:spcPts val="0"/>
              </a:spcBef>
              <a:spcAft>
                <a:spcPts val="0"/>
              </a:spcAft>
              <a:buClr>
                <a:schemeClr val="accent3"/>
              </a:buClr>
              <a:buSzPts val="1400"/>
              <a:buFont typeface="Roboto"/>
              <a:buNone/>
              <a:defRPr>
                <a:solidFill>
                  <a:schemeClr val="accent3"/>
                </a:solidFill>
                <a:latin typeface="Roboto"/>
                <a:ea typeface="Roboto"/>
                <a:cs typeface="Roboto"/>
                <a:sym typeface="Roboto"/>
              </a:defRPr>
            </a:lvl8pPr>
            <a:lvl9pPr lvl="8" algn="ctr">
              <a:lnSpc>
                <a:spcPct val="100000"/>
              </a:lnSpc>
              <a:spcBef>
                <a:spcPts val="0"/>
              </a:spcBef>
              <a:spcAft>
                <a:spcPts val="0"/>
              </a:spcAft>
              <a:buClr>
                <a:schemeClr val="accent3"/>
              </a:buClr>
              <a:buSzPts val="1400"/>
              <a:buFont typeface="Roboto"/>
              <a:buNone/>
              <a:defRPr>
                <a:solidFill>
                  <a:schemeClr val="accent3"/>
                </a:solidFill>
                <a:latin typeface="Roboto"/>
                <a:ea typeface="Roboto"/>
                <a:cs typeface="Roboto"/>
                <a:sym typeface="Roboto"/>
              </a:defRPr>
            </a:lvl9pPr>
          </a:lstStyle>
          <a:p/>
        </p:txBody>
      </p:sp>
      <p:grpSp>
        <p:nvGrpSpPr>
          <p:cNvPr id="17" name="Google Shape;17;p2"/>
          <p:cNvGrpSpPr/>
          <p:nvPr/>
        </p:nvGrpSpPr>
        <p:grpSpPr>
          <a:xfrm>
            <a:off x="7490475" y="-2595456"/>
            <a:ext cx="2466340" cy="9650056"/>
            <a:chOff x="7490475" y="-2595456"/>
            <a:chExt cx="2466340" cy="9650056"/>
          </a:xfrm>
        </p:grpSpPr>
        <p:sp>
          <p:nvSpPr>
            <p:cNvPr id="18" name="Google Shape;18;p2"/>
            <p:cNvSpPr/>
            <p:nvPr/>
          </p:nvSpPr>
          <p:spPr>
            <a:xfrm>
              <a:off x="8179410" y="-890672"/>
              <a:ext cx="800103" cy="3615778"/>
            </a:xfrm>
            <a:custGeom>
              <a:rect b="b" l="l" r="r" t="t"/>
              <a:pathLst>
                <a:path extrusionOk="0" h="73540" w="16273">
                  <a:moveTo>
                    <a:pt x="8190" y="0"/>
                  </a:moveTo>
                  <a:cubicBezTo>
                    <a:pt x="7408" y="0"/>
                    <a:pt x="6619" y="453"/>
                    <a:pt x="6069" y="1360"/>
                  </a:cubicBezTo>
                  <a:cubicBezTo>
                    <a:pt x="5377" y="2480"/>
                    <a:pt x="5092" y="3742"/>
                    <a:pt x="5051" y="5025"/>
                  </a:cubicBezTo>
                  <a:cubicBezTo>
                    <a:pt x="4827" y="10402"/>
                    <a:pt x="5234" y="15493"/>
                    <a:pt x="5845" y="20849"/>
                  </a:cubicBezTo>
                  <a:cubicBezTo>
                    <a:pt x="6497" y="26531"/>
                    <a:pt x="7108" y="32234"/>
                    <a:pt x="7047" y="37977"/>
                  </a:cubicBezTo>
                  <a:cubicBezTo>
                    <a:pt x="7027" y="40828"/>
                    <a:pt x="7067" y="43700"/>
                    <a:pt x="7027" y="46551"/>
                  </a:cubicBezTo>
                  <a:cubicBezTo>
                    <a:pt x="7006" y="47365"/>
                    <a:pt x="6843" y="48200"/>
                    <a:pt x="6640" y="49015"/>
                  </a:cubicBezTo>
                  <a:cubicBezTo>
                    <a:pt x="6517" y="49544"/>
                    <a:pt x="6171" y="49952"/>
                    <a:pt x="5601" y="50135"/>
                  </a:cubicBezTo>
                  <a:cubicBezTo>
                    <a:pt x="2729" y="51031"/>
                    <a:pt x="1202" y="53129"/>
                    <a:pt x="611" y="55980"/>
                  </a:cubicBezTo>
                  <a:cubicBezTo>
                    <a:pt x="0" y="58974"/>
                    <a:pt x="408" y="61906"/>
                    <a:pt x="1182" y="64798"/>
                  </a:cubicBezTo>
                  <a:cubicBezTo>
                    <a:pt x="1711" y="66794"/>
                    <a:pt x="2505" y="68688"/>
                    <a:pt x="3646" y="70419"/>
                  </a:cubicBezTo>
                  <a:cubicBezTo>
                    <a:pt x="4277" y="71356"/>
                    <a:pt x="4990" y="72191"/>
                    <a:pt x="5927" y="72822"/>
                  </a:cubicBezTo>
                  <a:cubicBezTo>
                    <a:pt x="6653" y="73303"/>
                    <a:pt x="7405" y="73540"/>
                    <a:pt x="8151" y="73540"/>
                  </a:cubicBezTo>
                  <a:cubicBezTo>
                    <a:pt x="9017" y="73540"/>
                    <a:pt x="9874" y="73222"/>
                    <a:pt x="10672" y="72598"/>
                  </a:cubicBezTo>
                  <a:cubicBezTo>
                    <a:pt x="12566" y="71152"/>
                    <a:pt x="13605" y="69156"/>
                    <a:pt x="14419" y="67018"/>
                  </a:cubicBezTo>
                  <a:cubicBezTo>
                    <a:pt x="15662" y="63800"/>
                    <a:pt x="16273" y="60481"/>
                    <a:pt x="15906" y="57019"/>
                  </a:cubicBezTo>
                  <a:cubicBezTo>
                    <a:pt x="15743" y="55471"/>
                    <a:pt x="15295" y="54045"/>
                    <a:pt x="14399" y="52762"/>
                  </a:cubicBezTo>
                  <a:cubicBezTo>
                    <a:pt x="13564" y="51540"/>
                    <a:pt x="12423" y="50685"/>
                    <a:pt x="11018" y="50237"/>
                  </a:cubicBezTo>
                  <a:cubicBezTo>
                    <a:pt x="10265" y="49993"/>
                    <a:pt x="9776" y="49524"/>
                    <a:pt x="9633" y="48811"/>
                  </a:cubicBezTo>
                  <a:cubicBezTo>
                    <a:pt x="9450" y="48037"/>
                    <a:pt x="9348" y="47264"/>
                    <a:pt x="9328" y="46469"/>
                  </a:cubicBezTo>
                  <a:cubicBezTo>
                    <a:pt x="9287" y="44901"/>
                    <a:pt x="9308" y="43333"/>
                    <a:pt x="9308" y="41745"/>
                  </a:cubicBezTo>
                  <a:cubicBezTo>
                    <a:pt x="9328" y="39260"/>
                    <a:pt x="9246" y="36755"/>
                    <a:pt x="9369" y="34270"/>
                  </a:cubicBezTo>
                  <a:cubicBezTo>
                    <a:pt x="9572" y="30625"/>
                    <a:pt x="9939" y="27000"/>
                    <a:pt x="10244" y="23375"/>
                  </a:cubicBezTo>
                  <a:cubicBezTo>
                    <a:pt x="10367" y="21970"/>
                    <a:pt x="10550" y="20564"/>
                    <a:pt x="10672" y="19139"/>
                  </a:cubicBezTo>
                  <a:cubicBezTo>
                    <a:pt x="10916" y="16451"/>
                    <a:pt x="11202" y="13742"/>
                    <a:pt x="11324" y="11033"/>
                  </a:cubicBezTo>
                  <a:cubicBezTo>
                    <a:pt x="11466" y="8528"/>
                    <a:pt x="11629" y="6023"/>
                    <a:pt x="11079" y="3559"/>
                  </a:cubicBezTo>
                  <a:cubicBezTo>
                    <a:pt x="10916" y="2806"/>
                    <a:pt x="10652" y="2032"/>
                    <a:pt x="10265" y="1360"/>
                  </a:cubicBezTo>
                  <a:cubicBezTo>
                    <a:pt x="9745" y="453"/>
                    <a:pt x="8972" y="0"/>
                    <a:pt x="8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521549" y="-1157307"/>
              <a:ext cx="633867" cy="4180467"/>
            </a:xfrm>
            <a:custGeom>
              <a:rect b="b" l="l" r="r" t="t"/>
              <a:pathLst>
                <a:path extrusionOk="0" h="85025" w="12892">
                  <a:moveTo>
                    <a:pt x="4949" y="1"/>
                  </a:moveTo>
                  <a:cubicBezTo>
                    <a:pt x="4501" y="1"/>
                    <a:pt x="4175" y="347"/>
                    <a:pt x="4175" y="897"/>
                  </a:cubicBezTo>
                  <a:cubicBezTo>
                    <a:pt x="4134" y="2648"/>
                    <a:pt x="4134" y="4400"/>
                    <a:pt x="4073" y="6151"/>
                  </a:cubicBezTo>
                  <a:cubicBezTo>
                    <a:pt x="4012" y="8697"/>
                    <a:pt x="3931" y="11243"/>
                    <a:pt x="3870" y="13788"/>
                  </a:cubicBezTo>
                  <a:cubicBezTo>
                    <a:pt x="3829" y="15214"/>
                    <a:pt x="3788" y="16660"/>
                    <a:pt x="3748" y="18086"/>
                  </a:cubicBezTo>
                  <a:cubicBezTo>
                    <a:pt x="3748" y="18208"/>
                    <a:pt x="3748" y="18330"/>
                    <a:pt x="3748" y="18432"/>
                  </a:cubicBezTo>
                  <a:cubicBezTo>
                    <a:pt x="3686" y="18798"/>
                    <a:pt x="3483" y="19002"/>
                    <a:pt x="3116" y="19002"/>
                  </a:cubicBezTo>
                  <a:cubicBezTo>
                    <a:pt x="2729" y="19002"/>
                    <a:pt x="2526" y="18778"/>
                    <a:pt x="2526" y="18411"/>
                  </a:cubicBezTo>
                  <a:cubicBezTo>
                    <a:pt x="2505" y="17923"/>
                    <a:pt x="2526" y="17434"/>
                    <a:pt x="2526" y="16945"/>
                  </a:cubicBezTo>
                  <a:cubicBezTo>
                    <a:pt x="2485" y="12668"/>
                    <a:pt x="2424" y="8412"/>
                    <a:pt x="2383" y="4135"/>
                  </a:cubicBezTo>
                  <a:cubicBezTo>
                    <a:pt x="2383" y="3056"/>
                    <a:pt x="2403" y="1956"/>
                    <a:pt x="2403" y="877"/>
                  </a:cubicBezTo>
                  <a:cubicBezTo>
                    <a:pt x="2403" y="490"/>
                    <a:pt x="2261" y="184"/>
                    <a:pt x="1894" y="62"/>
                  </a:cubicBezTo>
                  <a:cubicBezTo>
                    <a:pt x="1796" y="27"/>
                    <a:pt x="1701" y="11"/>
                    <a:pt x="1611" y="11"/>
                  </a:cubicBezTo>
                  <a:cubicBezTo>
                    <a:pt x="1383" y="11"/>
                    <a:pt x="1185" y="117"/>
                    <a:pt x="1039" y="306"/>
                  </a:cubicBezTo>
                  <a:cubicBezTo>
                    <a:pt x="937" y="469"/>
                    <a:pt x="876" y="673"/>
                    <a:pt x="876" y="877"/>
                  </a:cubicBezTo>
                  <a:cubicBezTo>
                    <a:pt x="774" y="2730"/>
                    <a:pt x="713" y="4604"/>
                    <a:pt x="632" y="6457"/>
                  </a:cubicBezTo>
                  <a:cubicBezTo>
                    <a:pt x="469" y="10428"/>
                    <a:pt x="265" y="14379"/>
                    <a:pt x="143" y="18350"/>
                  </a:cubicBezTo>
                  <a:cubicBezTo>
                    <a:pt x="82" y="20326"/>
                    <a:pt x="0" y="22322"/>
                    <a:pt x="611" y="24236"/>
                  </a:cubicBezTo>
                  <a:cubicBezTo>
                    <a:pt x="1263" y="26252"/>
                    <a:pt x="2322" y="27922"/>
                    <a:pt x="4196" y="29022"/>
                  </a:cubicBezTo>
                  <a:cubicBezTo>
                    <a:pt x="4542" y="29225"/>
                    <a:pt x="4766" y="29714"/>
                    <a:pt x="4908" y="30101"/>
                  </a:cubicBezTo>
                  <a:cubicBezTo>
                    <a:pt x="5316" y="31099"/>
                    <a:pt x="5295" y="32178"/>
                    <a:pt x="5295" y="33237"/>
                  </a:cubicBezTo>
                  <a:cubicBezTo>
                    <a:pt x="5316" y="36028"/>
                    <a:pt x="5316" y="38818"/>
                    <a:pt x="5295" y="41608"/>
                  </a:cubicBezTo>
                  <a:cubicBezTo>
                    <a:pt x="5295" y="44479"/>
                    <a:pt x="5336" y="47351"/>
                    <a:pt x="5153" y="50202"/>
                  </a:cubicBezTo>
                  <a:cubicBezTo>
                    <a:pt x="4929" y="53807"/>
                    <a:pt x="4521" y="57371"/>
                    <a:pt x="4175" y="60955"/>
                  </a:cubicBezTo>
                  <a:cubicBezTo>
                    <a:pt x="3849" y="64417"/>
                    <a:pt x="3462" y="67879"/>
                    <a:pt x="3218" y="71341"/>
                  </a:cubicBezTo>
                  <a:cubicBezTo>
                    <a:pt x="3055" y="73683"/>
                    <a:pt x="3055" y="76046"/>
                    <a:pt x="3055" y="78408"/>
                  </a:cubicBezTo>
                  <a:cubicBezTo>
                    <a:pt x="3075" y="79997"/>
                    <a:pt x="3279" y="81585"/>
                    <a:pt x="3992" y="83052"/>
                  </a:cubicBezTo>
                  <a:cubicBezTo>
                    <a:pt x="4196" y="83520"/>
                    <a:pt x="4501" y="83968"/>
                    <a:pt x="4868" y="84314"/>
                  </a:cubicBezTo>
                  <a:cubicBezTo>
                    <a:pt x="5344" y="84790"/>
                    <a:pt x="5925" y="85024"/>
                    <a:pt x="6510" y="85024"/>
                  </a:cubicBezTo>
                  <a:cubicBezTo>
                    <a:pt x="7102" y="85024"/>
                    <a:pt x="7696" y="84785"/>
                    <a:pt x="8187" y="84314"/>
                  </a:cubicBezTo>
                  <a:cubicBezTo>
                    <a:pt x="8819" y="83724"/>
                    <a:pt x="9226" y="82970"/>
                    <a:pt x="9389" y="82155"/>
                  </a:cubicBezTo>
                  <a:cubicBezTo>
                    <a:pt x="9654" y="80893"/>
                    <a:pt x="9939" y="79589"/>
                    <a:pt x="9979" y="78306"/>
                  </a:cubicBezTo>
                  <a:cubicBezTo>
                    <a:pt x="10102" y="74294"/>
                    <a:pt x="9857" y="70323"/>
                    <a:pt x="9450" y="66331"/>
                  </a:cubicBezTo>
                  <a:cubicBezTo>
                    <a:pt x="8941" y="61383"/>
                    <a:pt x="8371" y="56434"/>
                    <a:pt x="7963" y="51465"/>
                  </a:cubicBezTo>
                  <a:cubicBezTo>
                    <a:pt x="7739" y="48776"/>
                    <a:pt x="7760" y="46047"/>
                    <a:pt x="7739" y="43339"/>
                  </a:cubicBezTo>
                  <a:cubicBezTo>
                    <a:pt x="7698" y="40080"/>
                    <a:pt x="7739" y="36822"/>
                    <a:pt x="7719" y="33563"/>
                  </a:cubicBezTo>
                  <a:cubicBezTo>
                    <a:pt x="7719" y="32382"/>
                    <a:pt x="7739" y="31221"/>
                    <a:pt x="8106" y="30081"/>
                  </a:cubicBezTo>
                  <a:cubicBezTo>
                    <a:pt x="8289" y="29531"/>
                    <a:pt x="8595" y="29124"/>
                    <a:pt x="9124" y="28798"/>
                  </a:cubicBezTo>
                  <a:cubicBezTo>
                    <a:pt x="10957" y="27698"/>
                    <a:pt x="11975" y="25967"/>
                    <a:pt x="12484" y="23930"/>
                  </a:cubicBezTo>
                  <a:cubicBezTo>
                    <a:pt x="12729" y="22953"/>
                    <a:pt x="12892" y="21894"/>
                    <a:pt x="12871" y="20876"/>
                  </a:cubicBezTo>
                  <a:cubicBezTo>
                    <a:pt x="12810" y="17251"/>
                    <a:pt x="12668" y="13605"/>
                    <a:pt x="12525" y="9980"/>
                  </a:cubicBezTo>
                  <a:cubicBezTo>
                    <a:pt x="12444" y="7618"/>
                    <a:pt x="12342" y="5276"/>
                    <a:pt x="12260" y="2913"/>
                  </a:cubicBezTo>
                  <a:cubicBezTo>
                    <a:pt x="12220" y="2241"/>
                    <a:pt x="12199" y="1569"/>
                    <a:pt x="12179" y="897"/>
                  </a:cubicBezTo>
                  <a:cubicBezTo>
                    <a:pt x="12139" y="363"/>
                    <a:pt x="11850" y="20"/>
                    <a:pt x="11403" y="20"/>
                  </a:cubicBezTo>
                  <a:cubicBezTo>
                    <a:pt x="11390" y="20"/>
                    <a:pt x="11377" y="21"/>
                    <a:pt x="11364" y="21"/>
                  </a:cubicBezTo>
                  <a:cubicBezTo>
                    <a:pt x="10916" y="21"/>
                    <a:pt x="10631" y="347"/>
                    <a:pt x="10631" y="917"/>
                  </a:cubicBezTo>
                  <a:cubicBezTo>
                    <a:pt x="10611" y="6640"/>
                    <a:pt x="10509" y="12342"/>
                    <a:pt x="10509" y="18065"/>
                  </a:cubicBezTo>
                  <a:cubicBezTo>
                    <a:pt x="10509" y="18208"/>
                    <a:pt x="10509" y="18371"/>
                    <a:pt x="10489" y="18493"/>
                  </a:cubicBezTo>
                  <a:cubicBezTo>
                    <a:pt x="10407" y="18819"/>
                    <a:pt x="10203" y="19043"/>
                    <a:pt x="9857" y="19043"/>
                  </a:cubicBezTo>
                  <a:cubicBezTo>
                    <a:pt x="9511" y="19022"/>
                    <a:pt x="9348" y="18819"/>
                    <a:pt x="9287" y="18493"/>
                  </a:cubicBezTo>
                  <a:cubicBezTo>
                    <a:pt x="9267" y="18330"/>
                    <a:pt x="9267" y="18187"/>
                    <a:pt x="9246" y="18024"/>
                  </a:cubicBezTo>
                  <a:cubicBezTo>
                    <a:pt x="9124" y="12383"/>
                    <a:pt x="9002" y="6742"/>
                    <a:pt x="8859" y="1080"/>
                  </a:cubicBezTo>
                  <a:cubicBezTo>
                    <a:pt x="8859" y="978"/>
                    <a:pt x="8859" y="856"/>
                    <a:pt x="8859" y="734"/>
                  </a:cubicBezTo>
                  <a:cubicBezTo>
                    <a:pt x="8800" y="320"/>
                    <a:pt x="8474" y="20"/>
                    <a:pt x="8083" y="20"/>
                  </a:cubicBezTo>
                  <a:cubicBezTo>
                    <a:pt x="8070" y="20"/>
                    <a:pt x="8058" y="21"/>
                    <a:pt x="8045" y="21"/>
                  </a:cubicBezTo>
                  <a:cubicBezTo>
                    <a:pt x="7637" y="21"/>
                    <a:pt x="7332" y="327"/>
                    <a:pt x="7312" y="775"/>
                  </a:cubicBezTo>
                  <a:cubicBezTo>
                    <a:pt x="7291" y="1467"/>
                    <a:pt x="7291" y="2180"/>
                    <a:pt x="7291" y="2893"/>
                  </a:cubicBezTo>
                  <a:cubicBezTo>
                    <a:pt x="7271" y="6783"/>
                    <a:pt x="7250" y="10652"/>
                    <a:pt x="7250" y="14542"/>
                  </a:cubicBezTo>
                  <a:cubicBezTo>
                    <a:pt x="7230" y="15764"/>
                    <a:pt x="7230" y="16986"/>
                    <a:pt x="7230" y="18208"/>
                  </a:cubicBezTo>
                  <a:cubicBezTo>
                    <a:pt x="7230" y="18758"/>
                    <a:pt x="6986" y="19043"/>
                    <a:pt x="6538" y="19043"/>
                  </a:cubicBezTo>
                  <a:cubicBezTo>
                    <a:pt x="6521" y="19043"/>
                    <a:pt x="6505" y="19044"/>
                    <a:pt x="6490" y="19044"/>
                  </a:cubicBezTo>
                  <a:cubicBezTo>
                    <a:pt x="6033" y="19044"/>
                    <a:pt x="5804" y="18758"/>
                    <a:pt x="5804" y="18187"/>
                  </a:cubicBezTo>
                  <a:cubicBezTo>
                    <a:pt x="5784" y="14746"/>
                    <a:pt x="5784" y="11304"/>
                    <a:pt x="5764" y="7862"/>
                  </a:cubicBezTo>
                  <a:cubicBezTo>
                    <a:pt x="5743" y="5540"/>
                    <a:pt x="5723" y="3239"/>
                    <a:pt x="5703" y="917"/>
                  </a:cubicBezTo>
                  <a:cubicBezTo>
                    <a:pt x="5703" y="347"/>
                    <a:pt x="5418" y="21"/>
                    <a:pt x="49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9322948" y="-777291"/>
              <a:ext cx="633867" cy="4180565"/>
            </a:xfrm>
            <a:custGeom>
              <a:rect b="b" l="l" r="r" t="t"/>
              <a:pathLst>
                <a:path extrusionOk="0" h="85027" w="12892">
                  <a:moveTo>
                    <a:pt x="6381" y="1"/>
                  </a:moveTo>
                  <a:cubicBezTo>
                    <a:pt x="5782" y="1"/>
                    <a:pt x="5178" y="240"/>
                    <a:pt x="4684" y="703"/>
                  </a:cubicBezTo>
                  <a:cubicBezTo>
                    <a:pt x="4073" y="1314"/>
                    <a:pt x="3666" y="2047"/>
                    <a:pt x="3483" y="2862"/>
                  </a:cubicBezTo>
                  <a:cubicBezTo>
                    <a:pt x="3218" y="4145"/>
                    <a:pt x="2953" y="5428"/>
                    <a:pt x="2912" y="6731"/>
                  </a:cubicBezTo>
                  <a:cubicBezTo>
                    <a:pt x="2790" y="10723"/>
                    <a:pt x="3034" y="14715"/>
                    <a:pt x="3442" y="18686"/>
                  </a:cubicBezTo>
                  <a:cubicBezTo>
                    <a:pt x="3951" y="23635"/>
                    <a:pt x="4521" y="28584"/>
                    <a:pt x="4928" y="33553"/>
                  </a:cubicBezTo>
                  <a:cubicBezTo>
                    <a:pt x="5153" y="36261"/>
                    <a:pt x="5112" y="38970"/>
                    <a:pt x="5153" y="41699"/>
                  </a:cubicBezTo>
                  <a:cubicBezTo>
                    <a:pt x="5173" y="44958"/>
                    <a:pt x="5132" y="48216"/>
                    <a:pt x="5153" y="51454"/>
                  </a:cubicBezTo>
                  <a:cubicBezTo>
                    <a:pt x="5173" y="52635"/>
                    <a:pt x="5153" y="53817"/>
                    <a:pt x="4766" y="54937"/>
                  </a:cubicBezTo>
                  <a:cubicBezTo>
                    <a:pt x="4582" y="55487"/>
                    <a:pt x="4277" y="55894"/>
                    <a:pt x="3768" y="56220"/>
                  </a:cubicBezTo>
                  <a:cubicBezTo>
                    <a:pt x="1935" y="57340"/>
                    <a:pt x="916" y="59071"/>
                    <a:pt x="407" y="61087"/>
                  </a:cubicBezTo>
                  <a:cubicBezTo>
                    <a:pt x="143" y="62085"/>
                    <a:pt x="0" y="63124"/>
                    <a:pt x="20" y="64142"/>
                  </a:cubicBezTo>
                  <a:cubicBezTo>
                    <a:pt x="81" y="67787"/>
                    <a:pt x="224" y="71412"/>
                    <a:pt x="346" y="75037"/>
                  </a:cubicBezTo>
                  <a:cubicBezTo>
                    <a:pt x="428" y="77400"/>
                    <a:pt x="530" y="79762"/>
                    <a:pt x="631" y="82104"/>
                  </a:cubicBezTo>
                  <a:cubicBezTo>
                    <a:pt x="652" y="82776"/>
                    <a:pt x="672" y="83448"/>
                    <a:pt x="713" y="84120"/>
                  </a:cubicBezTo>
                  <a:cubicBezTo>
                    <a:pt x="733" y="84670"/>
                    <a:pt x="1059" y="85017"/>
                    <a:pt x="1507" y="85017"/>
                  </a:cubicBezTo>
                  <a:cubicBezTo>
                    <a:pt x="1975" y="85017"/>
                    <a:pt x="2261" y="84650"/>
                    <a:pt x="2261" y="84080"/>
                  </a:cubicBezTo>
                  <a:cubicBezTo>
                    <a:pt x="2261" y="78357"/>
                    <a:pt x="2362" y="72655"/>
                    <a:pt x="2362" y="66932"/>
                  </a:cubicBezTo>
                  <a:cubicBezTo>
                    <a:pt x="2362" y="66789"/>
                    <a:pt x="2362" y="66647"/>
                    <a:pt x="2403" y="66504"/>
                  </a:cubicBezTo>
                  <a:cubicBezTo>
                    <a:pt x="2464" y="66178"/>
                    <a:pt x="2668" y="65975"/>
                    <a:pt x="3034" y="65975"/>
                  </a:cubicBezTo>
                  <a:cubicBezTo>
                    <a:pt x="3360" y="65995"/>
                    <a:pt x="3544" y="66219"/>
                    <a:pt x="3584" y="66525"/>
                  </a:cubicBezTo>
                  <a:cubicBezTo>
                    <a:pt x="3605" y="66688"/>
                    <a:pt x="3625" y="66850"/>
                    <a:pt x="3625" y="66993"/>
                  </a:cubicBezTo>
                  <a:cubicBezTo>
                    <a:pt x="3747" y="72655"/>
                    <a:pt x="3890" y="78296"/>
                    <a:pt x="4012" y="83937"/>
                  </a:cubicBezTo>
                  <a:cubicBezTo>
                    <a:pt x="4012" y="84059"/>
                    <a:pt x="4012" y="84161"/>
                    <a:pt x="4032" y="84283"/>
                  </a:cubicBezTo>
                  <a:cubicBezTo>
                    <a:pt x="4092" y="84717"/>
                    <a:pt x="4399" y="85018"/>
                    <a:pt x="4807" y="85018"/>
                  </a:cubicBezTo>
                  <a:cubicBezTo>
                    <a:pt x="4820" y="85018"/>
                    <a:pt x="4834" y="85017"/>
                    <a:pt x="4847" y="85017"/>
                  </a:cubicBezTo>
                  <a:cubicBezTo>
                    <a:pt x="5234" y="84996"/>
                    <a:pt x="5560" y="84691"/>
                    <a:pt x="5560" y="84243"/>
                  </a:cubicBezTo>
                  <a:cubicBezTo>
                    <a:pt x="5601" y="83550"/>
                    <a:pt x="5580" y="82837"/>
                    <a:pt x="5580" y="82145"/>
                  </a:cubicBezTo>
                  <a:cubicBezTo>
                    <a:pt x="5601" y="78255"/>
                    <a:pt x="5621" y="74365"/>
                    <a:pt x="5641" y="70476"/>
                  </a:cubicBezTo>
                  <a:cubicBezTo>
                    <a:pt x="5641" y="69254"/>
                    <a:pt x="5641" y="68032"/>
                    <a:pt x="5641" y="66810"/>
                  </a:cubicBezTo>
                  <a:cubicBezTo>
                    <a:pt x="5662" y="66260"/>
                    <a:pt x="5886" y="65995"/>
                    <a:pt x="6354" y="65975"/>
                  </a:cubicBezTo>
                  <a:cubicBezTo>
                    <a:pt x="6822" y="65975"/>
                    <a:pt x="7087" y="66240"/>
                    <a:pt x="7087" y="66830"/>
                  </a:cubicBezTo>
                  <a:cubicBezTo>
                    <a:pt x="7108" y="70272"/>
                    <a:pt x="7108" y="73734"/>
                    <a:pt x="7128" y="77176"/>
                  </a:cubicBezTo>
                  <a:cubicBezTo>
                    <a:pt x="7128" y="79477"/>
                    <a:pt x="7148" y="81799"/>
                    <a:pt x="7169" y="84100"/>
                  </a:cubicBezTo>
                  <a:cubicBezTo>
                    <a:pt x="7169" y="84670"/>
                    <a:pt x="7454" y="85017"/>
                    <a:pt x="7922" y="85017"/>
                  </a:cubicBezTo>
                  <a:cubicBezTo>
                    <a:pt x="8370" y="85017"/>
                    <a:pt x="8696" y="84670"/>
                    <a:pt x="8716" y="84120"/>
                  </a:cubicBezTo>
                  <a:cubicBezTo>
                    <a:pt x="8737" y="82369"/>
                    <a:pt x="8757" y="80618"/>
                    <a:pt x="8798" y="78866"/>
                  </a:cubicBezTo>
                  <a:cubicBezTo>
                    <a:pt x="8859" y="76320"/>
                    <a:pt x="8941" y="73775"/>
                    <a:pt x="9022" y="71249"/>
                  </a:cubicBezTo>
                  <a:cubicBezTo>
                    <a:pt x="9063" y="69803"/>
                    <a:pt x="9083" y="68378"/>
                    <a:pt x="9124" y="66932"/>
                  </a:cubicBezTo>
                  <a:cubicBezTo>
                    <a:pt x="9124" y="66810"/>
                    <a:pt x="9124" y="66708"/>
                    <a:pt x="9144" y="66586"/>
                  </a:cubicBezTo>
                  <a:cubicBezTo>
                    <a:pt x="9185" y="66219"/>
                    <a:pt x="9389" y="66016"/>
                    <a:pt x="9775" y="66016"/>
                  </a:cubicBezTo>
                  <a:cubicBezTo>
                    <a:pt x="10162" y="66016"/>
                    <a:pt x="10346" y="66260"/>
                    <a:pt x="10366" y="66606"/>
                  </a:cubicBezTo>
                  <a:cubicBezTo>
                    <a:pt x="10386" y="67095"/>
                    <a:pt x="10346" y="67584"/>
                    <a:pt x="10366" y="68072"/>
                  </a:cubicBezTo>
                  <a:cubicBezTo>
                    <a:pt x="10407" y="72349"/>
                    <a:pt x="10448" y="76606"/>
                    <a:pt x="10488" y="80882"/>
                  </a:cubicBezTo>
                  <a:cubicBezTo>
                    <a:pt x="10509" y="81982"/>
                    <a:pt x="10488" y="83061"/>
                    <a:pt x="10468" y="84161"/>
                  </a:cubicBezTo>
                  <a:cubicBezTo>
                    <a:pt x="10468" y="84528"/>
                    <a:pt x="10610" y="84833"/>
                    <a:pt x="10977" y="84976"/>
                  </a:cubicBezTo>
                  <a:cubicBezTo>
                    <a:pt x="11074" y="85010"/>
                    <a:pt x="11168" y="85027"/>
                    <a:pt x="11257" y="85027"/>
                  </a:cubicBezTo>
                  <a:cubicBezTo>
                    <a:pt x="11486" y="85027"/>
                    <a:pt x="11686" y="84916"/>
                    <a:pt x="11832" y="84711"/>
                  </a:cubicBezTo>
                  <a:cubicBezTo>
                    <a:pt x="11934" y="84569"/>
                    <a:pt x="11995" y="84344"/>
                    <a:pt x="12016" y="84161"/>
                  </a:cubicBezTo>
                  <a:cubicBezTo>
                    <a:pt x="12097" y="82288"/>
                    <a:pt x="12179" y="80434"/>
                    <a:pt x="12260" y="78561"/>
                  </a:cubicBezTo>
                  <a:cubicBezTo>
                    <a:pt x="12423" y="74589"/>
                    <a:pt x="12606" y="70638"/>
                    <a:pt x="12729" y="66667"/>
                  </a:cubicBezTo>
                  <a:cubicBezTo>
                    <a:pt x="12790" y="64692"/>
                    <a:pt x="12891" y="62696"/>
                    <a:pt x="12260" y="60782"/>
                  </a:cubicBezTo>
                  <a:cubicBezTo>
                    <a:pt x="11608" y="58765"/>
                    <a:pt x="10549" y="57095"/>
                    <a:pt x="8676" y="55996"/>
                  </a:cubicBezTo>
                  <a:cubicBezTo>
                    <a:pt x="8350" y="55812"/>
                    <a:pt x="8126" y="55324"/>
                    <a:pt x="7963" y="54916"/>
                  </a:cubicBezTo>
                  <a:cubicBezTo>
                    <a:pt x="7576" y="53918"/>
                    <a:pt x="7576" y="52839"/>
                    <a:pt x="7576" y="51780"/>
                  </a:cubicBezTo>
                  <a:cubicBezTo>
                    <a:pt x="7576" y="48990"/>
                    <a:pt x="7556" y="46220"/>
                    <a:pt x="7576" y="43430"/>
                  </a:cubicBezTo>
                  <a:cubicBezTo>
                    <a:pt x="7596" y="40559"/>
                    <a:pt x="7535" y="37667"/>
                    <a:pt x="7719" y="34816"/>
                  </a:cubicBezTo>
                  <a:cubicBezTo>
                    <a:pt x="7943" y="31231"/>
                    <a:pt x="8370" y="27647"/>
                    <a:pt x="8696" y="24063"/>
                  </a:cubicBezTo>
                  <a:cubicBezTo>
                    <a:pt x="9022" y="20600"/>
                    <a:pt x="9429" y="17138"/>
                    <a:pt x="9674" y="13676"/>
                  </a:cubicBezTo>
                  <a:cubicBezTo>
                    <a:pt x="9837" y="11334"/>
                    <a:pt x="9837" y="8972"/>
                    <a:pt x="9816" y="6630"/>
                  </a:cubicBezTo>
                  <a:cubicBezTo>
                    <a:pt x="9816" y="5021"/>
                    <a:pt x="9592" y="3432"/>
                    <a:pt x="8900" y="1966"/>
                  </a:cubicBezTo>
                  <a:cubicBezTo>
                    <a:pt x="8676" y="1518"/>
                    <a:pt x="8370" y="1070"/>
                    <a:pt x="8024" y="703"/>
                  </a:cubicBezTo>
                  <a:cubicBezTo>
                    <a:pt x="7551" y="230"/>
                    <a:pt x="6968" y="1"/>
                    <a:pt x="63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682099" y="-2595456"/>
              <a:ext cx="885212" cy="4002628"/>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490475" y="3413845"/>
              <a:ext cx="487692" cy="3640755"/>
            </a:xfrm>
            <a:custGeom>
              <a:rect b="b" l="l" r="r" t="t"/>
              <a:pathLst>
                <a:path extrusionOk="0" h="74048" w="9919">
                  <a:moveTo>
                    <a:pt x="2600" y="0"/>
                  </a:moveTo>
                  <a:cubicBezTo>
                    <a:pt x="2333" y="0"/>
                    <a:pt x="2056" y="35"/>
                    <a:pt x="1773" y="100"/>
                  </a:cubicBezTo>
                  <a:cubicBezTo>
                    <a:pt x="877" y="304"/>
                    <a:pt x="266" y="813"/>
                    <a:pt x="164" y="1730"/>
                  </a:cubicBezTo>
                  <a:cubicBezTo>
                    <a:pt x="42" y="2565"/>
                    <a:pt x="21" y="3440"/>
                    <a:pt x="21" y="4296"/>
                  </a:cubicBezTo>
                  <a:cubicBezTo>
                    <a:pt x="1" y="12177"/>
                    <a:pt x="21" y="20079"/>
                    <a:pt x="21" y="26189"/>
                  </a:cubicBezTo>
                  <a:cubicBezTo>
                    <a:pt x="62" y="35638"/>
                    <a:pt x="103" y="43316"/>
                    <a:pt x="164" y="50973"/>
                  </a:cubicBezTo>
                  <a:cubicBezTo>
                    <a:pt x="164" y="52012"/>
                    <a:pt x="266" y="53051"/>
                    <a:pt x="306" y="54069"/>
                  </a:cubicBezTo>
                  <a:cubicBezTo>
                    <a:pt x="327" y="54599"/>
                    <a:pt x="571" y="54965"/>
                    <a:pt x="1019" y="55210"/>
                  </a:cubicBezTo>
                  <a:cubicBezTo>
                    <a:pt x="1202" y="55311"/>
                    <a:pt x="1365" y="55535"/>
                    <a:pt x="1406" y="55739"/>
                  </a:cubicBezTo>
                  <a:cubicBezTo>
                    <a:pt x="1488" y="56106"/>
                    <a:pt x="1508" y="56493"/>
                    <a:pt x="1508" y="56879"/>
                  </a:cubicBezTo>
                  <a:cubicBezTo>
                    <a:pt x="1488" y="60627"/>
                    <a:pt x="1488" y="64354"/>
                    <a:pt x="1427" y="68081"/>
                  </a:cubicBezTo>
                  <a:cubicBezTo>
                    <a:pt x="1386" y="70076"/>
                    <a:pt x="1264" y="72072"/>
                    <a:pt x="1080" y="74048"/>
                  </a:cubicBezTo>
                  <a:lnTo>
                    <a:pt x="6559" y="74048"/>
                  </a:lnTo>
                  <a:cubicBezTo>
                    <a:pt x="6498" y="73559"/>
                    <a:pt x="6457" y="73090"/>
                    <a:pt x="6416" y="72602"/>
                  </a:cubicBezTo>
                  <a:cubicBezTo>
                    <a:pt x="6233" y="70097"/>
                    <a:pt x="6151" y="67592"/>
                    <a:pt x="6111" y="65087"/>
                  </a:cubicBezTo>
                  <a:cubicBezTo>
                    <a:pt x="6050" y="62378"/>
                    <a:pt x="6090" y="59670"/>
                    <a:pt x="6070" y="56941"/>
                  </a:cubicBezTo>
                  <a:cubicBezTo>
                    <a:pt x="6070" y="56737"/>
                    <a:pt x="6070" y="56554"/>
                    <a:pt x="6090" y="56350"/>
                  </a:cubicBezTo>
                  <a:cubicBezTo>
                    <a:pt x="6131" y="55576"/>
                    <a:pt x="6131" y="55576"/>
                    <a:pt x="6823" y="55332"/>
                  </a:cubicBezTo>
                  <a:cubicBezTo>
                    <a:pt x="7658" y="55026"/>
                    <a:pt x="8127" y="54395"/>
                    <a:pt x="8453" y="53601"/>
                  </a:cubicBezTo>
                  <a:cubicBezTo>
                    <a:pt x="9227" y="51727"/>
                    <a:pt x="9349" y="49752"/>
                    <a:pt x="9471" y="47776"/>
                  </a:cubicBezTo>
                  <a:cubicBezTo>
                    <a:pt x="9919" y="39976"/>
                    <a:pt x="9675" y="32156"/>
                    <a:pt x="9552" y="24335"/>
                  </a:cubicBezTo>
                  <a:cubicBezTo>
                    <a:pt x="9491" y="21281"/>
                    <a:pt x="9349" y="18205"/>
                    <a:pt x="9064" y="15130"/>
                  </a:cubicBezTo>
                  <a:cubicBezTo>
                    <a:pt x="8880" y="12910"/>
                    <a:pt x="8412" y="10711"/>
                    <a:pt x="8005" y="8511"/>
                  </a:cubicBezTo>
                  <a:cubicBezTo>
                    <a:pt x="7658" y="6638"/>
                    <a:pt x="7088" y="4805"/>
                    <a:pt x="6151" y="3114"/>
                  </a:cubicBezTo>
                  <a:cubicBezTo>
                    <a:pt x="5703" y="2320"/>
                    <a:pt x="5153" y="1567"/>
                    <a:pt x="4522" y="874"/>
                  </a:cubicBezTo>
                  <a:cubicBezTo>
                    <a:pt x="4000" y="262"/>
                    <a:pt x="3335" y="0"/>
                    <a:pt x="2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996163" y="3715389"/>
              <a:ext cx="800103" cy="3339211"/>
            </a:xfrm>
            <a:custGeom>
              <a:rect b="b" l="l" r="r" t="t"/>
              <a:pathLst>
                <a:path extrusionOk="0" h="67915" w="16273">
                  <a:moveTo>
                    <a:pt x="8175" y="1"/>
                  </a:moveTo>
                  <a:cubicBezTo>
                    <a:pt x="7393" y="1"/>
                    <a:pt x="6609" y="454"/>
                    <a:pt x="6070" y="1360"/>
                  </a:cubicBezTo>
                  <a:cubicBezTo>
                    <a:pt x="5377" y="2480"/>
                    <a:pt x="5092" y="3743"/>
                    <a:pt x="5031" y="5026"/>
                  </a:cubicBezTo>
                  <a:cubicBezTo>
                    <a:pt x="4807" y="10402"/>
                    <a:pt x="5214" y="15494"/>
                    <a:pt x="5825" y="20850"/>
                  </a:cubicBezTo>
                  <a:cubicBezTo>
                    <a:pt x="6477" y="26532"/>
                    <a:pt x="7108" y="32234"/>
                    <a:pt x="7047" y="37977"/>
                  </a:cubicBezTo>
                  <a:cubicBezTo>
                    <a:pt x="7006" y="40828"/>
                    <a:pt x="7067" y="43700"/>
                    <a:pt x="7027" y="46551"/>
                  </a:cubicBezTo>
                  <a:cubicBezTo>
                    <a:pt x="7006" y="47366"/>
                    <a:pt x="6823" y="48201"/>
                    <a:pt x="6640" y="49015"/>
                  </a:cubicBezTo>
                  <a:cubicBezTo>
                    <a:pt x="6518" y="49545"/>
                    <a:pt x="6151" y="49952"/>
                    <a:pt x="5601" y="50136"/>
                  </a:cubicBezTo>
                  <a:cubicBezTo>
                    <a:pt x="2709" y="51032"/>
                    <a:pt x="1202" y="53129"/>
                    <a:pt x="612" y="55980"/>
                  </a:cubicBezTo>
                  <a:cubicBezTo>
                    <a:pt x="1" y="58974"/>
                    <a:pt x="408" y="61907"/>
                    <a:pt x="1182" y="64799"/>
                  </a:cubicBezTo>
                  <a:cubicBezTo>
                    <a:pt x="1467" y="65878"/>
                    <a:pt x="1833" y="66917"/>
                    <a:pt x="2261" y="67915"/>
                  </a:cubicBezTo>
                  <a:lnTo>
                    <a:pt x="14053" y="67915"/>
                  </a:lnTo>
                  <a:cubicBezTo>
                    <a:pt x="14175" y="67609"/>
                    <a:pt x="14297" y="67324"/>
                    <a:pt x="14419" y="67019"/>
                  </a:cubicBezTo>
                  <a:cubicBezTo>
                    <a:pt x="15662" y="63801"/>
                    <a:pt x="16273" y="60481"/>
                    <a:pt x="15906" y="57019"/>
                  </a:cubicBezTo>
                  <a:cubicBezTo>
                    <a:pt x="15743" y="55492"/>
                    <a:pt x="15275" y="54046"/>
                    <a:pt x="14399" y="52763"/>
                  </a:cubicBezTo>
                  <a:cubicBezTo>
                    <a:pt x="13544" y="51541"/>
                    <a:pt x="12403" y="50685"/>
                    <a:pt x="10998" y="50237"/>
                  </a:cubicBezTo>
                  <a:cubicBezTo>
                    <a:pt x="10244" y="49993"/>
                    <a:pt x="9776" y="49525"/>
                    <a:pt x="9613" y="48812"/>
                  </a:cubicBezTo>
                  <a:cubicBezTo>
                    <a:pt x="9450" y="48038"/>
                    <a:pt x="9348" y="47244"/>
                    <a:pt x="9328" y="46470"/>
                  </a:cubicBezTo>
                  <a:cubicBezTo>
                    <a:pt x="9267" y="44902"/>
                    <a:pt x="9308" y="43333"/>
                    <a:pt x="9308" y="41745"/>
                  </a:cubicBezTo>
                  <a:cubicBezTo>
                    <a:pt x="9308" y="39260"/>
                    <a:pt x="9226" y="36755"/>
                    <a:pt x="9369" y="34271"/>
                  </a:cubicBezTo>
                  <a:cubicBezTo>
                    <a:pt x="9572" y="30625"/>
                    <a:pt x="9919" y="27000"/>
                    <a:pt x="10244" y="23375"/>
                  </a:cubicBezTo>
                  <a:cubicBezTo>
                    <a:pt x="10346" y="21970"/>
                    <a:pt x="10550" y="20565"/>
                    <a:pt x="10672" y="19139"/>
                  </a:cubicBezTo>
                  <a:cubicBezTo>
                    <a:pt x="10917" y="16451"/>
                    <a:pt x="11181" y="13742"/>
                    <a:pt x="11324" y="11034"/>
                  </a:cubicBezTo>
                  <a:cubicBezTo>
                    <a:pt x="11446" y="8529"/>
                    <a:pt x="11609" y="6024"/>
                    <a:pt x="11079" y="3560"/>
                  </a:cubicBezTo>
                  <a:cubicBezTo>
                    <a:pt x="10917" y="2806"/>
                    <a:pt x="10652" y="2032"/>
                    <a:pt x="10265" y="1360"/>
                  </a:cubicBezTo>
                  <a:cubicBezTo>
                    <a:pt x="9735" y="454"/>
                    <a:pt x="8956" y="1"/>
                    <a:pt x="81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8886341" y="3646309"/>
              <a:ext cx="777092" cy="3408291"/>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a:off x="-1508554" y="6908275"/>
            <a:ext cx="7982" cy="178319"/>
          </a:xfrm>
          <a:custGeom>
            <a:rect b="b" l="l" r="r" t="t"/>
            <a:pathLst>
              <a:path extrusionOk="0" h="3626" w="164">
                <a:moveTo>
                  <a:pt x="0" y="1"/>
                </a:moveTo>
                <a:lnTo>
                  <a:pt x="0" y="3626"/>
                </a:lnTo>
                <a:lnTo>
                  <a:pt x="163" y="3626"/>
                </a:lnTo>
                <a:cubicBezTo>
                  <a:pt x="102" y="2424"/>
                  <a:pt x="61" y="1222"/>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1" name="Shape 91"/>
        <p:cNvGrpSpPr/>
        <p:nvPr/>
      </p:nvGrpSpPr>
      <p:grpSpPr>
        <a:xfrm>
          <a:off x="0" y="0"/>
          <a:ext cx="0" cy="0"/>
          <a:chOff x="0" y="0"/>
          <a:chExt cx="0" cy="0"/>
        </a:xfrm>
      </p:grpSpPr>
      <p:sp>
        <p:nvSpPr>
          <p:cNvPr id="92" name="Google Shape;92;p11"/>
          <p:cNvSpPr/>
          <p:nvPr/>
        </p:nvSpPr>
        <p:spPr>
          <a:xfrm flipH="1" rot="10800000">
            <a:off x="7314467" y="2759715"/>
            <a:ext cx="640087" cy="4208414"/>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1"/>
          <p:cNvSpPr/>
          <p:nvPr/>
        </p:nvSpPr>
        <p:spPr>
          <a:xfrm flipH="1" rot="10800000">
            <a:off x="7432732" y="-1128458"/>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flipH="1" rot="10800000">
            <a:off x="7943976" y="3647984"/>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5" name="Google Shape;95;p11"/>
          <p:cNvSpPr/>
          <p:nvPr/>
        </p:nvSpPr>
        <p:spPr>
          <a:xfrm flipH="1" rot="10800000">
            <a:off x="8240093" y="-1839510"/>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6" name="Google Shape;96;p11"/>
          <p:cNvSpPr/>
          <p:nvPr/>
        </p:nvSpPr>
        <p:spPr>
          <a:xfrm flipH="1" rot="10800000">
            <a:off x="8690785" y="3387935"/>
            <a:ext cx="863456" cy="3877813"/>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7" name="Google Shape;97;p11"/>
          <p:cNvSpPr/>
          <p:nvPr/>
        </p:nvSpPr>
        <p:spPr>
          <a:xfrm flipH="1" rot="10800000">
            <a:off x="8724808" y="-47153"/>
            <a:ext cx="795428" cy="3038831"/>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8" name="Google Shape;98;p11"/>
          <p:cNvSpPr/>
          <p:nvPr/>
        </p:nvSpPr>
        <p:spPr>
          <a:xfrm>
            <a:off x="-334158" y="-916520"/>
            <a:ext cx="640087" cy="4208414"/>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1"/>
          <p:cNvSpPr/>
          <p:nvPr/>
        </p:nvSpPr>
        <p:spPr>
          <a:xfrm>
            <a:off x="-215893" y="3651609"/>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1"/>
          <p:cNvSpPr/>
          <p:nvPr/>
        </p:nvSpPr>
        <p:spPr>
          <a:xfrm>
            <a:off x="219151" y="-1391835"/>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1" name="Google Shape;101;p11"/>
          <p:cNvSpPr/>
          <p:nvPr/>
        </p:nvSpPr>
        <p:spPr>
          <a:xfrm>
            <a:off x="515268" y="2711957"/>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2" name="Google Shape;102;p11"/>
          <p:cNvSpPr txBox="1"/>
          <p:nvPr>
            <p:ph hasCustomPrompt="1" type="title"/>
          </p:nvPr>
        </p:nvSpPr>
        <p:spPr>
          <a:xfrm>
            <a:off x="1333450" y="1153125"/>
            <a:ext cx="64770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3" name="Google Shape;103;p11"/>
          <p:cNvSpPr txBox="1"/>
          <p:nvPr>
            <p:ph idx="1" type="subTitle"/>
          </p:nvPr>
        </p:nvSpPr>
        <p:spPr>
          <a:xfrm>
            <a:off x="3200200" y="3126975"/>
            <a:ext cx="2743500" cy="8634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04" name="Google Shape;104;p11"/>
          <p:cNvSpPr/>
          <p:nvPr/>
        </p:nvSpPr>
        <p:spPr>
          <a:xfrm>
            <a:off x="965960" y="-1214139"/>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5" name="Google Shape;105;p11"/>
          <p:cNvSpPr/>
          <p:nvPr/>
        </p:nvSpPr>
        <p:spPr>
          <a:xfrm>
            <a:off x="1076174" y="3059925"/>
            <a:ext cx="863442" cy="3137748"/>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6" name="Shape 10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07" name="Shape 107"/>
        <p:cNvGrpSpPr/>
        <p:nvPr/>
      </p:nvGrpSpPr>
      <p:grpSpPr>
        <a:xfrm>
          <a:off x="0" y="0"/>
          <a:ext cx="0" cy="0"/>
          <a:chOff x="0" y="0"/>
          <a:chExt cx="0" cy="0"/>
        </a:xfrm>
      </p:grpSpPr>
      <p:sp>
        <p:nvSpPr>
          <p:cNvPr id="108" name="Google Shape;108;p13"/>
          <p:cNvSpPr txBox="1"/>
          <p:nvPr>
            <p:ph type="title"/>
          </p:nvPr>
        </p:nvSpPr>
        <p:spPr>
          <a:xfrm>
            <a:off x="2583825" y="3172968"/>
            <a:ext cx="3960600" cy="685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200"/>
              <a:buNone/>
              <a:defRPr sz="2200"/>
            </a:lvl1pPr>
            <a:lvl2pPr lvl="1" rtl="0">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2pPr>
            <a:lvl3pPr lvl="2" rtl="0">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3pPr>
            <a:lvl4pPr lvl="3" rtl="0">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4pPr>
            <a:lvl5pPr lvl="4" rtl="0">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5pPr>
            <a:lvl6pPr lvl="5" rtl="0">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6pPr>
            <a:lvl7pPr lvl="6" rtl="0">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7pPr>
            <a:lvl8pPr lvl="7" rtl="0">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8pPr>
            <a:lvl9pPr lvl="8" rtl="0">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9pPr>
          </a:lstStyle>
          <a:p/>
        </p:txBody>
      </p:sp>
      <p:sp>
        <p:nvSpPr>
          <p:cNvPr id="109" name="Google Shape;109;p13"/>
          <p:cNvSpPr txBox="1"/>
          <p:nvPr>
            <p:ph idx="1" type="subTitle"/>
          </p:nvPr>
        </p:nvSpPr>
        <p:spPr>
          <a:xfrm>
            <a:off x="2305050" y="1481325"/>
            <a:ext cx="4533900" cy="1554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spcBef>
                <a:spcPts val="1600"/>
              </a:spcBef>
              <a:spcAft>
                <a:spcPts val="0"/>
              </a:spcAft>
              <a:buSzPts val="2200"/>
              <a:buNone/>
              <a:defRPr sz="2200"/>
            </a:lvl2pPr>
            <a:lvl3pPr lvl="2" rtl="0">
              <a:spcBef>
                <a:spcPts val="1600"/>
              </a:spcBef>
              <a:spcAft>
                <a:spcPts val="0"/>
              </a:spcAft>
              <a:buSzPts val="2200"/>
              <a:buNone/>
              <a:defRPr sz="2200"/>
            </a:lvl3pPr>
            <a:lvl4pPr lvl="3" rtl="0">
              <a:spcBef>
                <a:spcPts val="1600"/>
              </a:spcBef>
              <a:spcAft>
                <a:spcPts val="0"/>
              </a:spcAft>
              <a:buSzPts val="2200"/>
              <a:buNone/>
              <a:defRPr sz="2200"/>
            </a:lvl4pPr>
            <a:lvl5pPr lvl="4" rtl="0">
              <a:spcBef>
                <a:spcPts val="1600"/>
              </a:spcBef>
              <a:spcAft>
                <a:spcPts val="0"/>
              </a:spcAft>
              <a:buSzPts val="2200"/>
              <a:buNone/>
              <a:defRPr sz="2200"/>
            </a:lvl5pPr>
            <a:lvl6pPr lvl="5" rtl="0">
              <a:spcBef>
                <a:spcPts val="1600"/>
              </a:spcBef>
              <a:spcAft>
                <a:spcPts val="0"/>
              </a:spcAft>
              <a:buSzPts val="2200"/>
              <a:buNone/>
              <a:defRPr sz="2200"/>
            </a:lvl6pPr>
            <a:lvl7pPr lvl="6" rtl="0">
              <a:spcBef>
                <a:spcPts val="1600"/>
              </a:spcBef>
              <a:spcAft>
                <a:spcPts val="0"/>
              </a:spcAft>
              <a:buSzPts val="2200"/>
              <a:buNone/>
              <a:defRPr sz="2200"/>
            </a:lvl7pPr>
            <a:lvl8pPr lvl="7" rtl="0">
              <a:spcBef>
                <a:spcPts val="1600"/>
              </a:spcBef>
              <a:spcAft>
                <a:spcPts val="0"/>
              </a:spcAft>
              <a:buSzPts val="2200"/>
              <a:buNone/>
              <a:defRPr sz="2200"/>
            </a:lvl8pPr>
            <a:lvl9pPr lvl="8" rtl="0">
              <a:spcBef>
                <a:spcPts val="1600"/>
              </a:spcBef>
              <a:spcAft>
                <a:spcPts val="1600"/>
              </a:spcAft>
              <a:buSzPts val="2200"/>
              <a:buNone/>
              <a:defRPr sz="2200"/>
            </a:lvl9pPr>
          </a:lstStyle>
          <a:p/>
        </p:txBody>
      </p:sp>
      <p:sp>
        <p:nvSpPr>
          <p:cNvPr id="110" name="Google Shape;110;p13"/>
          <p:cNvSpPr/>
          <p:nvPr/>
        </p:nvSpPr>
        <p:spPr>
          <a:xfrm flipH="1" rot="10800000">
            <a:off x="7880099" y="2469685"/>
            <a:ext cx="937365" cy="4211452"/>
          </a:xfrm>
          <a:custGeom>
            <a:rect b="b" l="l" r="r" t="t"/>
            <a:pathLst>
              <a:path extrusionOk="0" h="73540" w="16273">
                <a:moveTo>
                  <a:pt x="8190" y="0"/>
                </a:moveTo>
                <a:cubicBezTo>
                  <a:pt x="7408" y="0"/>
                  <a:pt x="6619" y="453"/>
                  <a:pt x="6069" y="1360"/>
                </a:cubicBezTo>
                <a:cubicBezTo>
                  <a:pt x="5377" y="2480"/>
                  <a:pt x="5092" y="3742"/>
                  <a:pt x="5051" y="5025"/>
                </a:cubicBezTo>
                <a:cubicBezTo>
                  <a:pt x="4827" y="10402"/>
                  <a:pt x="5234" y="15493"/>
                  <a:pt x="5845" y="20849"/>
                </a:cubicBezTo>
                <a:cubicBezTo>
                  <a:pt x="6497" y="26531"/>
                  <a:pt x="7108" y="32234"/>
                  <a:pt x="7047" y="37977"/>
                </a:cubicBezTo>
                <a:cubicBezTo>
                  <a:pt x="7027" y="40828"/>
                  <a:pt x="7067" y="43700"/>
                  <a:pt x="7027" y="46551"/>
                </a:cubicBezTo>
                <a:cubicBezTo>
                  <a:pt x="7006" y="47365"/>
                  <a:pt x="6843" y="48200"/>
                  <a:pt x="6640" y="49015"/>
                </a:cubicBezTo>
                <a:cubicBezTo>
                  <a:pt x="6517" y="49544"/>
                  <a:pt x="6171" y="49952"/>
                  <a:pt x="5601" y="50135"/>
                </a:cubicBezTo>
                <a:cubicBezTo>
                  <a:pt x="2729" y="51031"/>
                  <a:pt x="1202" y="53129"/>
                  <a:pt x="611" y="55980"/>
                </a:cubicBezTo>
                <a:cubicBezTo>
                  <a:pt x="0" y="58974"/>
                  <a:pt x="408" y="61906"/>
                  <a:pt x="1182" y="64798"/>
                </a:cubicBezTo>
                <a:cubicBezTo>
                  <a:pt x="1711" y="66794"/>
                  <a:pt x="2505" y="68688"/>
                  <a:pt x="3646" y="70419"/>
                </a:cubicBezTo>
                <a:cubicBezTo>
                  <a:pt x="4277" y="71356"/>
                  <a:pt x="4990" y="72191"/>
                  <a:pt x="5927" y="72822"/>
                </a:cubicBezTo>
                <a:cubicBezTo>
                  <a:pt x="6653" y="73303"/>
                  <a:pt x="7405" y="73540"/>
                  <a:pt x="8151" y="73540"/>
                </a:cubicBezTo>
                <a:cubicBezTo>
                  <a:pt x="9017" y="73540"/>
                  <a:pt x="9874" y="73222"/>
                  <a:pt x="10672" y="72598"/>
                </a:cubicBezTo>
                <a:cubicBezTo>
                  <a:pt x="12566" y="71152"/>
                  <a:pt x="13605" y="69156"/>
                  <a:pt x="14419" y="67018"/>
                </a:cubicBezTo>
                <a:cubicBezTo>
                  <a:pt x="15662" y="63800"/>
                  <a:pt x="16273" y="60481"/>
                  <a:pt x="15906" y="57019"/>
                </a:cubicBezTo>
                <a:cubicBezTo>
                  <a:pt x="15743" y="55471"/>
                  <a:pt x="15295" y="54045"/>
                  <a:pt x="14399" y="52762"/>
                </a:cubicBezTo>
                <a:cubicBezTo>
                  <a:pt x="13564" y="51540"/>
                  <a:pt x="12423" y="50685"/>
                  <a:pt x="11018" y="50237"/>
                </a:cubicBezTo>
                <a:cubicBezTo>
                  <a:pt x="10265" y="49993"/>
                  <a:pt x="9776" y="49524"/>
                  <a:pt x="9633" y="48811"/>
                </a:cubicBezTo>
                <a:cubicBezTo>
                  <a:pt x="9450" y="48037"/>
                  <a:pt x="9348" y="47264"/>
                  <a:pt x="9328" y="46469"/>
                </a:cubicBezTo>
                <a:cubicBezTo>
                  <a:pt x="9287" y="44901"/>
                  <a:pt x="9308" y="43333"/>
                  <a:pt x="9308" y="41745"/>
                </a:cubicBezTo>
                <a:cubicBezTo>
                  <a:pt x="9328" y="39260"/>
                  <a:pt x="9246" y="36755"/>
                  <a:pt x="9369" y="34270"/>
                </a:cubicBezTo>
                <a:cubicBezTo>
                  <a:pt x="9572" y="30625"/>
                  <a:pt x="9939" y="27000"/>
                  <a:pt x="10244" y="23375"/>
                </a:cubicBezTo>
                <a:cubicBezTo>
                  <a:pt x="10367" y="21970"/>
                  <a:pt x="10550" y="20564"/>
                  <a:pt x="10672" y="19139"/>
                </a:cubicBezTo>
                <a:cubicBezTo>
                  <a:pt x="10916" y="16451"/>
                  <a:pt x="11202" y="13742"/>
                  <a:pt x="11324" y="11033"/>
                </a:cubicBezTo>
                <a:cubicBezTo>
                  <a:pt x="11466" y="8528"/>
                  <a:pt x="11629" y="6023"/>
                  <a:pt x="11079" y="3559"/>
                </a:cubicBezTo>
                <a:cubicBezTo>
                  <a:pt x="10916" y="2806"/>
                  <a:pt x="10652" y="2032"/>
                  <a:pt x="10265" y="1360"/>
                </a:cubicBezTo>
                <a:cubicBezTo>
                  <a:pt x="9745" y="453"/>
                  <a:pt x="8972" y="0"/>
                  <a:pt x="81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flipH="1" rot="10800000">
            <a:off x="8469023" y="4004770"/>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flipH="1" rot="10800000">
            <a:off x="-386783" y="-2573202"/>
            <a:ext cx="796637" cy="9663407"/>
            <a:chOff x="1078718" y="-1353613"/>
            <a:chExt cx="674316" cy="8179623"/>
          </a:xfrm>
        </p:grpSpPr>
        <p:sp>
          <p:nvSpPr>
            <p:cNvPr id="113" name="Google Shape;113;p13"/>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1096612" y="3368870"/>
              <a:ext cx="628582" cy="3457140"/>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p:nvPr/>
        </p:nvSpPr>
        <p:spPr>
          <a:xfrm flipH="1" rot="10800000">
            <a:off x="8632102" y="-1811142"/>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flipH="1" rot="10800000">
            <a:off x="340664" y="3236659"/>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17" name="Google Shape;117;p13"/>
          <p:cNvSpPr/>
          <p:nvPr/>
        </p:nvSpPr>
        <p:spPr>
          <a:xfrm flipH="1" rot="10800000">
            <a:off x="510755" y="-3146793"/>
            <a:ext cx="628789" cy="5951296"/>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4">
    <p:spTree>
      <p:nvGrpSpPr>
        <p:cNvPr id="118" name="Shape 118"/>
        <p:cNvGrpSpPr/>
        <p:nvPr/>
      </p:nvGrpSpPr>
      <p:grpSpPr>
        <a:xfrm>
          <a:off x="0" y="0"/>
          <a:ext cx="0" cy="0"/>
          <a:chOff x="0" y="0"/>
          <a:chExt cx="0" cy="0"/>
        </a:xfrm>
      </p:grpSpPr>
      <p:sp>
        <p:nvSpPr>
          <p:cNvPr id="119" name="Google Shape;119;p14"/>
          <p:cNvSpPr/>
          <p:nvPr/>
        </p:nvSpPr>
        <p:spPr>
          <a:xfrm>
            <a:off x="6076950" y="-349400"/>
            <a:ext cx="5676900" cy="5943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20" name="Google Shape;120;p14"/>
          <p:cNvSpPr/>
          <p:nvPr/>
        </p:nvSpPr>
        <p:spPr>
          <a:xfrm flipH="1">
            <a:off x="6686346" y="-3885461"/>
            <a:ext cx="1638279" cy="7853332"/>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txBox="1"/>
          <p:nvPr>
            <p:ph hasCustomPrompt="1" type="title"/>
          </p:nvPr>
        </p:nvSpPr>
        <p:spPr>
          <a:xfrm flipH="1">
            <a:off x="6686375" y="1844525"/>
            <a:ext cx="1744500" cy="1346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a:lvl1pPr>
            <a:lvl2pPr lvl="1"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2pPr>
            <a:lvl3pPr lvl="2"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3pPr>
            <a:lvl4pPr lvl="3"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4pPr>
            <a:lvl5pPr lvl="4"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5pPr>
            <a:lvl6pPr lvl="5"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6pPr>
            <a:lvl7pPr lvl="6"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7pPr>
            <a:lvl8pPr lvl="7"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8pPr>
            <a:lvl9pPr lvl="8"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9pPr>
          </a:lstStyle>
          <a:p>
            <a:r>
              <a:t>xx%</a:t>
            </a:r>
          </a:p>
        </p:txBody>
      </p:sp>
      <p:sp>
        <p:nvSpPr>
          <p:cNvPr id="122" name="Google Shape;122;p14"/>
          <p:cNvSpPr txBox="1"/>
          <p:nvPr>
            <p:ph idx="2" type="title"/>
          </p:nvPr>
        </p:nvSpPr>
        <p:spPr>
          <a:xfrm>
            <a:off x="713225" y="1263575"/>
            <a:ext cx="4910400" cy="250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500"/>
              <a:buNone/>
              <a:defRPr sz="5500"/>
            </a:lvl1pPr>
            <a:lvl2pPr lvl="1"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2pPr>
            <a:lvl3pPr lvl="2"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3pPr>
            <a:lvl4pPr lvl="3"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4pPr>
            <a:lvl5pPr lvl="4"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5pPr>
            <a:lvl6pPr lvl="5"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6pPr>
            <a:lvl7pPr lvl="6"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7pPr>
            <a:lvl8pPr lvl="7"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8pPr>
            <a:lvl9pPr lvl="8"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9pPr>
          </a:lstStyle>
          <a:p/>
        </p:txBody>
      </p:sp>
      <p:grpSp>
        <p:nvGrpSpPr>
          <p:cNvPr id="123" name="Google Shape;123;p14"/>
          <p:cNvGrpSpPr/>
          <p:nvPr/>
        </p:nvGrpSpPr>
        <p:grpSpPr>
          <a:xfrm flipH="1">
            <a:off x="-295278" y="-3220974"/>
            <a:ext cx="1384319" cy="9121801"/>
            <a:chOff x="8039097" y="-3411474"/>
            <a:chExt cx="1384319" cy="9121801"/>
          </a:xfrm>
        </p:grpSpPr>
        <p:sp>
          <p:nvSpPr>
            <p:cNvPr id="124" name="Google Shape;124;p14"/>
            <p:cNvSpPr/>
            <p:nvPr/>
          </p:nvSpPr>
          <p:spPr>
            <a:xfrm flipH="1">
              <a:off x="8306920" y="-20690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4"/>
            <p:cNvSpPr/>
            <p:nvPr/>
          </p:nvSpPr>
          <p:spPr>
            <a:xfrm>
              <a:off x="8806560" y="-3411474"/>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p:nvPr/>
          </p:nvSpPr>
          <p:spPr>
            <a:xfrm>
              <a:off x="8039097" y="2062724"/>
              <a:ext cx="710586" cy="3647603"/>
            </a:xfrm>
            <a:custGeom>
              <a:rect b="b" l="l" r="r" t="t"/>
              <a:pathLst>
                <a:path extrusionOk="0" h="66950" w="11243">
                  <a:moveTo>
                    <a:pt x="5471" y="0"/>
                  </a:moveTo>
                  <a:cubicBezTo>
                    <a:pt x="4786" y="0"/>
                    <a:pt x="4096" y="352"/>
                    <a:pt x="3585" y="1047"/>
                  </a:cubicBezTo>
                  <a:cubicBezTo>
                    <a:pt x="2974" y="1882"/>
                    <a:pt x="2648" y="2880"/>
                    <a:pt x="2546" y="3898"/>
                  </a:cubicBezTo>
                  <a:cubicBezTo>
                    <a:pt x="2403" y="5466"/>
                    <a:pt x="2322" y="7075"/>
                    <a:pt x="2322" y="8663"/>
                  </a:cubicBezTo>
                  <a:cubicBezTo>
                    <a:pt x="2322" y="12981"/>
                    <a:pt x="2892" y="17237"/>
                    <a:pt x="3544" y="21514"/>
                  </a:cubicBezTo>
                  <a:cubicBezTo>
                    <a:pt x="4053" y="25058"/>
                    <a:pt x="4358" y="28642"/>
                    <a:pt x="4338" y="32247"/>
                  </a:cubicBezTo>
                  <a:cubicBezTo>
                    <a:pt x="4338" y="35750"/>
                    <a:pt x="4358" y="39253"/>
                    <a:pt x="4338" y="42755"/>
                  </a:cubicBezTo>
                  <a:cubicBezTo>
                    <a:pt x="4318" y="43550"/>
                    <a:pt x="4155" y="44344"/>
                    <a:pt x="3992" y="45118"/>
                  </a:cubicBezTo>
                  <a:cubicBezTo>
                    <a:pt x="3890" y="45627"/>
                    <a:pt x="3564" y="45973"/>
                    <a:pt x="3096" y="46279"/>
                  </a:cubicBezTo>
                  <a:cubicBezTo>
                    <a:pt x="1385" y="47338"/>
                    <a:pt x="489" y="48967"/>
                    <a:pt x="0" y="50840"/>
                  </a:cubicBezTo>
                  <a:lnTo>
                    <a:pt x="0" y="63325"/>
                  </a:lnTo>
                  <a:cubicBezTo>
                    <a:pt x="61" y="64546"/>
                    <a:pt x="102" y="65748"/>
                    <a:pt x="163" y="66950"/>
                  </a:cubicBezTo>
                  <a:lnTo>
                    <a:pt x="1772" y="66950"/>
                  </a:lnTo>
                  <a:cubicBezTo>
                    <a:pt x="1792" y="63304"/>
                    <a:pt x="1813" y="59638"/>
                    <a:pt x="1833" y="55993"/>
                  </a:cubicBezTo>
                  <a:cubicBezTo>
                    <a:pt x="1833" y="55891"/>
                    <a:pt x="1833" y="55789"/>
                    <a:pt x="1854" y="55687"/>
                  </a:cubicBezTo>
                  <a:cubicBezTo>
                    <a:pt x="1893" y="55317"/>
                    <a:pt x="2100" y="55096"/>
                    <a:pt x="2404" y="55096"/>
                  </a:cubicBezTo>
                  <a:cubicBezTo>
                    <a:pt x="2417" y="55096"/>
                    <a:pt x="2430" y="55096"/>
                    <a:pt x="2444" y="55097"/>
                  </a:cubicBezTo>
                  <a:cubicBezTo>
                    <a:pt x="2831" y="55138"/>
                    <a:pt x="2953" y="55402"/>
                    <a:pt x="2974" y="55728"/>
                  </a:cubicBezTo>
                  <a:cubicBezTo>
                    <a:pt x="2994" y="56685"/>
                    <a:pt x="3014" y="57643"/>
                    <a:pt x="3035" y="58620"/>
                  </a:cubicBezTo>
                  <a:cubicBezTo>
                    <a:pt x="3096" y="61390"/>
                    <a:pt x="3157" y="64160"/>
                    <a:pt x="3218" y="66950"/>
                  </a:cubicBezTo>
                  <a:lnTo>
                    <a:pt x="4766" y="66950"/>
                  </a:lnTo>
                  <a:cubicBezTo>
                    <a:pt x="4786" y="63263"/>
                    <a:pt x="4807" y="59577"/>
                    <a:pt x="4807" y="55891"/>
                  </a:cubicBezTo>
                  <a:cubicBezTo>
                    <a:pt x="4807" y="55565"/>
                    <a:pt x="4847" y="55239"/>
                    <a:pt x="5214" y="55117"/>
                  </a:cubicBezTo>
                  <a:cubicBezTo>
                    <a:pt x="5310" y="55087"/>
                    <a:pt x="5401" y="55072"/>
                    <a:pt x="5485" y="55072"/>
                  </a:cubicBezTo>
                  <a:cubicBezTo>
                    <a:pt x="5848" y="55072"/>
                    <a:pt x="6090" y="55347"/>
                    <a:pt x="6090" y="55810"/>
                  </a:cubicBezTo>
                  <a:cubicBezTo>
                    <a:pt x="6110" y="57928"/>
                    <a:pt x="6130" y="60046"/>
                    <a:pt x="6130" y="62184"/>
                  </a:cubicBezTo>
                  <a:cubicBezTo>
                    <a:pt x="6151" y="63773"/>
                    <a:pt x="6151" y="65361"/>
                    <a:pt x="6151" y="66950"/>
                  </a:cubicBezTo>
                  <a:lnTo>
                    <a:pt x="7678" y="66950"/>
                  </a:lnTo>
                  <a:cubicBezTo>
                    <a:pt x="7719" y="65320"/>
                    <a:pt x="7760" y="63691"/>
                    <a:pt x="7800" y="62082"/>
                  </a:cubicBezTo>
                  <a:cubicBezTo>
                    <a:pt x="7841" y="59985"/>
                    <a:pt x="7902" y="57907"/>
                    <a:pt x="7943" y="55830"/>
                  </a:cubicBezTo>
                  <a:cubicBezTo>
                    <a:pt x="7963" y="55484"/>
                    <a:pt x="8187" y="55158"/>
                    <a:pt x="8554" y="55138"/>
                  </a:cubicBezTo>
                  <a:cubicBezTo>
                    <a:pt x="8941" y="55138"/>
                    <a:pt x="9063" y="55606"/>
                    <a:pt x="9063" y="55891"/>
                  </a:cubicBezTo>
                  <a:cubicBezTo>
                    <a:pt x="9063" y="59598"/>
                    <a:pt x="9165" y="63263"/>
                    <a:pt x="9165" y="66950"/>
                  </a:cubicBezTo>
                  <a:lnTo>
                    <a:pt x="10753" y="66950"/>
                  </a:lnTo>
                  <a:cubicBezTo>
                    <a:pt x="10916" y="63304"/>
                    <a:pt x="11079" y="59638"/>
                    <a:pt x="11201" y="55993"/>
                  </a:cubicBezTo>
                  <a:cubicBezTo>
                    <a:pt x="11242" y="54527"/>
                    <a:pt x="11201" y="53040"/>
                    <a:pt x="11038" y="51574"/>
                  </a:cubicBezTo>
                  <a:cubicBezTo>
                    <a:pt x="10875" y="50026"/>
                    <a:pt x="10224" y="48621"/>
                    <a:pt x="9185" y="47439"/>
                  </a:cubicBezTo>
                  <a:cubicBezTo>
                    <a:pt x="8839" y="47052"/>
                    <a:pt x="8472" y="46645"/>
                    <a:pt x="8024" y="46421"/>
                  </a:cubicBezTo>
                  <a:cubicBezTo>
                    <a:pt x="7067" y="45932"/>
                    <a:pt x="6762" y="45097"/>
                    <a:pt x="6680" y="44161"/>
                  </a:cubicBezTo>
                  <a:cubicBezTo>
                    <a:pt x="6578" y="43122"/>
                    <a:pt x="6558" y="42083"/>
                    <a:pt x="6558" y="41045"/>
                  </a:cubicBezTo>
                  <a:cubicBezTo>
                    <a:pt x="6538" y="39049"/>
                    <a:pt x="6517" y="37033"/>
                    <a:pt x="6558" y="35037"/>
                  </a:cubicBezTo>
                  <a:cubicBezTo>
                    <a:pt x="6599" y="32308"/>
                    <a:pt x="6599" y="29559"/>
                    <a:pt x="6802" y="26830"/>
                  </a:cubicBezTo>
                  <a:cubicBezTo>
                    <a:pt x="6965" y="24386"/>
                    <a:pt x="7332" y="21962"/>
                    <a:pt x="7678" y="19539"/>
                  </a:cubicBezTo>
                  <a:cubicBezTo>
                    <a:pt x="8228" y="15567"/>
                    <a:pt x="8615" y="11616"/>
                    <a:pt x="8615" y="7604"/>
                  </a:cubicBezTo>
                  <a:cubicBezTo>
                    <a:pt x="8595" y="5996"/>
                    <a:pt x="8615" y="4366"/>
                    <a:pt x="8126" y="2798"/>
                  </a:cubicBezTo>
                  <a:cubicBezTo>
                    <a:pt x="7922" y="2187"/>
                    <a:pt x="7678" y="1576"/>
                    <a:pt x="7312" y="1047"/>
                  </a:cubicBezTo>
                  <a:cubicBezTo>
                    <a:pt x="6825" y="347"/>
                    <a:pt x="6151" y="0"/>
                    <a:pt x="54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4"/>
            <p:cNvSpPr/>
            <p:nvPr/>
          </p:nvSpPr>
          <p:spPr>
            <a:xfrm>
              <a:off x="8789548" y="2062737"/>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28" name="Shape 128"/>
        <p:cNvGrpSpPr/>
        <p:nvPr/>
      </p:nvGrpSpPr>
      <p:grpSpPr>
        <a:xfrm>
          <a:off x="0" y="0"/>
          <a:ext cx="0" cy="0"/>
          <a:chOff x="0" y="0"/>
          <a:chExt cx="0" cy="0"/>
        </a:xfrm>
      </p:grpSpPr>
      <p:sp>
        <p:nvSpPr>
          <p:cNvPr id="129" name="Google Shape;129;p15"/>
          <p:cNvSpPr/>
          <p:nvPr/>
        </p:nvSpPr>
        <p:spPr>
          <a:xfrm>
            <a:off x="70519" y="-20690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5"/>
          <p:cNvSpPr/>
          <p:nvPr/>
        </p:nvSpPr>
        <p:spPr>
          <a:xfrm flipH="1">
            <a:off x="-288000" y="-3411474"/>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5"/>
          <p:cNvSpPr/>
          <p:nvPr/>
        </p:nvSpPr>
        <p:spPr>
          <a:xfrm flipH="1">
            <a:off x="480979" y="2086436"/>
            <a:ext cx="552790" cy="3291764"/>
          </a:xfrm>
          <a:custGeom>
            <a:rect b="b" l="l" r="r" t="t"/>
            <a:pathLst>
              <a:path extrusionOk="0" h="66950" w="11243">
                <a:moveTo>
                  <a:pt x="5471" y="0"/>
                </a:moveTo>
                <a:cubicBezTo>
                  <a:pt x="4786" y="0"/>
                  <a:pt x="4096" y="352"/>
                  <a:pt x="3585" y="1047"/>
                </a:cubicBezTo>
                <a:cubicBezTo>
                  <a:pt x="2974" y="1882"/>
                  <a:pt x="2648" y="2880"/>
                  <a:pt x="2546" y="3898"/>
                </a:cubicBezTo>
                <a:cubicBezTo>
                  <a:pt x="2403" y="5466"/>
                  <a:pt x="2322" y="7075"/>
                  <a:pt x="2322" y="8663"/>
                </a:cubicBezTo>
                <a:cubicBezTo>
                  <a:pt x="2322" y="12981"/>
                  <a:pt x="2892" y="17237"/>
                  <a:pt x="3544" y="21514"/>
                </a:cubicBezTo>
                <a:cubicBezTo>
                  <a:pt x="4053" y="25058"/>
                  <a:pt x="4358" y="28642"/>
                  <a:pt x="4338" y="32247"/>
                </a:cubicBezTo>
                <a:cubicBezTo>
                  <a:pt x="4338" y="35750"/>
                  <a:pt x="4358" y="39253"/>
                  <a:pt x="4338" y="42755"/>
                </a:cubicBezTo>
                <a:cubicBezTo>
                  <a:pt x="4318" y="43550"/>
                  <a:pt x="4155" y="44344"/>
                  <a:pt x="3992" y="45118"/>
                </a:cubicBezTo>
                <a:cubicBezTo>
                  <a:pt x="3890" y="45627"/>
                  <a:pt x="3564" y="45973"/>
                  <a:pt x="3096" y="46279"/>
                </a:cubicBezTo>
                <a:cubicBezTo>
                  <a:pt x="1385" y="47338"/>
                  <a:pt x="489" y="48967"/>
                  <a:pt x="0" y="50840"/>
                </a:cubicBezTo>
                <a:lnTo>
                  <a:pt x="0" y="63325"/>
                </a:lnTo>
                <a:cubicBezTo>
                  <a:pt x="61" y="64546"/>
                  <a:pt x="102" y="65748"/>
                  <a:pt x="163" y="66950"/>
                </a:cubicBezTo>
                <a:lnTo>
                  <a:pt x="1772" y="66950"/>
                </a:lnTo>
                <a:cubicBezTo>
                  <a:pt x="1792" y="63304"/>
                  <a:pt x="1813" y="59638"/>
                  <a:pt x="1833" y="55993"/>
                </a:cubicBezTo>
                <a:cubicBezTo>
                  <a:pt x="1833" y="55891"/>
                  <a:pt x="1833" y="55789"/>
                  <a:pt x="1854" y="55687"/>
                </a:cubicBezTo>
                <a:cubicBezTo>
                  <a:pt x="1893" y="55317"/>
                  <a:pt x="2100" y="55096"/>
                  <a:pt x="2404" y="55096"/>
                </a:cubicBezTo>
                <a:cubicBezTo>
                  <a:pt x="2417" y="55096"/>
                  <a:pt x="2430" y="55096"/>
                  <a:pt x="2444" y="55097"/>
                </a:cubicBezTo>
                <a:cubicBezTo>
                  <a:pt x="2831" y="55138"/>
                  <a:pt x="2953" y="55402"/>
                  <a:pt x="2974" y="55728"/>
                </a:cubicBezTo>
                <a:cubicBezTo>
                  <a:pt x="2994" y="56685"/>
                  <a:pt x="3014" y="57643"/>
                  <a:pt x="3035" y="58620"/>
                </a:cubicBezTo>
                <a:cubicBezTo>
                  <a:pt x="3096" y="61390"/>
                  <a:pt x="3157" y="64160"/>
                  <a:pt x="3218" y="66950"/>
                </a:cubicBezTo>
                <a:lnTo>
                  <a:pt x="4766" y="66950"/>
                </a:lnTo>
                <a:cubicBezTo>
                  <a:pt x="4786" y="63263"/>
                  <a:pt x="4807" y="59577"/>
                  <a:pt x="4807" y="55891"/>
                </a:cubicBezTo>
                <a:cubicBezTo>
                  <a:pt x="4807" y="55565"/>
                  <a:pt x="4847" y="55239"/>
                  <a:pt x="5214" y="55117"/>
                </a:cubicBezTo>
                <a:cubicBezTo>
                  <a:pt x="5310" y="55087"/>
                  <a:pt x="5401" y="55072"/>
                  <a:pt x="5485" y="55072"/>
                </a:cubicBezTo>
                <a:cubicBezTo>
                  <a:pt x="5848" y="55072"/>
                  <a:pt x="6090" y="55347"/>
                  <a:pt x="6090" y="55810"/>
                </a:cubicBezTo>
                <a:cubicBezTo>
                  <a:pt x="6110" y="57928"/>
                  <a:pt x="6130" y="60046"/>
                  <a:pt x="6130" y="62184"/>
                </a:cubicBezTo>
                <a:cubicBezTo>
                  <a:pt x="6151" y="63773"/>
                  <a:pt x="6151" y="65361"/>
                  <a:pt x="6151" y="66950"/>
                </a:cubicBezTo>
                <a:lnTo>
                  <a:pt x="7678" y="66950"/>
                </a:lnTo>
                <a:cubicBezTo>
                  <a:pt x="7719" y="65320"/>
                  <a:pt x="7760" y="63691"/>
                  <a:pt x="7800" y="62082"/>
                </a:cubicBezTo>
                <a:cubicBezTo>
                  <a:pt x="7841" y="59985"/>
                  <a:pt x="7902" y="57907"/>
                  <a:pt x="7943" y="55830"/>
                </a:cubicBezTo>
                <a:cubicBezTo>
                  <a:pt x="7963" y="55484"/>
                  <a:pt x="8187" y="55158"/>
                  <a:pt x="8554" y="55138"/>
                </a:cubicBezTo>
                <a:cubicBezTo>
                  <a:pt x="8941" y="55138"/>
                  <a:pt x="9063" y="55606"/>
                  <a:pt x="9063" y="55891"/>
                </a:cubicBezTo>
                <a:cubicBezTo>
                  <a:pt x="9063" y="59598"/>
                  <a:pt x="9165" y="63263"/>
                  <a:pt x="9165" y="66950"/>
                </a:cubicBezTo>
                <a:lnTo>
                  <a:pt x="10753" y="66950"/>
                </a:lnTo>
                <a:cubicBezTo>
                  <a:pt x="10916" y="63304"/>
                  <a:pt x="11079" y="59638"/>
                  <a:pt x="11201" y="55993"/>
                </a:cubicBezTo>
                <a:cubicBezTo>
                  <a:pt x="11242" y="54527"/>
                  <a:pt x="11201" y="53040"/>
                  <a:pt x="11038" y="51574"/>
                </a:cubicBezTo>
                <a:cubicBezTo>
                  <a:pt x="10875" y="50026"/>
                  <a:pt x="10224" y="48621"/>
                  <a:pt x="9185" y="47439"/>
                </a:cubicBezTo>
                <a:cubicBezTo>
                  <a:pt x="8839" y="47052"/>
                  <a:pt x="8472" y="46645"/>
                  <a:pt x="8024" y="46421"/>
                </a:cubicBezTo>
                <a:cubicBezTo>
                  <a:pt x="7067" y="45932"/>
                  <a:pt x="6762" y="45097"/>
                  <a:pt x="6680" y="44161"/>
                </a:cubicBezTo>
                <a:cubicBezTo>
                  <a:pt x="6578" y="43122"/>
                  <a:pt x="6558" y="42083"/>
                  <a:pt x="6558" y="41045"/>
                </a:cubicBezTo>
                <a:cubicBezTo>
                  <a:pt x="6538" y="39049"/>
                  <a:pt x="6517" y="37033"/>
                  <a:pt x="6558" y="35037"/>
                </a:cubicBezTo>
                <a:cubicBezTo>
                  <a:pt x="6599" y="32308"/>
                  <a:pt x="6599" y="29559"/>
                  <a:pt x="6802" y="26830"/>
                </a:cubicBezTo>
                <a:cubicBezTo>
                  <a:pt x="6965" y="24386"/>
                  <a:pt x="7332" y="21962"/>
                  <a:pt x="7678" y="19539"/>
                </a:cubicBezTo>
                <a:cubicBezTo>
                  <a:pt x="8228" y="15567"/>
                  <a:pt x="8615" y="11616"/>
                  <a:pt x="8615" y="7604"/>
                </a:cubicBezTo>
                <a:cubicBezTo>
                  <a:pt x="8595" y="5996"/>
                  <a:pt x="8615" y="4366"/>
                  <a:pt x="8126" y="2798"/>
                </a:cubicBezTo>
                <a:cubicBezTo>
                  <a:pt x="7922" y="2187"/>
                  <a:pt x="7678" y="1576"/>
                  <a:pt x="7312" y="1047"/>
                </a:cubicBezTo>
                <a:cubicBezTo>
                  <a:pt x="6825" y="347"/>
                  <a:pt x="6151" y="0"/>
                  <a:pt x="54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5"/>
          <p:cNvSpPr/>
          <p:nvPr/>
        </p:nvSpPr>
        <p:spPr>
          <a:xfrm flipH="1">
            <a:off x="-270989" y="2062737"/>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5"/>
          <p:cNvSpPr txBox="1"/>
          <p:nvPr>
            <p:ph hasCustomPrompt="1" type="title"/>
          </p:nvPr>
        </p:nvSpPr>
        <p:spPr>
          <a:xfrm>
            <a:off x="1706558" y="1925534"/>
            <a:ext cx="731400" cy="640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4"/>
              </a:buClr>
              <a:buSzPts val="4000"/>
              <a:buNone/>
              <a:defRPr sz="4000">
                <a:solidFill>
                  <a:schemeClr val="accent2"/>
                </a:solidFill>
              </a:defRPr>
            </a:lvl1pPr>
            <a:lvl2pPr lvl="1"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2pPr>
            <a:lvl3pPr lvl="2"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3pPr>
            <a:lvl4pPr lvl="3"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4pPr>
            <a:lvl5pPr lvl="4"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5pPr>
            <a:lvl6pPr lvl="5"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6pPr>
            <a:lvl7pPr lvl="6"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7pPr>
            <a:lvl8pPr lvl="7"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8pPr>
            <a:lvl9pPr lvl="8"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9pPr>
          </a:lstStyle>
          <a:p>
            <a:r>
              <a:t>xx%</a:t>
            </a:r>
          </a:p>
        </p:txBody>
      </p:sp>
      <p:sp>
        <p:nvSpPr>
          <p:cNvPr id="134" name="Google Shape;134;p15"/>
          <p:cNvSpPr txBox="1"/>
          <p:nvPr>
            <p:ph idx="1" type="subTitle"/>
          </p:nvPr>
        </p:nvSpPr>
        <p:spPr>
          <a:xfrm>
            <a:off x="2422838" y="1709126"/>
            <a:ext cx="2194500" cy="4389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2"/>
              </a:buClr>
              <a:buSzPts val="1800"/>
              <a:buFont typeface="Fjalla One"/>
              <a:buNone/>
              <a:defRPr sz="1800">
                <a:solidFill>
                  <a:schemeClr val="accent1"/>
                </a:solidFill>
                <a:latin typeface="Fjalla One"/>
                <a:ea typeface="Fjalla One"/>
                <a:cs typeface="Fjalla One"/>
                <a:sym typeface="Fjalla One"/>
              </a:defRPr>
            </a:lvl1pPr>
            <a:lvl2pPr lvl="1">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2pPr>
            <a:lvl3pPr lvl="2">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3pPr>
            <a:lvl4pPr lvl="3">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4pPr>
            <a:lvl5pPr lvl="4">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5pPr>
            <a:lvl6pPr lvl="5">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6pPr>
            <a:lvl7pPr lvl="6">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7pPr>
            <a:lvl8pPr lvl="7">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8pPr>
            <a:lvl9pPr lvl="8">
              <a:spcBef>
                <a:spcPts val="1600"/>
              </a:spcBef>
              <a:spcAft>
                <a:spcPts val="1600"/>
              </a:spcAft>
              <a:buClr>
                <a:schemeClr val="accent2"/>
              </a:buClr>
              <a:buSzPts val="1800"/>
              <a:buFont typeface="Fjalla One"/>
              <a:buNone/>
              <a:defRPr sz="1800">
                <a:solidFill>
                  <a:schemeClr val="accent2"/>
                </a:solidFill>
                <a:latin typeface="Fjalla One"/>
                <a:ea typeface="Fjalla One"/>
                <a:cs typeface="Fjalla One"/>
                <a:sym typeface="Fjalla One"/>
              </a:defRPr>
            </a:lvl9pPr>
          </a:lstStyle>
          <a:p/>
        </p:txBody>
      </p:sp>
      <p:sp>
        <p:nvSpPr>
          <p:cNvPr id="135" name="Google Shape;135;p15"/>
          <p:cNvSpPr txBox="1"/>
          <p:nvPr>
            <p:ph idx="2" type="subTitle"/>
          </p:nvPr>
        </p:nvSpPr>
        <p:spPr>
          <a:xfrm>
            <a:off x="2422840" y="2132811"/>
            <a:ext cx="2194500" cy="733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136" name="Google Shape;136;p15"/>
          <p:cNvSpPr txBox="1"/>
          <p:nvPr>
            <p:ph hasCustomPrompt="1" idx="3" type="title"/>
          </p:nvPr>
        </p:nvSpPr>
        <p:spPr>
          <a:xfrm>
            <a:off x="1706558" y="3563834"/>
            <a:ext cx="731400" cy="640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4"/>
              </a:buClr>
              <a:buSzPts val="4000"/>
              <a:buNone/>
              <a:defRPr sz="4000">
                <a:solidFill>
                  <a:schemeClr val="accent2"/>
                </a:solidFill>
              </a:defRPr>
            </a:lvl1pPr>
            <a:lvl2pPr lvl="1"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2pPr>
            <a:lvl3pPr lvl="2"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3pPr>
            <a:lvl4pPr lvl="3"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4pPr>
            <a:lvl5pPr lvl="4"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5pPr>
            <a:lvl6pPr lvl="5"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6pPr>
            <a:lvl7pPr lvl="6"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7pPr>
            <a:lvl8pPr lvl="7"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8pPr>
            <a:lvl9pPr lvl="8"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9pPr>
          </a:lstStyle>
          <a:p>
            <a:r>
              <a:t>xx%</a:t>
            </a:r>
          </a:p>
        </p:txBody>
      </p:sp>
      <p:sp>
        <p:nvSpPr>
          <p:cNvPr id="137" name="Google Shape;137;p15"/>
          <p:cNvSpPr txBox="1"/>
          <p:nvPr>
            <p:ph idx="4" type="subTitle"/>
          </p:nvPr>
        </p:nvSpPr>
        <p:spPr>
          <a:xfrm>
            <a:off x="2422838" y="3347426"/>
            <a:ext cx="2194500" cy="438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2"/>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2pPr>
            <a:lvl3pPr lvl="2"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3pPr>
            <a:lvl4pPr lvl="3"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4pPr>
            <a:lvl5pPr lvl="4"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5pPr>
            <a:lvl6pPr lvl="5"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6pPr>
            <a:lvl7pPr lvl="6"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7pPr>
            <a:lvl8pPr lvl="7"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8pPr>
            <a:lvl9pPr lvl="8" rtl="0">
              <a:spcBef>
                <a:spcPts val="1600"/>
              </a:spcBef>
              <a:spcAft>
                <a:spcPts val="1600"/>
              </a:spcAft>
              <a:buClr>
                <a:schemeClr val="accent2"/>
              </a:buClr>
              <a:buSzPts val="1800"/>
              <a:buFont typeface="Fjalla One"/>
              <a:buNone/>
              <a:defRPr sz="1800">
                <a:solidFill>
                  <a:schemeClr val="accent2"/>
                </a:solidFill>
                <a:latin typeface="Fjalla One"/>
                <a:ea typeface="Fjalla One"/>
                <a:cs typeface="Fjalla One"/>
                <a:sym typeface="Fjalla One"/>
              </a:defRPr>
            </a:lvl9pPr>
          </a:lstStyle>
          <a:p/>
        </p:txBody>
      </p:sp>
      <p:sp>
        <p:nvSpPr>
          <p:cNvPr id="138" name="Google Shape;138;p15"/>
          <p:cNvSpPr txBox="1"/>
          <p:nvPr>
            <p:ph idx="5" type="subTitle"/>
          </p:nvPr>
        </p:nvSpPr>
        <p:spPr>
          <a:xfrm>
            <a:off x="2422838" y="3771098"/>
            <a:ext cx="2194500" cy="731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139" name="Google Shape;139;p15"/>
          <p:cNvSpPr txBox="1"/>
          <p:nvPr>
            <p:ph hasCustomPrompt="1" idx="6" type="title"/>
          </p:nvPr>
        </p:nvSpPr>
        <p:spPr>
          <a:xfrm>
            <a:off x="5272781" y="1925534"/>
            <a:ext cx="731400" cy="640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4"/>
              </a:buClr>
              <a:buSzPts val="4000"/>
              <a:buNone/>
              <a:defRPr sz="4000">
                <a:solidFill>
                  <a:schemeClr val="accent2"/>
                </a:solidFill>
              </a:defRPr>
            </a:lvl1pPr>
            <a:lvl2pPr lvl="1"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2pPr>
            <a:lvl3pPr lvl="2"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3pPr>
            <a:lvl4pPr lvl="3"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4pPr>
            <a:lvl5pPr lvl="4"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5pPr>
            <a:lvl6pPr lvl="5"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6pPr>
            <a:lvl7pPr lvl="6"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7pPr>
            <a:lvl8pPr lvl="7"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8pPr>
            <a:lvl9pPr lvl="8"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9pPr>
          </a:lstStyle>
          <a:p>
            <a:r>
              <a:t>xx%</a:t>
            </a:r>
          </a:p>
        </p:txBody>
      </p:sp>
      <p:sp>
        <p:nvSpPr>
          <p:cNvPr id="140" name="Google Shape;140;p15"/>
          <p:cNvSpPr txBox="1"/>
          <p:nvPr>
            <p:ph idx="7" type="subTitle"/>
          </p:nvPr>
        </p:nvSpPr>
        <p:spPr>
          <a:xfrm>
            <a:off x="5989061" y="1709126"/>
            <a:ext cx="2194500" cy="438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2"/>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2pPr>
            <a:lvl3pPr lvl="2"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3pPr>
            <a:lvl4pPr lvl="3"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4pPr>
            <a:lvl5pPr lvl="4"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5pPr>
            <a:lvl6pPr lvl="5"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6pPr>
            <a:lvl7pPr lvl="6"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7pPr>
            <a:lvl8pPr lvl="7"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8pPr>
            <a:lvl9pPr lvl="8" rtl="0">
              <a:spcBef>
                <a:spcPts val="1600"/>
              </a:spcBef>
              <a:spcAft>
                <a:spcPts val="1600"/>
              </a:spcAft>
              <a:buClr>
                <a:schemeClr val="accent2"/>
              </a:buClr>
              <a:buSzPts val="1800"/>
              <a:buFont typeface="Fjalla One"/>
              <a:buNone/>
              <a:defRPr sz="1800">
                <a:solidFill>
                  <a:schemeClr val="accent2"/>
                </a:solidFill>
                <a:latin typeface="Fjalla One"/>
                <a:ea typeface="Fjalla One"/>
                <a:cs typeface="Fjalla One"/>
                <a:sym typeface="Fjalla One"/>
              </a:defRPr>
            </a:lvl9pPr>
          </a:lstStyle>
          <a:p/>
        </p:txBody>
      </p:sp>
      <p:sp>
        <p:nvSpPr>
          <p:cNvPr id="141" name="Google Shape;141;p15"/>
          <p:cNvSpPr txBox="1"/>
          <p:nvPr>
            <p:ph idx="8" type="subTitle"/>
          </p:nvPr>
        </p:nvSpPr>
        <p:spPr>
          <a:xfrm>
            <a:off x="5989065" y="2132806"/>
            <a:ext cx="2194500" cy="733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142" name="Google Shape;142;p15"/>
          <p:cNvSpPr txBox="1"/>
          <p:nvPr>
            <p:ph hasCustomPrompt="1" idx="9" type="title"/>
          </p:nvPr>
        </p:nvSpPr>
        <p:spPr>
          <a:xfrm>
            <a:off x="5272781" y="3563834"/>
            <a:ext cx="731400" cy="640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4"/>
              </a:buClr>
              <a:buSzPts val="4000"/>
              <a:buNone/>
              <a:defRPr sz="4000">
                <a:solidFill>
                  <a:schemeClr val="accent2"/>
                </a:solidFill>
              </a:defRPr>
            </a:lvl1pPr>
            <a:lvl2pPr lvl="1"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2pPr>
            <a:lvl3pPr lvl="2"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3pPr>
            <a:lvl4pPr lvl="3"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4pPr>
            <a:lvl5pPr lvl="4"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5pPr>
            <a:lvl6pPr lvl="5"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6pPr>
            <a:lvl7pPr lvl="6"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7pPr>
            <a:lvl8pPr lvl="7"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8pPr>
            <a:lvl9pPr lvl="8"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9pPr>
          </a:lstStyle>
          <a:p>
            <a:r>
              <a:t>xx%</a:t>
            </a:r>
          </a:p>
        </p:txBody>
      </p:sp>
      <p:sp>
        <p:nvSpPr>
          <p:cNvPr id="143" name="Google Shape;143;p15"/>
          <p:cNvSpPr txBox="1"/>
          <p:nvPr>
            <p:ph idx="13" type="subTitle"/>
          </p:nvPr>
        </p:nvSpPr>
        <p:spPr>
          <a:xfrm>
            <a:off x="5989061" y="3347426"/>
            <a:ext cx="2194500" cy="438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2"/>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2pPr>
            <a:lvl3pPr lvl="2"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3pPr>
            <a:lvl4pPr lvl="3"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4pPr>
            <a:lvl5pPr lvl="4"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5pPr>
            <a:lvl6pPr lvl="5"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6pPr>
            <a:lvl7pPr lvl="6"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7pPr>
            <a:lvl8pPr lvl="7"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8pPr>
            <a:lvl9pPr lvl="8" rtl="0">
              <a:spcBef>
                <a:spcPts val="1600"/>
              </a:spcBef>
              <a:spcAft>
                <a:spcPts val="1600"/>
              </a:spcAft>
              <a:buClr>
                <a:schemeClr val="accent2"/>
              </a:buClr>
              <a:buSzPts val="1800"/>
              <a:buFont typeface="Fjalla One"/>
              <a:buNone/>
              <a:defRPr sz="1800">
                <a:solidFill>
                  <a:schemeClr val="accent2"/>
                </a:solidFill>
                <a:latin typeface="Fjalla One"/>
                <a:ea typeface="Fjalla One"/>
                <a:cs typeface="Fjalla One"/>
                <a:sym typeface="Fjalla One"/>
              </a:defRPr>
            </a:lvl9pPr>
          </a:lstStyle>
          <a:p/>
        </p:txBody>
      </p:sp>
      <p:sp>
        <p:nvSpPr>
          <p:cNvPr id="144" name="Google Shape;144;p15"/>
          <p:cNvSpPr txBox="1"/>
          <p:nvPr>
            <p:ph idx="14" type="subTitle"/>
          </p:nvPr>
        </p:nvSpPr>
        <p:spPr>
          <a:xfrm>
            <a:off x="5989061" y="3771098"/>
            <a:ext cx="2194500" cy="731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145" name="Google Shape;145;p15"/>
          <p:cNvSpPr txBox="1"/>
          <p:nvPr>
            <p:ph idx="15" type="title"/>
          </p:nvPr>
        </p:nvSpPr>
        <p:spPr>
          <a:xfrm>
            <a:off x="1706567" y="539500"/>
            <a:ext cx="6477000" cy="6675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6000"/>
              <a:buNone/>
              <a:defRPr>
                <a:latin typeface="Roboto"/>
                <a:ea typeface="Roboto"/>
                <a:cs typeface="Roboto"/>
                <a:sym typeface="Roboto"/>
              </a:defRPr>
            </a:lvl2pPr>
            <a:lvl3pPr lvl="2">
              <a:spcBef>
                <a:spcPts val="0"/>
              </a:spcBef>
              <a:spcAft>
                <a:spcPts val="0"/>
              </a:spcAft>
              <a:buSzPts val="6000"/>
              <a:buNone/>
              <a:defRPr>
                <a:latin typeface="Roboto"/>
                <a:ea typeface="Roboto"/>
                <a:cs typeface="Roboto"/>
                <a:sym typeface="Roboto"/>
              </a:defRPr>
            </a:lvl3pPr>
            <a:lvl4pPr lvl="3">
              <a:spcBef>
                <a:spcPts val="0"/>
              </a:spcBef>
              <a:spcAft>
                <a:spcPts val="0"/>
              </a:spcAft>
              <a:buSzPts val="6000"/>
              <a:buNone/>
              <a:defRPr>
                <a:latin typeface="Roboto"/>
                <a:ea typeface="Roboto"/>
                <a:cs typeface="Roboto"/>
                <a:sym typeface="Roboto"/>
              </a:defRPr>
            </a:lvl4pPr>
            <a:lvl5pPr lvl="4">
              <a:spcBef>
                <a:spcPts val="0"/>
              </a:spcBef>
              <a:spcAft>
                <a:spcPts val="0"/>
              </a:spcAft>
              <a:buSzPts val="6000"/>
              <a:buNone/>
              <a:defRPr>
                <a:latin typeface="Roboto"/>
                <a:ea typeface="Roboto"/>
                <a:cs typeface="Roboto"/>
                <a:sym typeface="Roboto"/>
              </a:defRPr>
            </a:lvl5pPr>
            <a:lvl6pPr lvl="5">
              <a:spcBef>
                <a:spcPts val="0"/>
              </a:spcBef>
              <a:spcAft>
                <a:spcPts val="0"/>
              </a:spcAft>
              <a:buSzPts val="6000"/>
              <a:buNone/>
              <a:defRPr>
                <a:latin typeface="Roboto"/>
                <a:ea typeface="Roboto"/>
                <a:cs typeface="Roboto"/>
                <a:sym typeface="Roboto"/>
              </a:defRPr>
            </a:lvl6pPr>
            <a:lvl7pPr lvl="6">
              <a:spcBef>
                <a:spcPts val="0"/>
              </a:spcBef>
              <a:spcAft>
                <a:spcPts val="0"/>
              </a:spcAft>
              <a:buSzPts val="6000"/>
              <a:buNone/>
              <a:defRPr>
                <a:latin typeface="Roboto"/>
                <a:ea typeface="Roboto"/>
                <a:cs typeface="Roboto"/>
                <a:sym typeface="Roboto"/>
              </a:defRPr>
            </a:lvl7pPr>
            <a:lvl8pPr lvl="7">
              <a:spcBef>
                <a:spcPts val="0"/>
              </a:spcBef>
              <a:spcAft>
                <a:spcPts val="0"/>
              </a:spcAft>
              <a:buSzPts val="6000"/>
              <a:buNone/>
              <a:defRPr>
                <a:latin typeface="Roboto"/>
                <a:ea typeface="Roboto"/>
                <a:cs typeface="Roboto"/>
                <a:sym typeface="Roboto"/>
              </a:defRPr>
            </a:lvl8pPr>
            <a:lvl9pPr lvl="8">
              <a:spcBef>
                <a:spcPts val="0"/>
              </a:spcBef>
              <a:spcAft>
                <a:spcPts val="0"/>
              </a:spcAft>
              <a:buSzPts val="6000"/>
              <a:buNone/>
              <a:defRPr>
                <a:latin typeface="Roboto"/>
                <a:ea typeface="Roboto"/>
                <a:cs typeface="Roboto"/>
                <a:sym typeface="Roboto"/>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3">
    <p:spTree>
      <p:nvGrpSpPr>
        <p:cNvPr id="146" name="Shape 146"/>
        <p:cNvGrpSpPr/>
        <p:nvPr/>
      </p:nvGrpSpPr>
      <p:grpSpPr>
        <a:xfrm>
          <a:off x="0" y="0"/>
          <a:ext cx="0" cy="0"/>
          <a:chOff x="0" y="0"/>
          <a:chExt cx="0" cy="0"/>
        </a:xfrm>
      </p:grpSpPr>
      <p:sp>
        <p:nvSpPr>
          <p:cNvPr id="147" name="Google Shape;147;p16"/>
          <p:cNvSpPr/>
          <p:nvPr/>
        </p:nvSpPr>
        <p:spPr>
          <a:xfrm>
            <a:off x="-2743200" y="-209550"/>
            <a:ext cx="5676900" cy="5943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nvGrpSpPr>
          <p:cNvPr id="148" name="Google Shape;148;p16"/>
          <p:cNvGrpSpPr/>
          <p:nvPr/>
        </p:nvGrpSpPr>
        <p:grpSpPr>
          <a:xfrm>
            <a:off x="8039097" y="-3259074"/>
            <a:ext cx="1384319" cy="9121801"/>
            <a:chOff x="8039097" y="-3411474"/>
            <a:chExt cx="1384319" cy="9121801"/>
          </a:xfrm>
        </p:grpSpPr>
        <p:sp>
          <p:nvSpPr>
            <p:cNvPr id="149" name="Google Shape;149;p16"/>
            <p:cNvSpPr/>
            <p:nvPr/>
          </p:nvSpPr>
          <p:spPr>
            <a:xfrm flipH="1">
              <a:off x="8306920" y="-20690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p:nvPr/>
          </p:nvSpPr>
          <p:spPr>
            <a:xfrm>
              <a:off x="8806560" y="-3411474"/>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a:off x="8039097" y="2062724"/>
              <a:ext cx="710586" cy="3647603"/>
            </a:xfrm>
            <a:custGeom>
              <a:rect b="b" l="l" r="r" t="t"/>
              <a:pathLst>
                <a:path extrusionOk="0" h="66950" w="11243">
                  <a:moveTo>
                    <a:pt x="5471" y="0"/>
                  </a:moveTo>
                  <a:cubicBezTo>
                    <a:pt x="4786" y="0"/>
                    <a:pt x="4096" y="352"/>
                    <a:pt x="3585" y="1047"/>
                  </a:cubicBezTo>
                  <a:cubicBezTo>
                    <a:pt x="2974" y="1882"/>
                    <a:pt x="2648" y="2880"/>
                    <a:pt x="2546" y="3898"/>
                  </a:cubicBezTo>
                  <a:cubicBezTo>
                    <a:pt x="2403" y="5466"/>
                    <a:pt x="2322" y="7075"/>
                    <a:pt x="2322" y="8663"/>
                  </a:cubicBezTo>
                  <a:cubicBezTo>
                    <a:pt x="2322" y="12981"/>
                    <a:pt x="2892" y="17237"/>
                    <a:pt x="3544" y="21514"/>
                  </a:cubicBezTo>
                  <a:cubicBezTo>
                    <a:pt x="4053" y="25058"/>
                    <a:pt x="4358" y="28642"/>
                    <a:pt x="4338" y="32247"/>
                  </a:cubicBezTo>
                  <a:cubicBezTo>
                    <a:pt x="4338" y="35750"/>
                    <a:pt x="4358" y="39253"/>
                    <a:pt x="4338" y="42755"/>
                  </a:cubicBezTo>
                  <a:cubicBezTo>
                    <a:pt x="4318" y="43550"/>
                    <a:pt x="4155" y="44344"/>
                    <a:pt x="3992" y="45118"/>
                  </a:cubicBezTo>
                  <a:cubicBezTo>
                    <a:pt x="3890" y="45627"/>
                    <a:pt x="3564" y="45973"/>
                    <a:pt x="3096" y="46279"/>
                  </a:cubicBezTo>
                  <a:cubicBezTo>
                    <a:pt x="1385" y="47338"/>
                    <a:pt x="489" y="48967"/>
                    <a:pt x="0" y="50840"/>
                  </a:cubicBezTo>
                  <a:lnTo>
                    <a:pt x="0" y="63325"/>
                  </a:lnTo>
                  <a:cubicBezTo>
                    <a:pt x="61" y="64546"/>
                    <a:pt x="102" y="65748"/>
                    <a:pt x="163" y="66950"/>
                  </a:cubicBezTo>
                  <a:lnTo>
                    <a:pt x="1772" y="66950"/>
                  </a:lnTo>
                  <a:cubicBezTo>
                    <a:pt x="1792" y="63304"/>
                    <a:pt x="1813" y="59638"/>
                    <a:pt x="1833" y="55993"/>
                  </a:cubicBezTo>
                  <a:cubicBezTo>
                    <a:pt x="1833" y="55891"/>
                    <a:pt x="1833" y="55789"/>
                    <a:pt x="1854" y="55687"/>
                  </a:cubicBezTo>
                  <a:cubicBezTo>
                    <a:pt x="1893" y="55317"/>
                    <a:pt x="2100" y="55096"/>
                    <a:pt x="2404" y="55096"/>
                  </a:cubicBezTo>
                  <a:cubicBezTo>
                    <a:pt x="2417" y="55096"/>
                    <a:pt x="2430" y="55096"/>
                    <a:pt x="2444" y="55097"/>
                  </a:cubicBezTo>
                  <a:cubicBezTo>
                    <a:pt x="2831" y="55138"/>
                    <a:pt x="2953" y="55402"/>
                    <a:pt x="2974" y="55728"/>
                  </a:cubicBezTo>
                  <a:cubicBezTo>
                    <a:pt x="2994" y="56685"/>
                    <a:pt x="3014" y="57643"/>
                    <a:pt x="3035" y="58620"/>
                  </a:cubicBezTo>
                  <a:cubicBezTo>
                    <a:pt x="3096" y="61390"/>
                    <a:pt x="3157" y="64160"/>
                    <a:pt x="3218" y="66950"/>
                  </a:cubicBezTo>
                  <a:lnTo>
                    <a:pt x="4766" y="66950"/>
                  </a:lnTo>
                  <a:cubicBezTo>
                    <a:pt x="4786" y="63263"/>
                    <a:pt x="4807" y="59577"/>
                    <a:pt x="4807" y="55891"/>
                  </a:cubicBezTo>
                  <a:cubicBezTo>
                    <a:pt x="4807" y="55565"/>
                    <a:pt x="4847" y="55239"/>
                    <a:pt x="5214" y="55117"/>
                  </a:cubicBezTo>
                  <a:cubicBezTo>
                    <a:pt x="5310" y="55087"/>
                    <a:pt x="5401" y="55072"/>
                    <a:pt x="5485" y="55072"/>
                  </a:cubicBezTo>
                  <a:cubicBezTo>
                    <a:pt x="5848" y="55072"/>
                    <a:pt x="6090" y="55347"/>
                    <a:pt x="6090" y="55810"/>
                  </a:cubicBezTo>
                  <a:cubicBezTo>
                    <a:pt x="6110" y="57928"/>
                    <a:pt x="6130" y="60046"/>
                    <a:pt x="6130" y="62184"/>
                  </a:cubicBezTo>
                  <a:cubicBezTo>
                    <a:pt x="6151" y="63773"/>
                    <a:pt x="6151" y="65361"/>
                    <a:pt x="6151" y="66950"/>
                  </a:cubicBezTo>
                  <a:lnTo>
                    <a:pt x="7678" y="66950"/>
                  </a:lnTo>
                  <a:cubicBezTo>
                    <a:pt x="7719" y="65320"/>
                    <a:pt x="7760" y="63691"/>
                    <a:pt x="7800" y="62082"/>
                  </a:cubicBezTo>
                  <a:cubicBezTo>
                    <a:pt x="7841" y="59985"/>
                    <a:pt x="7902" y="57907"/>
                    <a:pt x="7943" y="55830"/>
                  </a:cubicBezTo>
                  <a:cubicBezTo>
                    <a:pt x="7963" y="55484"/>
                    <a:pt x="8187" y="55158"/>
                    <a:pt x="8554" y="55138"/>
                  </a:cubicBezTo>
                  <a:cubicBezTo>
                    <a:pt x="8941" y="55138"/>
                    <a:pt x="9063" y="55606"/>
                    <a:pt x="9063" y="55891"/>
                  </a:cubicBezTo>
                  <a:cubicBezTo>
                    <a:pt x="9063" y="59598"/>
                    <a:pt x="9165" y="63263"/>
                    <a:pt x="9165" y="66950"/>
                  </a:cubicBezTo>
                  <a:lnTo>
                    <a:pt x="10753" y="66950"/>
                  </a:lnTo>
                  <a:cubicBezTo>
                    <a:pt x="10916" y="63304"/>
                    <a:pt x="11079" y="59638"/>
                    <a:pt x="11201" y="55993"/>
                  </a:cubicBezTo>
                  <a:cubicBezTo>
                    <a:pt x="11242" y="54527"/>
                    <a:pt x="11201" y="53040"/>
                    <a:pt x="11038" y="51574"/>
                  </a:cubicBezTo>
                  <a:cubicBezTo>
                    <a:pt x="10875" y="50026"/>
                    <a:pt x="10224" y="48621"/>
                    <a:pt x="9185" y="47439"/>
                  </a:cubicBezTo>
                  <a:cubicBezTo>
                    <a:pt x="8839" y="47052"/>
                    <a:pt x="8472" y="46645"/>
                    <a:pt x="8024" y="46421"/>
                  </a:cubicBezTo>
                  <a:cubicBezTo>
                    <a:pt x="7067" y="45932"/>
                    <a:pt x="6762" y="45097"/>
                    <a:pt x="6680" y="44161"/>
                  </a:cubicBezTo>
                  <a:cubicBezTo>
                    <a:pt x="6578" y="43122"/>
                    <a:pt x="6558" y="42083"/>
                    <a:pt x="6558" y="41045"/>
                  </a:cubicBezTo>
                  <a:cubicBezTo>
                    <a:pt x="6538" y="39049"/>
                    <a:pt x="6517" y="37033"/>
                    <a:pt x="6558" y="35037"/>
                  </a:cubicBezTo>
                  <a:cubicBezTo>
                    <a:pt x="6599" y="32308"/>
                    <a:pt x="6599" y="29559"/>
                    <a:pt x="6802" y="26830"/>
                  </a:cubicBezTo>
                  <a:cubicBezTo>
                    <a:pt x="6965" y="24386"/>
                    <a:pt x="7332" y="21962"/>
                    <a:pt x="7678" y="19539"/>
                  </a:cubicBezTo>
                  <a:cubicBezTo>
                    <a:pt x="8228" y="15567"/>
                    <a:pt x="8615" y="11616"/>
                    <a:pt x="8615" y="7604"/>
                  </a:cubicBezTo>
                  <a:cubicBezTo>
                    <a:pt x="8595" y="5996"/>
                    <a:pt x="8615" y="4366"/>
                    <a:pt x="8126" y="2798"/>
                  </a:cubicBezTo>
                  <a:cubicBezTo>
                    <a:pt x="7922" y="2187"/>
                    <a:pt x="7678" y="1576"/>
                    <a:pt x="7312" y="1047"/>
                  </a:cubicBezTo>
                  <a:cubicBezTo>
                    <a:pt x="6825" y="347"/>
                    <a:pt x="6151" y="0"/>
                    <a:pt x="54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p:nvPr/>
          </p:nvSpPr>
          <p:spPr>
            <a:xfrm>
              <a:off x="8789548" y="2062737"/>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16"/>
          <p:cNvSpPr/>
          <p:nvPr/>
        </p:nvSpPr>
        <p:spPr>
          <a:xfrm>
            <a:off x="14243719" y="-1123842"/>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flipH="1">
            <a:off x="13885200" y="-2466262"/>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p:nvPr/>
        </p:nvSpPr>
        <p:spPr>
          <a:xfrm flipH="1">
            <a:off x="14654179" y="3031648"/>
            <a:ext cx="552790" cy="3291764"/>
          </a:xfrm>
          <a:custGeom>
            <a:rect b="b" l="l" r="r" t="t"/>
            <a:pathLst>
              <a:path extrusionOk="0" h="66950" w="11243">
                <a:moveTo>
                  <a:pt x="5471" y="0"/>
                </a:moveTo>
                <a:cubicBezTo>
                  <a:pt x="4786" y="0"/>
                  <a:pt x="4096" y="352"/>
                  <a:pt x="3585" y="1047"/>
                </a:cubicBezTo>
                <a:cubicBezTo>
                  <a:pt x="2974" y="1882"/>
                  <a:pt x="2648" y="2880"/>
                  <a:pt x="2546" y="3898"/>
                </a:cubicBezTo>
                <a:cubicBezTo>
                  <a:pt x="2403" y="5466"/>
                  <a:pt x="2322" y="7075"/>
                  <a:pt x="2322" y="8663"/>
                </a:cubicBezTo>
                <a:cubicBezTo>
                  <a:pt x="2322" y="12981"/>
                  <a:pt x="2892" y="17237"/>
                  <a:pt x="3544" y="21514"/>
                </a:cubicBezTo>
                <a:cubicBezTo>
                  <a:pt x="4053" y="25058"/>
                  <a:pt x="4358" y="28642"/>
                  <a:pt x="4338" y="32247"/>
                </a:cubicBezTo>
                <a:cubicBezTo>
                  <a:pt x="4338" y="35750"/>
                  <a:pt x="4358" y="39253"/>
                  <a:pt x="4338" y="42755"/>
                </a:cubicBezTo>
                <a:cubicBezTo>
                  <a:pt x="4318" y="43550"/>
                  <a:pt x="4155" y="44344"/>
                  <a:pt x="3992" y="45118"/>
                </a:cubicBezTo>
                <a:cubicBezTo>
                  <a:pt x="3890" y="45627"/>
                  <a:pt x="3564" y="45973"/>
                  <a:pt x="3096" y="46279"/>
                </a:cubicBezTo>
                <a:cubicBezTo>
                  <a:pt x="1385" y="47338"/>
                  <a:pt x="489" y="48967"/>
                  <a:pt x="0" y="50840"/>
                </a:cubicBezTo>
                <a:lnTo>
                  <a:pt x="0" y="63325"/>
                </a:lnTo>
                <a:cubicBezTo>
                  <a:pt x="61" y="64546"/>
                  <a:pt x="102" y="65748"/>
                  <a:pt x="163" y="66950"/>
                </a:cubicBezTo>
                <a:lnTo>
                  <a:pt x="1772" y="66950"/>
                </a:lnTo>
                <a:cubicBezTo>
                  <a:pt x="1792" y="63304"/>
                  <a:pt x="1813" y="59638"/>
                  <a:pt x="1833" y="55993"/>
                </a:cubicBezTo>
                <a:cubicBezTo>
                  <a:pt x="1833" y="55891"/>
                  <a:pt x="1833" y="55789"/>
                  <a:pt x="1854" y="55687"/>
                </a:cubicBezTo>
                <a:cubicBezTo>
                  <a:pt x="1893" y="55317"/>
                  <a:pt x="2100" y="55096"/>
                  <a:pt x="2404" y="55096"/>
                </a:cubicBezTo>
                <a:cubicBezTo>
                  <a:pt x="2417" y="55096"/>
                  <a:pt x="2430" y="55096"/>
                  <a:pt x="2444" y="55097"/>
                </a:cubicBezTo>
                <a:cubicBezTo>
                  <a:pt x="2831" y="55138"/>
                  <a:pt x="2953" y="55402"/>
                  <a:pt x="2974" y="55728"/>
                </a:cubicBezTo>
                <a:cubicBezTo>
                  <a:pt x="2994" y="56685"/>
                  <a:pt x="3014" y="57643"/>
                  <a:pt x="3035" y="58620"/>
                </a:cubicBezTo>
                <a:cubicBezTo>
                  <a:pt x="3096" y="61390"/>
                  <a:pt x="3157" y="64160"/>
                  <a:pt x="3218" y="66950"/>
                </a:cubicBezTo>
                <a:lnTo>
                  <a:pt x="4766" y="66950"/>
                </a:lnTo>
                <a:cubicBezTo>
                  <a:pt x="4786" y="63263"/>
                  <a:pt x="4807" y="59577"/>
                  <a:pt x="4807" y="55891"/>
                </a:cubicBezTo>
                <a:cubicBezTo>
                  <a:pt x="4807" y="55565"/>
                  <a:pt x="4847" y="55239"/>
                  <a:pt x="5214" y="55117"/>
                </a:cubicBezTo>
                <a:cubicBezTo>
                  <a:pt x="5310" y="55087"/>
                  <a:pt x="5401" y="55072"/>
                  <a:pt x="5485" y="55072"/>
                </a:cubicBezTo>
                <a:cubicBezTo>
                  <a:pt x="5848" y="55072"/>
                  <a:pt x="6090" y="55347"/>
                  <a:pt x="6090" y="55810"/>
                </a:cubicBezTo>
                <a:cubicBezTo>
                  <a:pt x="6110" y="57928"/>
                  <a:pt x="6130" y="60046"/>
                  <a:pt x="6130" y="62184"/>
                </a:cubicBezTo>
                <a:cubicBezTo>
                  <a:pt x="6151" y="63773"/>
                  <a:pt x="6151" y="65361"/>
                  <a:pt x="6151" y="66950"/>
                </a:cubicBezTo>
                <a:lnTo>
                  <a:pt x="7678" y="66950"/>
                </a:lnTo>
                <a:cubicBezTo>
                  <a:pt x="7719" y="65320"/>
                  <a:pt x="7760" y="63691"/>
                  <a:pt x="7800" y="62082"/>
                </a:cubicBezTo>
                <a:cubicBezTo>
                  <a:pt x="7841" y="59985"/>
                  <a:pt x="7902" y="57907"/>
                  <a:pt x="7943" y="55830"/>
                </a:cubicBezTo>
                <a:cubicBezTo>
                  <a:pt x="7963" y="55484"/>
                  <a:pt x="8187" y="55158"/>
                  <a:pt x="8554" y="55138"/>
                </a:cubicBezTo>
                <a:cubicBezTo>
                  <a:pt x="8941" y="55138"/>
                  <a:pt x="9063" y="55606"/>
                  <a:pt x="9063" y="55891"/>
                </a:cubicBezTo>
                <a:cubicBezTo>
                  <a:pt x="9063" y="59598"/>
                  <a:pt x="9165" y="63263"/>
                  <a:pt x="9165" y="66950"/>
                </a:cubicBezTo>
                <a:lnTo>
                  <a:pt x="10753" y="66950"/>
                </a:lnTo>
                <a:cubicBezTo>
                  <a:pt x="10916" y="63304"/>
                  <a:pt x="11079" y="59638"/>
                  <a:pt x="11201" y="55993"/>
                </a:cubicBezTo>
                <a:cubicBezTo>
                  <a:pt x="11242" y="54527"/>
                  <a:pt x="11201" y="53040"/>
                  <a:pt x="11038" y="51574"/>
                </a:cubicBezTo>
                <a:cubicBezTo>
                  <a:pt x="10875" y="50026"/>
                  <a:pt x="10224" y="48621"/>
                  <a:pt x="9185" y="47439"/>
                </a:cubicBezTo>
                <a:cubicBezTo>
                  <a:pt x="8839" y="47052"/>
                  <a:pt x="8472" y="46645"/>
                  <a:pt x="8024" y="46421"/>
                </a:cubicBezTo>
                <a:cubicBezTo>
                  <a:pt x="7067" y="45932"/>
                  <a:pt x="6762" y="45097"/>
                  <a:pt x="6680" y="44161"/>
                </a:cubicBezTo>
                <a:cubicBezTo>
                  <a:pt x="6578" y="43122"/>
                  <a:pt x="6558" y="42083"/>
                  <a:pt x="6558" y="41045"/>
                </a:cubicBezTo>
                <a:cubicBezTo>
                  <a:pt x="6538" y="39049"/>
                  <a:pt x="6517" y="37033"/>
                  <a:pt x="6558" y="35037"/>
                </a:cubicBezTo>
                <a:cubicBezTo>
                  <a:pt x="6599" y="32308"/>
                  <a:pt x="6599" y="29559"/>
                  <a:pt x="6802" y="26830"/>
                </a:cubicBezTo>
                <a:cubicBezTo>
                  <a:pt x="6965" y="24386"/>
                  <a:pt x="7332" y="21962"/>
                  <a:pt x="7678" y="19539"/>
                </a:cubicBezTo>
                <a:cubicBezTo>
                  <a:pt x="8228" y="15567"/>
                  <a:pt x="8615" y="11616"/>
                  <a:pt x="8615" y="7604"/>
                </a:cubicBezTo>
                <a:cubicBezTo>
                  <a:pt x="8595" y="5996"/>
                  <a:pt x="8615" y="4366"/>
                  <a:pt x="8126" y="2798"/>
                </a:cubicBezTo>
                <a:cubicBezTo>
                  <a:pt x="7922" y="2187"/>
                  <a:pt x="7678" y="1576"/>
                  <a:pt x="7312" y="1047"/>
                </a:cubicBezTo>
                <a:cubicBezTo>
                  <a:pt x="6825" y="347"/>
                  <a:pt x="6151" y="0"/>
                  <a:pt x="54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flipH="1">
            <a:off x="13902211" y="3007949"/>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6"/>
          <p:cNvSpPr txBox="1"/>
          <p:nvPr>
            <p:ph hasCustomPrompt="1" type="title"/>
          </p:nvPr>
        </p:nvSpPr>
        <p:spPr>
          <a:xfrm>
            <a:off x="3328513" y="548113"/>
            <a:ext cx="731400" cy="640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4"/>
              </a:buClr>
              <a:buSzPts val="4000"/>
              <a:buNone/>
              <a:defRPr sz="4000">
                <a:solidFill>
                  <a:schemeClr val="accent2"/>
                </a:solidFill>
              </a:defRPr>
            </a:lvl1pPr>
            <a:lvl2pPr lvl="1"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2pPr>
            <a:lvl3pPr lvl="2"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3pPr>
            <a:lvl4pPr lvl="3"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4pPr>
            <a:lvl5pPr lvl="4"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5pPr>
            <a:lvl6pPr lvl="5"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6pPr>
            <a:lvl7pPr lvl="6"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7pPr>
            <a:lvl8pPr lvl="7"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8pPr>
            <a:lvl9pPr lvl="8"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9pPr>
          </a:lstStyle>
          <a:p>
            <a:r>
              <a:t>xx%</a:t>
            </a:r>
          </a:p>
        </p:txBody>
      </p:sp>
      <p:sp>
        <p:nvSpPr>
          <p:cNvPr id="158" name="Google Shape;158;p16"/>
          <p:cNvSpPr txBox="1"/>
          <p:nvPr>
            <p:ph idx="1" type="subTitle"/>
          </p:nvPr>
        </p:nvSpPr>
        <p:spPr>
          <a:xfrm>
            <a:off x="3328513" y="1123958"/>
            <a:ext cx="2194500" cy="438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2"/>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2pPr>
            <a:lvl3pPr lvl="2"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3pPr>
            <a:lvl4pPr lvl="3"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4pPr>
            <a:lvl5pPr lvl="4"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5pPr>
            <a:lvl6pPr lvl="5"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6pPr>
            <a:lvl7pPr lvl="6"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7pPr>
            <a:lvl8pPr lvl="7"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8pPr>
            <a:lvl9pPr lvl="8" rtl="0">
              <a:spcBef>
                <a:spcPts val="1600"/>
              </a:spcBef>
              <a:spcAft>
                <a:spcPts val="1600"/>
              </a:spcAft>
              <a:buClr>
                <a:schemeClr val="accent2"/>
              </a:buClr>
              <a:buSzPts val="1800"/>
              <a:buFont typeface="Fjalla One"/>
              <a:buNone/>
              <a:defRPr sz="1800">
                <a:solidFill>
                  <a:schemeClr val="accent2"/>
                </a:solidFill>
                <a:latin typeface="Fjalla One"/>
                <a:ea typeface="Fjalla One"/>
                <a:cs typeface="Fjalla One"/>
                <a:sym typeface="Fjalla One"/>
              </a:defRPr>
            </a:lvl9pPr>
          </a:lstStyle>
          <a:p/>
        </p:txBody>
      </p:sp>
      <p:sp>
        <p:nvSpPr>
          <p:cNvPr id="159" name="Google Shape;159;p16"/>
          <p:cNvSpPr txBox="1"/>
          <p:nvPr>
            <p:ph idx="2" type="subTitle"/>
          </p:nvPr>
        </p:nvSpPr>
        <p:spPr>
          <a:xfrm>
            <a:off x="3328513" y="1447011"/>
            <a:ext cx="2194500" cy="733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160" name="Google Shape;160;p16"/>
          <p:cNvSpPr txBox="1"/>
          <p:nvPr>
            <p:ph hasCustomPrompt="1" idx="3" type="title"/>
          </p:nvPr>
        </p:nvSpPr>
        <p:spPr>
          <a:xfrm>
            <a:off x="3328513" y="3253213"/>
            <a:ext cx="731400" cy="640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4"/>
              </a:buClr>
              <a:buSzPts val="4000"/>
              <a:buNone/>
              <a:defRPr sz="4000">
                <a:solidFill>
                  <a:schemeClr val="accent2"/>
                </a:solidFill>
              </a:defRPr>
            </a:lvl1pPr>
            <a:lvl2pPr lvl="1"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2pPr>
            <a:lvl3pPr lvl="2"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3pPr>
            <a:lvl4pPr lvl="3"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4pPr>
            <a:lvl5pPr lvl="4"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5pPr>
            <a:lvl6pPr lvl="5"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6pPr>
            <a:lvl7pPr lvl="6"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7pPr>
            <a:lvl8pPr lvl="7"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8pPr>
            <a:lvl9pPr lvl="8"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9pPr>
          </a:lstStyle>
          <a:p>
            <a:r>
              <a:t>xx%</a:t>
            </a:r>
          </a:p>
        </p:txBody>
      </p:sp>
      <p:sp>
        <p:nvSpPr>
          <p:cNvPr id="161" name="Google Shape;161;p16"/>
          <p:cNvSpPr txBox="1"/>
          <p:nvPr>
            <p:ph idx="4" type="subTitle"/>
          </p:nvPr>
        </p:nvSpPr>
        <p:spPr>
          <a:xfrm>
            <a:off x="3328513" y="3829058"/>
            <a:ext cx="2194500" cy="438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2"/>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2pPr>
            <a:lvl3pPr lvl="2"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3pPr>
            <a:lvl4pPr lvl="3"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4pPr>
            <a:lvl5pPr lvl="4"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5pPr>
            <a:lvl6pPr lvl="5"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6pPr>
            <a:lvl7pPr lvl="6"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7pPr>
            <a:lvl8pPr lvl="7"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8pPr>
            <a:lvl9pPr lvl="8" rtl="0">
              <a:spcBef>
                <a:spcPts val="1600"/>
              </a:spcBef>
              <a:spcAft>
                <a:spcPts val="1600"/>
              </a:spcAft>
              <a:buClr>
                <a:schemeClr val="accent2"/>
              </a:buClr>
              <a:buSzPts val="1800"/>
              <a:buFont typeface="Fjalla One"/>
              <a:buNone/>
              <a:defRPr sz="1800">
                <a:solidFill>
                  <a:schemeClr val="accent2"/>
                </a:solidFill>
                <a:latin typeface="Fjalla One"/>
                <a:ea typeface="Fjalla One"/>
                <a:cs typeface="Fjalla One"/>
                <a:sym typeface="Fjalla One"/>
              </a:defRPr>
            </a:lvl9pPr>
          </a:lstStyle>
          <a:p/>
        </p:txBody>
      </p:sp>
      <p:sp>
        <p:nvSpPr>
          <p:cNvPr id="162" name="Google Shape;162;p16"/>
          <p:cNvSpPr txBox="1"/>
          <p:nvPr>
            <p:ph idx="5" type="subTitle"/>
          </p:nvPr>
        </p:nvSpPr>
        <p:spPr>
          <a:xfrm>
            <a:off x="3328513" y="4152098"/>
            <a:ext cx="2194500" cy="731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163" name="Google Shape;163;p16"/>
          <p:cNvSpPr txBox="1"/>
          <p:nvPr>
            <p:ph hasCustomPrompt="1" idx="6" type="title"/>
          </p:nvPr>
        </p:nvSpPr>
        <p:spPr>
          <a:xfrm>
            <a:off x="5770129" y="2083240"/>
            <a:ext cx="731400" cy="640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4"/>
              </a:buClr>
              <a:buSzPts val="4000"/>
              <a:buNone/>
              <a:defRPr sz="4000">
                <a:solidFill>
                  <a:schemeClr val="accent2"/>
                </a:solidFill>
              </a:defRPr>
            </a:lvl1pPr>
            <a:lvl2pPr lvl="1"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2pPr>
            <a:lvl3pPr lvl="2"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3pPr>
            <a:lvl4pPr lvl="3"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4pPr>
            <a:lvl5pPr lvl="4"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5pPr>
            <a:lvl6pPr lvl="5"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6pPr>
            <a:lvl7pPr lvl="6"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7pPr>
            <a:lvl8pPr lvl="7"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8pPr>
            <a:lvl9pPr lvl="8" rtl="0" algn="ctr">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9pPr>
          </a:lstStyle>
          <a:p>
            <a:r>
              <a:t>xx%</a:t>
            </a:r>
          </a:p>
        </p:txBody>
      </p:sp>
      <p:sp>
        <p:nvSpPr>
          <p:cNvPr id="164" name="Google Shape;164;p16"/>
          <p:cNvSpPr txBox="1"/>
          <p:nvPr>
            <p:ph idx="7" type="subTitle"/>
          </p:nvPr>
        </p:nvSpPr>
        <p:spPr>
          <a:xfrm>
            <a:off x="5770129" y="2659084"/>
            <a:ext cx="2194500" cy="438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2"/>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2pPr>
            <a:lvl3pPr lvl="2"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3pPr>
            <a:lvl4pPr lvl="3"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4pPr>
            <a:lvl5pPr lvl="4"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5pPr>
            <a:lvl6pPr lvl="5"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6pPr>
            <a:lvl7pPr lvl="6"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7pPr>
            <a:lvl8pPr lvl="7" rtl="0">
              <a:spcBef>
                <a:spcPts val="1600"/>
              </a:spcBef>
              <a:spcAft>
                <a:spcPts val="0"/>
              </a:spcAft>
              <a:buClr>
                <a:schemeClr val="accent2"/>
              </a:buClr>
              <a:buSzPts val="1800"/>
              <a:buFont typeface="Fjalla One"/>
              <a:buNone/>
              <a:defRPr sz="1800">
                <a:solidFill>
                  <a:schemeClr val="accent2"/>
                </a:solidFill>
                <a:latin typeface="Fjalla One"/>
                <a:ea typeface="Fjalla One"/>
                <a:cs typeface="Fjalla One"/>
                <a:sym typeface="Fjalla One"/>
              </a:defRPr>
            </a:lvl8pPr>
            <a:lvl9pPr lvl="8" rtl="0">
              <a:spcBef>
                <a:spcPts val="1600"/>
              </a:spcBef>
              <a:spcAft>
                <a:spcPts val="1600"/>
              </a:spcAft>
              <a:buClr>
                <a:schemeClr val="accent2"/>
              </a:buClr>
              <a:buSzPts val="1800"/>
              <a:buFont typeface="Fjalla One"/>
              <a:buNone/>
              <a:defRPr sz="1800">
                <a:solidFill>
                  <a:schemeClr val="accent2"/>
                </a:solidFill>
                <a:latin typeface="Fjalla One"/>
                <a:ea typeface="Fjalla One"/>
                <a:cs typeface="Fjalla One"/>
                <a:sym typeface="Fjalla One"/>
              </a:defRPr>
            </a:lvl9pPr>
          </a:lstStyle>
          <a:p/>
        </p:txBody>
      </p:sp>
      <p:sp>
        <p:nvSpPr>
          <p:cNvPr id="165" name="Google Shape;165;p16"/>
          <p:cNvSpPr txBox="1"/>
          <p:nvPr>
            <p:ph idx="8" type="subTitle"/>
          </p:nvPr>
        </p:nvSpPr>
        <p:spPr>
          <a:xfrm>
            <a:off x="5770129" y="2982132"/>
            <a:ext cx="2194500" cy="733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166" name="Google Shape;166;p16"/>
          <p:cNvSpPr txBox="1"/>
          <p:nvPr>
            <p:ph idx="9" type="title"/>
          </p:nvPr>
        </p:nvSpPr>
        <p:spPr>
          <a:xfrm>
            <a:off x="713150" y="1570800"/>
            <a:ext cx="2095200" cy="2001900"/>
          </a:xfrm>
          <a:prstGeom prst="rect">
            <a:avLst/>
          </a:prstGeom>
        </p:spPr>
        <p:txBody>
          <a:bodyPr anchorCtr="0" anchor="ctr"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6000"/>
              <a:buNone/>
              <a:defRPr>
                <a:latin typeface="Roboto"/>
                <a:ea typeface="Roboto"/>
                <a:cs typeface="Roboto"/>
                <a:sym typeface="Roboto"/>
              </a:defRPr>
            </a:lvl2pPr>
            <a:lvl3pPr lvl="2" rtl="0">
              <a:spcBef>
                <a:spcPts val="0"/>
              </a:spcBef>
              <a:spcAft>
                <a:spcPts val="0"/>
              </a:spcAft>
              <a:buSzPts val="6000"/>
              <a:buNone/>
              <a:defRPr>
                <a:latin typeface="Roboto"/>
                <a:ea typeface="Roboto"/>
                <a:cs typeface="Roboto"/>
                <a:sym typeface="Roboto"/>
              </a:defRPr>
            </a:lvl3pPr>
            <a:lvl4pPr lvl="3" rtl="0">
              <a:spcBef>
                <a:spcPts val="0"/>
              </a:spcBef>
              <a:spcAft>
                <a:spcPts val="0"/>
              </a:spcAft>
              <a:buSzPts val="6000"/>
              <a:buNone/>
              <a:defRPr>
                <a:latin typeface="Roboto"/>
                <a:ea typeface="Roboto"/>
                <a:cs typeface="Roboto"/>
                <a:sym typeface="Roboto"/>
              </a:defRPr>
            </a:lvl4pPr>
            <a:lvl5pPr lvl="4" rtl="0">
              <a:spcBef>
                <a:spcPts val="0"/>
              </a:spcBef>
              <a:spcAft>
                <a:spcPts val="0"/>
              </a:spcAft>
              <a:buSzPts val="6000"/>
              <a:buNone/>
              <a:defRPr>
                <a:latin typeface="Roboto"/>
                <a:ea typeface="Roboto"/>
                <a:cs typeface="Roboto"/>
                <a:sym typeface="Roboto"/>
              </a:defRPr>
            </a:lvl5pPr>
            <a:lvl6pPr lvl="5" rtl="0">
              <a:spcBef>
                <a:spcPts val="0"/>
              </a:spcBef>
              <a:spcAft>
                <a:spcPts val="0"/>
              </a:spcAft>
              <a:buSzPts val="6000"/>
              <a:buNone/>
              <a:defRPr>
                <a:latin typeface="Roboto"/>
                <a:ea typeface="Roboto"/>
                <a:cs typeface="Roboto"/>
                <a:sym typeface="Roboto"/>
              </a:defRPr>
            </a:lvl6pPr>
            <a:lvl7pPr lvl="6" rtl="0">
              <a:spcBef>
                <a:spcPts val="0"/>
              </a:spcBef>
              <a:spcAft>
                <a:spcPts val="0"/>
              </a:spcAft>
              <a:buSzPts val="6000"/>
              <a:buNone/>
              <a:defRPr>
                <a:latin typeface="Roboto"/>
                <a:ea typeface="Roboto"/>
                <a:cs typeface="Roboto"/>
                <a:sym typeface="Roboto"/>
              </a:defRPr>
            </a:lvl7pPr>
            <a:lvl8pPr lvl="7" rtl="0">
              <a:spcBef>
                <a:spcPts val="0"/>
              </a:spcBef>
              <a:spcAft>
                <a:spcPts val="0"/>
              </a:spcAft>
              <a:buSzPts val="6000"/>
              <a:buNone/>
              <a:defRPr>
                <a:latin typeface="Roboto"/>
                <a:ea typeface="Roboto"/>
                <a:cs typeface="Roboto"/>
                <a:sym typeface="Roboto"/>
              </a:defRPr>
            </a:lvl8pPr>
            <a:lvl9pPr lvl="8" rtl="0">
              <a:spcBef>
                <a:spcPts val="0"/>
              </a:spcBef>
              <a:spcAft>
                <a:spcPts val="0"/>
              </a:spcAft>
              <a:buSzPts val="6000"/>
              <a:buNone/>
              <a:defRPr>
                <a:latin typeface="Roboto"/>
                <a:ea typeface="Roboto"/>
                <a:cs typeface="Roboto"/>
                <a:sym typeface="Roboto"/>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167" name="Shape 167"/>
        <p:cNvGrpSpPr/>
        <p:nvPr/>
      </p:nvGrpSpPr>
      <p:grpSpPr>
        <a:xfrm>
          <a:off x="0" y="0"/>
          <a:ext cx="0" cy="0"/>
          <a:chOff x="0" y="0"/>
          <a:chExt cx="0" cy="0"/>
        </a:xfrm>
      </p:grpSpPr>
      <p:sp>
        <p:nvSpPr>
          <p:cNvPr id="168" name="Google Shape;168;p17"/>
          <p:cNvSpPr/>
          <p:nvPr/>
        </p:nvSpPr>
        <p:spPr>
          <a:xfrm>
            <a:off x="8626782" y="-1141619"/>
            <a:ext cx="637286" cy="418582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7"/>
          <p:cNvSpPr txBox="1"/>
          <p:nvPr>
            <p:ph idx="1" type="subTitle"/>
          </p:nvPr>
        </p:nvSpPr>
        <p:spPr>
          <a:xfrm>
            <a:off x="873600" y="2750633"/>
            <a:ext cx="2286000" cy="1398600"/>
          </a:xfrm>
          <a:prstGeom prst="rect">
            <a:avLst/>
          </a:prstGeom>
          <a:noFill/>
        </p:spPr>
        <p:txBody>
          <a:bodyPr anchorCtr="0" anchor="t" bIns="91425" lIns="91425" spcFirstLastPara="1" rIns="91425" wrap="square" tIns="91425">
            <a:noAutofit/>
          </a:bodyPr>
          <a:lstStyle>
            <a:lvl1pPr lvl="0" algn="ctr">
              <a:spcBef>
                <a:spcPts val="0"/>
              </a:spcBef>
              <a:spcAft>
                <a:spcPts val="0"/>
              </a:spcAft>
              <a:buSzPts val="1400"/>
              <a:buNone/>
              <a:defRPr/>
            </a:lvl1pPr>
            <a:lvl2pPr lvl="1">
              <a:spcBef>
                <a:spcPts val="1600"/>
              </a:spcBef>
              <a:spcAft>
                <a:spcPts val="0"/>
              </a:spcAft>
              <a:buSzPts val="1200"/>
              <a:buFont typeface="Roboto"/>
              <a:buNone/>
              <a:defRPr sz="1200">
                <a:latin typeface="Roboto"/>
                <a:ea typeface="Roboto"/>
                <a:cs typeface="Roboto"/>
                <a:sym typeface="Roboto"/>
              </a:defRPr>
            </a:lvl2pPr>
            <a:lvl3pPr lvl="2">
              <a:spcBef>
                <a:spcPts val="1600"/>
              </a:spcBef>
              <a:spcAft>
                <a:spcPts val="0"/>
              </a:spcAft>
              <a:buSzPts val="1200"/>
              <a:buFont typeface="Roboto"/>
              <a:buNone/>
              <a:defRPr sz="1200">
                <a:latin typeface="Roboto"/>
                <a:ea typeface="Roboto"/>
                <a:cs typeface="Roboto"/>
                <a:sym typeface="Roboto"/>
              </a:defRPr>
            </a:lvl3pPr>
            <a:lvl4pPr lvl="3">
              <a:spcBef>
                <a:spcPts val="1600"/>
              </a:spcBef>
              <a:spcAft>
                <a:spcPts val="0"/>
              </a:spcAft>
              <a:buSzPts val="1200"/>
              <a:buFont typeface="Roboto"/>
              <a:buNone/>
              <a:defRPr sz="1200">
                <a:latin typeface="Roboto"/>
                <a:ea typeface="Roboto"/>
                <a:cs typeface="Roboto"/>
                <a:sym typeface="Roboto"/>
              </a:defRPr>
            </a:lvl4pPr>
            <a:lvl5pPr lvl="4">
              <a:spcBef>
                <a:spcPts val="1600"/>
              </a:spcBef>
              <a:spcAft>
                <a:spcPts val="0"/>
              </a:spcAft>
              <a:buSzPts val="1200"/>
              <a:buFont typeface="Roboto"/>
              <a:buNone/>
              <a:defRPr sz="1200">
                <a:latin typeface="Roboto"/>
                <a:ea typeface="Roboto"/>
                <a:cs typeface="Roboto"/>
                <a:sym typeface="Roboto"/>
              </a:defRPr>
            </a:lvl5pPr>
            <a:lvl6pPr lvl="5">
              <a:spcBef>
                <a:spcPts val="1600"/>
              </a:spcBef>
              <a:spcAft>
                <a:spcPts val="0"/>
              </a:spcAft>
              <a:buSzPts val="1200"/>
              <a:buFont typeface="Roboto"/>
              <a:buNone/>
              <a:defRPr sz="1200">
                <a:latin typeface="Roboto"/>
                <a:ea typeface="Roboto"/>
                <a:cs typeface="Roboto"/>
                <a:sym typeface="Roboto"/>
              </a:defRPr>
            </a:lvl6pPr>
            <a:lvl7pPr lvl="6">
              <a:spcBef>
                <a:spcPts val="1600"/>
              </a:spcBef>
              <a:spcAft>
                <a:spcPts val="0"/>
              </a:spcAft>
              <a:buSzPts val="1200"/>
              <a:buFont typeface="Roboto"/>
              <a:buNone/>
              <a:defRPr sz="1200">
                <a:latin typeface="Roboto"/>
                <a:ea typeface="Roboto"/>
                <a:cs typeface="Roboto"/>
                <a:sym typeface="Roboto"/>
              </a:defRPr>
            </a:lvl7pPr>
            <a:lvl8pPr lvl="7">
              <a:spcBef>
                <a:spcPts val="1600"/>
              </a:spcBef>
              <a:spcAft>
                <a:spcPts val="0"/>
              </a:spcAft>
              <a:buSzPts val="1200"/>
              <a:buFont typeface="Roboto"/>
              <a:buNone/>
              <a:defRPr sz="1200">
                <a:latin typeface="Roboto"/>
                <a:ea typeface="Roboto"/>
                <a:cs typeface="Roboto"/>
                <a:sym typeface="Roboto"/>
              </a:defRPr>
            </a:lvl8pPr>
            <a:lvl9pPr lvl="8">
              <a:spcBef>
                <a:spcPts val="1600"/>
              </a:spcBef>
              <a:spcAft>
                <a:spcPts val="1600"/>
              </a:spcAft>
              <a:buSzPts val="1200"/>
              <a:buFont typeface="Roboto"/>
              <a:buNone/>
              <a:defRPr sz="1200">
                <a:latin typeface="Roboto"/>
                <a:ea typeface="Roboto"/>
                <a:cs typeface="Roboto"/>
                <a:sym typeface="Roboto"/>
              </a:defRPr>
            </a:lvl9pPr>
          </a:lstStyle>
          <a:p/>
        </p:txBody>
      </p:sp>
      <p:sp>
        <p:nvSpPr>
          <p:cNvPr id="170" name="Google Shape;170;p17"/>
          <p:cNvSpPr txBox="1"/>
          <p:nvPr>
            <p:ph idx="2" type="subTitle"/>
          </p:nvPr>
        </p:nvSpPr>
        <p:spPr>
          <a:xfrm>
            <a:off x="896400" y="2323913"/>
            <a:ext cx="2240400" cy="365700"/>
          </a:xfrm>
          <a:prstGeom prst="rect">
            <a:avLst/>
          </a:prstGeom>
          <a:noFill/>
        </p:spPr>
        <p:txBody>
          <a:bodyPr anchorCtr="0" anchor="t" bIns="91425" lIns="91425" spcFirstLastPara="1" rIns="91425" wrap="square" tIns="91425">
            <a:noAutofit/>
          </a:bodyPr>
          <a:lstStyle>
            <a:lvl1pPr lvl="0" algn="ctr">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2pPr>
            <a:lvl3pPr lvl="2">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3pPr>
            <a:lvl4pPr lvl="3">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4pPr>
            <a:lvl5pPr lvl="4">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5pPr>
            <a:lvl6pPr lvl="5">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6pPr>
            <a:lvl7pPr lvl="6">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7pPr>
            <a:lvl8pPr lvl="7">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8pPr>
            <a:lvl9pPr lvl="8">
              <a:spcBef>
                <a:spcPts val="1600"/>
              </a:spcBef>
              <a:spcAft>
                <a:spcPts val="1600"/>
              </a:spcAft>
              <a:buClr>
                <a:schemeClr val="accent1"/>
              </a:buClr>
              <a:buSzPts val="1800"/>
              <a:buFont typeface="Fjalla One"/>
              <a:buNone/>
              <a:defRPr sz="1800">
                <a:solidFill>
                  <a:schemeClr val="accent1"/>
                </a:solidFill>
                <a:latin typeface="Fjalla One"/>
                <a:ea typeface="Fjalla One"/>
                <a:cs typeface="Fjalla One"/>
                <a:sym typeface="Fjalla One"/>
              </a:defRPr>
            </a:lvl9pPr>
          </a:lstStyle>
          <a:p/>
        </p:txBody>
      </p:sp>
      <p:sp>
        <p:nvSpPr>
          <p:cNvPr id="171" name="Google Shape;171;p17"/>
          <p:cNvSpPr txBox="1"/>
          <p:nvPr>
            <p:ph idx="3" type="subTitle"/>
          </p:nvPr>
        </p:nvSpPr>
        <p:spPr>
          <a:xfrm>
            <a:off x="3429000" y="2750633"/>
            <a:ext cx="2286000" cy="139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200"/>
              <a:buFont typeface="Roboto"/>
              <a:buNone/>
              <a:defRPr sz="1200">
                <a:latin typeface="Roboto"/>
                <a:ea typeface="Roboto"/>
                <a:cs typeface="Roboto"/>
                <a:sym typeface="Roboto"/>
              </a:defRPr>
            </a:lvl2pPr>
            <a:lvl3pPr lvl="2" rtl="0">
              <a:spcBef>
                <a:spcPts val="1600"/>
              </a:spcBef>
              <a:spcAft>
                <a:spcPts val="0"/>
              </a:spcAft>
              <a:buSzPts val="1200"/>
              <a:buFont typeface="Roboto"/>
              <a:buNone/>
              <a:defRPr sz="1200">
                <a:latin typeface="Roboto"/>
                <a:ea typeface="Roboto"/>
                <a:cs typeface="Roboto"/>
                <a:sym typeface="Roboto"/>
              </a:defRPr>
            </a:lvl3pPr>
            <a:lvl4pPr lvl="3" rtl="0">
              <a:spcBef>
                <a:spcPts val="1600"/>
              </a:spcBef>
              <a:spcAft>
                <a:spcPts val="0"/>
              </a:spcAft>
              <a:buSzPts val="1200"/>
              <a:buFont typeface="Roboto"/>
              <a:buNone/>
              <a:defRPr sz="1200">
                <a:latin typeface="Roboto"/>
                <a:ea typeface="Roboto"/>
                <a:cs typeface="Roboto"/>
                <a:sym typeface="Roboto"/>
              </a:defRPr>
            </a:lvl4pPr>
            <a:lvl5pPr lvl="4" rtl="0">
              <a:spcBef>
                <a:spcPts val="1600"/>
              </a:spcBef>
              <a:spcAft>
                <a:spcPts val="0"/>
              </a:spcAft>
              <a:buSzPts val="1200"/>
              <a:buFont typeface="Roboto"/>
              <a:buNone/>
              <a:defRPr sz="1200">
                <a:latin typeface="Roboto"/>
                <a:ea typeface="Roboto"/>
                <a:cs typeface="Roboto"/>
                <a:sym typeface="Roboto"/>
              </a:defRPr>
            </a:lvl5pPr>
            <a:lvl6pPr lvl="5" rtl="0">
              <a:spcBef>
                <a:spcPts val="1600"/>
              </a:spcBef>
              <a:spcAft>
                <a:spcPts val="0"/>
              </a:spcAft>
              <a:buSzPts val="1200"/>
              <a:buFont typeface="Roboto"/>
              <a:buNone/>
              <a:defRPr sz="1200">
                <a:latin typeface="Roboto"/>
                <a:ea typeface="Roboto"/>
                <a:cs typeface="Roboto"/>
                <a:sym typeface="Roboto"/>
              </a:defRPr>
            </a:lvl6pPr>
            <a:lvl7pPr lvl="6" rtl="0">
              <a:spcBef>
                <a:spcPts val="1600"/>
              </a:spcBef>
              <a:spcAft>
                <a:spcPts val="0"/>
              </a:spcAft>
              <a:buSzPts val="1200"/>
              <a:buFont typeface="Roboto"/>
              <a:buNone/>
              <a:defRPr sz="1200">
                <a:latin typeface="Roboto"/>
                <a:ea typeface="Roboto"/>
                <a:cs typeface="Roboto"/>
                <a:sym typeface="Roboto"/>
              </a:defRPr>
            </a:lvl7pPr>
            <a:lvl8pPr lvl="7" rtl="0">
              <a:spcBef>
                <a:spcPts val="1600"/>
              </a:spcBef>
              <a:spcAft>
                <a:spcPts val="0"/>
              </a:spcAft>
              <a:buSzPts val="1200"/>
              <a:buFont typeface="Roboto"/>
              <a:buNone/>
              <a:defRPr sz="1200">
                <a:latin typeface="Roboto"/>
                <a:ea typeface="Roboto"/>
                <a:cs typeface="Roboto"/>
                <a:sym typeface="Roboto"/>
              </a:defRPr>
            </a:lvl8pPr>
            <a:lvl9pPr lvl="8" rtl="0">
              <a:spcBef>
                <a:spcPts val="1600"/>
              </a:spcBef>
              <a:spcAft>
                <a:spcPts val="1600"/>
              </a:spcAft>
              <a:buSzPts val="1200"/>
              <a:buFont typeface="Roboto"/>
              <a:buNone/>
              <a:defRPr sz="1200">
                <a:latin typeface="Roboto"/>
                <a:ea typeface="Roboto"/>
                <a:cs typeface="Roboto"/>
                <a:sym typeface="Roboto"/>
              </a:defRPr>
            </a:lvl9pPr>
          </a:lstStyle>
          <a:p/>
        </p:txBody>
      </p:sp>
      <p:sp>
        <p:nvSpPr>
          <p:cNvPr id="172" name="Google Shape;172;p17"/>
          <p:cNvSpPr txBox="1"/>
          <p:nvPr>
            <p:ph idx="4" type="subTitle"/>
          </p:nvPr>
        </p:nvSpPr>
        <p:spPr>
          <a:xfrm>
            <a:off x="3451800" y="2323913"/>
            <a:ext cx="2240400" cy="365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2pPr>
            <a:lvl3pPr lvl="2"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3pPr>
            <a:lvl4pPr lvl="3"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4pPr>
            <a:lvl5pPr lvl="4"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5pPr>
            <a:lvl6pPr lvl="5"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6pPr>
            <a:lvl7pPr lvl="6"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7pPr>
            <a:lvl8pPr lvl="7"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8pPr>
            <a:lvl9pPr lvl="8" rtl="0">
              <a:spcBef>
                <a:spcPts val="1600"/>
              </a:spcBef>
              <a:spcAft>
                <a:spcPts val="1600"/>
              </a:spcAft>
              <a:buClr>
                <a:schemeClr val="accent1"/>
              </a:buClr>
              <a:buSzPts val="1800"/>
              <a:buFont typeface="Fjalla One"/>
              <a:buNone/>
              <a:defRPr sz="1800">
                <a:solidFill>
                  <a:schemeClr val="accent1"/>
                </a:solidFill>
                <a:latin typeface="Fjalla One"/>
                <a:ea typeface="Fjalla One"/>
                <a:cs typeface="Fjalla One"/>
                <a:sym typeface="Fjalla One"/>
              </a:defRPr>
            </a:lvl9pPr>
          </a:lstStyle>
          <a:p/>
        </p:txBody>
      </p:sp>
      <p:sp>
        <p:nvSpPr>
          <p:cNvPr id="173" name="Google Shape;173;p17"/>
          <p:cNvSpPr txBox="1"/>
          <p:nvPr>
            <p:ph idx="5" type="subTitle"/>
          </p:nvPr>
        </p:nvSpPr>
        <p:spPr>
          <a:xfrm>
            <a:off x="5984400" y="2750633"/>
            <a:ext cx="2286000" cy="139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200"/>
              <a:buFont typeface="Roboto"/>
              <a:buNone/>
              <a:defRPr sz="1200">
                <a:latin typeface="Roboto"/>
                <a:ea typeface="Roboto"/>
                <a:cs typeface="Roboto"/>
                <a:sym typeface="Roboto"/>
              </a:defRPr>
            </a:lvl2pPr>
            <a:lvl3pPr lvl="2" rtl="0">
              <a:spcBef>
                <a:spcPts val="1600"/>
              </a:spcBef>
              <a:spcAft>
                <a:spcPts val="0"/>
              </a:spcAft>
              <a:buSzPts val="1200"/>
              <a:buFont typeface="Roboto"/>
              <a:buNone/>
              <a:defRPr sz="1200">
                <a:latin typeface="Roboto"/>
                <a:ea typeface="Roboto"/>
                <a:cs typeface="Roboto"/>
                <a:sym typeface="Roboto"/>
              </a:defRPr>
            </a:lvl3pPr>
            <a:lvl4pPr lvl="3" rtl="0">
              <a:spcBef>
                <a:spcPts val="1600"/>
              </a:spcBef>
              <a:spcAft>
                <a:spcPts val="0"/>
              </a:spcAft>
              <a:buSzPts val="1200"/>
              <a:buFont typeface="Roboto"/>
              <a:buNone/>
              <a:defRPr sz="1200">
                <a:latin typeface="Roboto"/>
                <a:ea typeface="Roboto"/>
                <a:cs typeface="Roboto"/>
                <a:sym typeface="Roboto"/>
              </a:defRPr>
            </a:lvl4pPr>
            <a:lvl5pPr lvl="4" rtl="0">
              <a:spcBef>
                <a:spcPts val="1600"/>
              </a:spcBef>
              <a:spcAft>
                <a:spcPts val="0"/>
              </a:spcAft>
              <a:buSzPts val="1200"/>
              <a:buFont typeface="Roboto"/>
              <a:buNone/>
              <a:defRPr sz="1200">
                <a:latin typeface="Roboto"/>
                <a:ea typeface="Roboto"/>
                <a:cs typeface="Roboto"/>
                <a:sym typeface="Roboto"/>
              </a:defRPr>
            </a:lvl5pPr>
            <a:lvl6pPr lvl="5" rtl="0">
              <a:spcBef>
                <a:spcPts val="1600"/>
              </a:spcBef>
              <a:spcAft>
                <a:spcPts val="0"/>
              </a:spcAft>
              <a:buSzPts val="1200"/>
              <a:buFont typeface="Roboto"/>
              <a:buNone/>
              <a:defRPr sz="1200">
                <a:latin typeface="Roboto"/>
                <a:ea typeface="Roboto"/>
                <a:cs typeface="Roboto"/>
                <a:sym typeface="Roboto"/>
              </a:defRPr>
            </a:lvl6pPr>
            <a:lvl7pPr lvl="6" rtl="0">
              <a:spcBef>
                <a:spcPts val="1600"/>
              </a:spcBef>
              <a:spcAft>
                <a:spcPts val="0"/>
              </a:spcAft>
              <a:buSzPts val="1200"/>
              <a:buFont typeface="Roboto"/>
              <a:buNone/>
              <a:defRPr sz="1200">
                <a:latin typeface="Roboto"/>
                <a:ea typeface="Roboto"/>
                <a:cs typeface="Roboto"/>
                <a:sym typeface="Roboto"/>
              </a:defRPr>
            </a:lvl7pPr>
            <a:lvl8pPr lvl="7" rtl="0">
              <a:spcBef>
                <a:spcPts val="1600"/>
              </a:spcBef>
              <a:spcAft>
                <a:spcPts val="0"/>
              </a:spcAft>
              <a:buSzPts val="1200"/>
              <a:buFont typeface="Roboto"/>
              <a:buNone/>
              <a:defRPr sz="1200">
                <a:latin typeface="Roboto"/>
                <a:ea typeface="Roboto"/>
                <a:cs typeface="Roboto"/>
                <a:sym typeface="Roboto"/>
              </a:defRPr>
            </a:lvl8pPr>
            <a:lvl9pPr lvl="8" rtl="0">
              <a:spcBef>
                <a:spcPts val="1600"/>
              </a:spcBef>
              <a:spcAft>
                <a:spcPts val="1600"/>
              </a:spcAft>
              <a:buSzPts val="1200"/>
              <a:buFont typeface="Roboto"/>
              <a:buNone/>
              <a:defRPr sz="1200">
                <a:latin typeface="Roboto"/>
                <a:ea typeface="Roboto"/>
                <a:cs typeface="Roboto"/>
                <a:sym typeface="Roboto"/>
              </a:defRPr>
            </a:lvl9pPr>
          </a:lstStyle>
          <a:p/>
        </p:txBody>
      </p:sp>
      <p:sp>
        <p:nvSpPr>
          <p:cNvPr id="174" name="Google Shape;174;p17"/>
          <p:cNvSpPr txBox="1"/>
          <p:nvPr>
            <p:ph idx="6" type="subTitle"/>
          </p:nvPr>
        </p:nvSpPr>
        <p:spPr>
          <a:xfrm>
            <a:off x="6007200" y="2323913"/>
            <a:ext cx="2240400" cy="365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2pPr>
            <a:lvl3pPr lvl="2"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3pPr>
            <a:lvl4pPr lvl="3"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4pPr>
            <a:lvl5pPr lvl="4"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5pPr>
            <a:lvl6pPr lvl="5"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6pPr>
            <a:lvl7pPr lvl="6"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7pPr>
            <a:lvl8pPr lvl="7"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8pPr>
            <a:lvl9pPr lvl="8" rtl="0">
              <a:spcBef>
                <a:spcPts val="1600"/>
              </a:spcBef>
              <a:spcAft>
                <a:spcPts val="1600"/>
              </a:spcAft>
              <a:buClr>
                <a:schemeClr val="accent1"/>
              </a:buClr>
              <a:buSzPts val="1800"/>
              <a:buFont typeface="Fjalla One"/>
              <a:buNone/>
              <a:defRPr sz="1800">
                <a:solidFill>
                  <a:schemeClr val="accent1"/>
                </a:solidFill>
                <a:latin typeface="Fjalla One"/>
                <a:ea typeface="Fjalla One"/>
                <a:cs typeface="Fjalla One"/>
                <a:sym typeface="Fjalla One"/>
              </a:defRPr>
            </a:lvl9pPr>
          </a:lstStyle>
          <a:p/>
        </p:txBody>
      </p:sp>
      <p:sp>
        <p:nvSpPr>
          <p:cNvPr id="175" name="Google Shape;175;p17"/>
          <p:cNvSpPr txBox="1"/>
          <p:nvPr>
            <p:ph type="title"/>
          </p:nvPr>
        </p:nvSpPr>
        <p:spPr>
          <a:xfrm>
            <a:off x="713225" y="539500"/>
            <a:ext cx="7699200" cy="685800"/>
          </a:xfrm>
          <a:prstGeom prst="rect">
            <a:avLst/>
          </a:prstGeom>
          <a:noFill/>
        </p:spPr>
        <p:txBody>
          <a:bodyPr anchorCtr="0" anchor="t" bIns="91425" lIns="91425" spcFirstLastPara="1" rIns="91425" wrap="square" tIns="91425">
            <a:noAutofit/>
          </a:bodyPr>
          <a:lstStyle>
            <a:lvl1pPr lvl="0" algn="ctr">
              <a:spcBef>
                <a:spcPts val="0"/>
              </a:spcBef>
              <a:spcAft>
                <a:spcPts val="0"/>
              </a:spcAft>
              <a:buSzPts val="4000"/>
              <a:buNone/>
              <a:defRPr sz="4000"/>
            </a:lvl1pPr>
            <a:lvl2pPr lvl="1">
              <a:spcBef>
                <a:spcPts val="0"/>
              </a:spcBef>
              <a:spcAft>
                <a:spcPts val="0"/>
              </a:spcAft>
              <a:buSzPts val="4500"/>
              <a:buFont typeface="Fjalla One"/>
              <a:buNone/>
              <a:defRPr sz="4500">
                <a:latin typeface="Fjalla One"/>
                <a:ea typeface="Fjalla One"/>
                <a:cs typeface="Fjalla One"/>
                <a:sym typeface="Fjalla One"/>
              </a:defRPr>
            </a:lvl2pPr>
            <a:lvl3pPr lvl="2">
              <a:spcBef>
                <a:spcPts val="0"/>
              </a:spcBef>
              <a:spcAft>
                <a:spcPts val="0"/>
              </a:spcAft>
              <a:buSzPts val="4500"/>
              <a:buFont typeface="Fjalla One"/>
              <a:buNone/>
              <a:defRPr sz="4500">
                <a:latin typeface="Fjalla One"/>
                <a:ea typeface="Fjalla One"/>
                <a:cs typeface="Fjalla One"/>
                <a:sym typeface="Fjalla One"/>
              </a:defRPr>
            </a:lvl3pPr>
            <a:lvl4pPr lvl="3">
              <a:spcBef>
                <a:spcPts val="0"/>
              </a:spcBef>
              <a:spcAft>
                <a:spcPts val="0"/>
              </a:spcAft>
              <a:buSzPts val="4500"/>
              <a:buFont typeface="Fjalla One"/>
              <a:buNone/>
              <a:defRPr sz="4500">
                <a:latin typeface="Fjalla One"/>
                <a:ea typeface="Fjalla One"/>
                <a:cs typeface="Fjalla One"/>
                <a:sym typeface="Fjalla One"/>
              </a:defRPr>
            </a:lvl4pPr>
            <a:lvl5pPr lvl="4">
              <a:spcBef>
                <a:spcPts val="0"/>
              </a:spcBef>
              <a:spcAft>
                <a:spcPts val="0"/>
              </a:spcAft>
              <a:buSzPts val="4500"/>
              <a:buFont typeface="Fjalla One"/>
              <a:buNone/>
              <a:defRPr sz="4500">
                <a:latin typeface="Fjalla One"/>
                <a:ea typeface="Fjalla One"/>
                <a:cs typeface="Fjalla One"/>
                <a:sym typeface="Fjalla One"/>
              </a:defRPr>
            </a:lvl5pPr>
            <a:lvl6pPr lvl="5">
              <a:spcBef>
                <a:spcPts val="0"/>
              </a:spcBef>
              <a:spcAft>
                <a:spcPts val="0"/>
              </a:spcAft>
              <a:buSzPts val="4500"/>
              <a:buFont typeface="Fjalla One"/>
              <a:buNone/>
              <a:defRPr sz="4500">
                <a:latin typeface="Fjalla One"/>
                <a:ea typeface="Fjalla One"/>
                <a:cs typeface="Fjalla One"/>
                <a:sym typeface="Fjalla One"/>
              </a:defRPr>
            </a:lvl6pPr>
            <a:lvl7pPr lvl="6">
              <a:spcBef>
                <a:spcPts val="0"/>
              </a:spcBef>
              <a:spcAft>
                <a:spcPts val="0"/>
              </a:spcAft>
              <a:buSzPts val="4500"/>
              <a:buFont typeface="Fjalla One"/>
              <a:buNone/>
              <a:defRPr sz="4500">
                <a:latin typeface="Fjalla One"/>
                <a:ea typeface="Fjalla One"/>
                <a:cs typeface="Fjalla One"/>
                <a:sym typeface="Fjalla One"/>
              </a:defRPr>
            </a:lvl7pPr>
            <a:lvl8pPr lvl="7">
              <a:spcBef>
                <a:spcPts val="0"/>
              </a:spcBef>
              <a:spcAft>
                <a:spcPts val="0"/>
              </a:spcAft>
              <a:buSzPts val="4500"/>
              <a:buFont typeface="Fjalla One"/>
              <a:buNone/>
              <a:defRPr sz="4500">
                <a:latin typeface="Fjalla One"/>
                <a:ea typeface="Fjalla One"/>
                <a:cs typeface="Fjalla One"/>
                <a:sym typeface="Fjalla One"/>
              </a:defRPr>
            </a:lvl8pPr>
            <a:lvl9pPr lvl="8">
              <a:spcBef>
                <a:spcPts val="0"/>
              </a:spcBef>
              <a:spcAft>
                <a:spcPts val="0"/>
              </a:spcAft>
              <a:buSzPts val="4500"/>
              <a:buFont typeface="Fjalla One"/>
              <a:buNone/>
              <a:defRPr sz="4500">
                <a:latin typeface="Fjalla One"/>
                <a:ea typeface="Fjalla One"/>
                <a:cs typeface="Fjalla One"/>
                <a:sym typeface="Fjalla One"/>
              </a:defRPr>
            </a:lvl9pPr>
          </a:lstStyle>
          <a:p/>
        </p:txBody>
      </p:sp>
      <p:grpSp>
        <p:nvGrpSpPr>
          <p:cNvPr id="176" name="Google Shape;176;p17"/>
          <p:cNvGrpSpPr/>
          <p:nvPr/>
        </p:nvGrpSpPr>
        <p:grpSpPr>
          <a:xfrm>
            <a:off x="-600000" y="-503444"/>
            <a:ext cx="650453" cy="8561589"/>
            <a:chOff x="1064797" y="-1353613"/>
            <a:chExt cx="688238" cy="9049349"/>
          </a:xfrm>
        </p:grpSpPr>
        <p:sp>
          <p:nvSpPr>
            <p:cNvPr id="177" name="Google Shape;177;p17"/>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7"/>
            <p:cNvSpPr/>
            <p:nvPr/>
          </p:nvSpPr>
          <p:spPr>
            <a:xfrm>
              <a:off x="1064797" y="3368872"/>
              <a:ext cx="674316" cy="4326863"/>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17"/>
          <p:cNvSpPr/>
          <p:nvPr/>
        </p:nvSpPr>
        <p:spPr>
          <a:xfrm>
            <a:off x="-54424" y="-1740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80" name="Google Shape;180;p17"/>
          <p:cNvSpPr/>
          <p:nvPr/>
        </p:nvSpPr>
        <p:spPr>
          <a:xfrm>
            <a:off x="115674" y="2334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81" name="Google Shape;181;p17"/>
          <p:cNvSpPr/>
          <p:nvPr/>
        </p:nvSpPr>
        <p:spPr>
          <a:xfrm flipH="1" rot="10800000">
            <a:off x="8633357" y="3333637"/>
            <a:ext cx="637296" cy="4185797"/>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7"/>
          <p:cNvSpPr/>
          <p:nvPr/>
        </p:nvSpPr>
        <p:spPr>
          <a:xfrm flipH="1" rot="10800000">
            <a:off x="9165776" y="320864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83" name="Google Shape;183;p17"/>
          <p:cNvSpPr/>
          <p:nvPr/>
        </p:nvSpPr>
        <p:spPr>
          <a:xfrm flipH="1" rot="10800000">
            <a:off x="9335874" y="-2464610"/>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184" name="Shape 184"/>
        <p:cNvGrpSpPr/>
        <p:nvPr/>
      </p:nvGrpSpPr>
      <p:grpSpPr>
        <a:xfrm>
          <a:off x="0" y="0"/>
          <a:ext cx="0" cy="0"/>
          <a:chOff x="0" y="0"/>
          <a:chExt cx="0" cy="0"/>
        </a:xfrm>
      </p:grpSpPr>
      <p:sp>
        <p:nvSpPr>
          <p:cNvPr id="185" name="Google Shape;185;p18"/>
          <p:cNvSpPr txBox="1"/>
          <p:nvPr>
            <p:ph type="title"/>
          </p:nvPr>
        </p:nvSpPr>
        <p:spPr>
          <a:xfrm>
            <a:off x="1912600" y="539500"/>
            <a:ext cx="6038400" cy="667500"/>
          </a:xfrm>
          <a:prstGeom prst="rect">
            <a:avLst/>
          </a:prstGeom>
        </p:spPr>
        <p:txBody>
          <a:bodyPr anchorCtr="0" anchor="t" bIns="91425" lIns="91425" spcFirstLastPara="1" rIns="91425" wrap="square" tIns="91425">
            <a:noAutofit/>
          </a:bodyPr>
          <a:lstStyle>
            <a:lvl1pPr lvl="0" algn="ctr">
              <a:spcBef>
                <a:spcPts val="0"/>
              </a:spcBef>
              <a:spcAft>
                <a:spcPts val="0"/>
              </a:spcAft>
              <a:buSzPts val="4000"/>
              <a:buNone/>
              <a:defRPr sz="4000"/>
            </a:lvl1pPr>
            <a:lvl2pPr lvl="1" algn="ctr">
              <a:spcBef>
                <a:spcPts val="0"/>
              </a:spcBef>
              <a:spcAft>
                <a:spcPts val="0"/>
              </a:spcAft>
              <a:buSzPts val="6000"/>
              <a:buNone/>
              <a:defRPr>
                <a:latin typeface="Roboto"/>
                <a:ea typeface="Roboto"/>
                <a:cs typeface="Roboto"/>
                <a:sym typeface="Roboto"/>
              </a:defRPr>
            </a:lvl2pPr>
            <a:lvl3pPr lvl="2" algn="ctr">
              <a:spcBef>
                <a:spcPts val="0"/>
              </a:spcBef>
              <a:spcAft>
                <a:spcPts val="0"/>
              </a:spcAft>
              <a:buSzPts val="6000"/>
              <a:buNone/>
              <a:defRPr>
                <a:latin typeface="Roboto"/>
                <a:ea typeface="Roboto"/>
                <a:cs typeface="Roboto"/>
                <a:sym typeface="Roboto"/>
              </a:defRPr>
            </a:lvl3pPr>
            <a:lvl4pPr lvl="3" algn="ctr">
              <a:spcBef>
                <a:spcPts val="0"/>
              </a:spcBef>
              <a:spcAft>
                <a:spcPts val="0"/>
              </a:spcAft>
              <a:buSzPts val="6000"/>
              <a:buNone/>
              <a:defRPr>
                <a:latin typeface="Roboto"/>
                <a:ea typeface="Roboto"/>
                <a:cs typeface="Roboto"/>
                <a:sym typeface="Roboto"/>
              </a:defRPr>
            </a:lvl4pPr>
            <a:lvl5pPr lvl="4" algn="ctr">
              <a:spcBef>
                <a:spcPts val="0"/>
              </a:spcBef>
              <a:spcAft>
                <a:spcPts val="0"/>
              </a:spcAft>
              <a:buSzPts val="6000"/>
              <a:buNone/>
              <a:defRPr>
                <a:latin typeface="Roboto"/>
                <a:ea typeface="Roboto"/>
                <a:cs typeface="Roboto"/>
                <a:sym typeface="Roboto"/>
              </a:defRPr>
            </a:lvl5pPr>
            <a:lvl6pPr lvl="5" algn="ctr">
              <a:spcBef>
                <a:spcPts val="0"/>
              </a:spcBef>
              <a:spcAft>
                <a:spcPts val="0"/>
              </a:spcAft>
              <a:buSzPts val="6000"/>
              <a:buNone/>
              <a:defRPr>
                <a:latin typeface="Roboto"/>
                <a:ea typeface="Roboto"/>
                <a:cs typeface="Roboto"/>
                <a:sym typeface="Roboto"/>
              </a:defRPr>
            </a:lvl6pPr>
            <a:lvl7pPr lvl="6" algn="ctr">
              <a:spcBef>
                <a:spcPts val="0"/>
              </a:spcBef>
              <a:spcAft>
                <a:spcPts val="0"/>
              </a:spcAft>
              <a:buSzPts val="6000"/>
              <a:buNone/>
              <a:defRPr>
                <a:latin typeface="Roboto"/>
                <a:ea typeface="Roboto"/>
                <a:cs typeface="Roboto"/>
                <a:sym typeface="Roboto"/>
              </a:defRPr>
            </a:lvl7pPr>
            <a:lvl8pPr lvl="7" algn="ctr">
              <a:spcBef>
                <a:spcPts val="0"/>
              </a:spcBef>
              <a:spcAft>
                <a:spcPts val="0"/>
              </a:spcAft>
              <a:buSzPts val="6000"/>
              <a:buNone/>
              <a:defRPr>
                <a:latin typeface="Roboto"/>
                <a:ea typeface="Roboto"/>
                <a:cs typeface="Roboto"/>
                <a:sym typeface="Roboto"/>
              </a:defRPr>
            </a:lvl8pPr>
            <a:lvl9pPr lvl="8" algn="ctr">
              <a:spcBef>
                <a:spcPts val="0"/>
              </a:spcBef>
              <a:spcAft>
                <a:spcPts val="0"/>
              </a:spcAft>
              <a:buSzPts val="6000"/>
              <a:buNone/>
              <a:defRPr>
                <a:latin typeface="Roboto"/>
                <a:ea typeface="Roboto"/>
                <a:cs typeface="Roboto"/>
                <a:sym typeface="Roboto"/>
              </a:defRPr>
            </a:lvl9pPr>
          </a:lstStyle>
          <a:p/>
        </p:txBody>
      </p:sp>
      <p:grpSp>
        <p:nvGrpSpPr>
          <p:cNvPr id="186" name="Google Shape;186;p18"/>
          <p:cNvGrpSpPr/>
          <p:nvPr/>
        </p:nvGrpSpPr>
        <p:grpSpPr>
          <a:xfrm>
            <a:off x="-288000" y="-3411474"/>
            <a:ext cx="1192696" cy="8789674"/>
            <a:chOff x="-135600" y="-3411474"/>
            <a:chExt cx="1192696" cy="8789674"/>
          </a:xfrm>
        </p:grpSpPr>
        <p:sp>
          <p:nvSpPr>
            <p:cNvPr id="187" name="Google Shape;187;p18"/>
            <p:cNvSpPr/>
            <p:nvPr/>
          </p:nvSpPr>
          <p:spPr>
            <a:xfrm>
              <a:off x="222919" y="-20690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8"/>
            <p:cNvSpPr/>
            <p:nvPr/>
          </p:nvSpPr>
          <p:spPr>
            <a:xfrm flipH="1">
              <a:off x="-135600" y="-3411474"/>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8"/>
            <p:cNvSpPr/>
            <p:nvPr/>
          </p:nvSpPr>
          <p:spPr>
            <a:xfrm flipH="1">
              <a:off x="-118589" y="2062737"/>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7">
    <p:spTree>
      <p:nvGrpSpPr>
        <p:cNvPr id="190" name="Shape 190"/>
        <p:cNvGrpSpPr/>
        <p:nvPr/>
      </p:nvGrpSpPr>
      <p:grpSpPr>
        <a:xfrm>
          <a:off x="0" y="0"/>
          <a:ext cx="0" cy="0"/>
          <a:chOff x="0" y="0"/>
          <a:chExt cx="0" cy="0"/>
        </a:xfrm>
      </p:grpSpPr>
      <p:sp>
        <p:nvSpPr>
          <p:cNvPr id="191" name="Google Shape;191;p19"/>
          <p:cNvSpPr txBox="1"/>
          <p:nvPr>
            <p:ph hasCustomPrompt="1" type="title"/>
          </p:nvPr>
        </p:nvSpPr>
        <p:spPr>
          <a:xfrm>
            <a:off x="1594717" y="1848917"/>
            <a:ext cx="731400" cy="640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3"/>
              </a:buClr>
              <a:buSzPts val="4000"/>
              <a:buNone/>
              <a:defRPr sz="4000">
                <a:solidFill>
                  <a:schemeClr val="accent3"/>
                </a:solidFill>
              </a:defRPr>
            </a:lvl1pPr>
            <a:lvl2pPr lvl="1"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2pPr>
            <a:lvl3pPr lvl="2"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3pPr>
            <a:lvl4pPr lvl="3"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4pPr>
            <a:lvl5pPr lvl="4"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5pPr>
            <a:lvl6pPr lvl="5"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6pPr>
            <a:lvl7pPr lvl="6"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7pPr>
            <a:lvl8pPr lvl="7"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8pPr>
            <a:lvl9pPr lvl="8"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9pPr>
          </a:lstStyle>
          <a:p>
            <a:r>
              <a:t>xx%</a:t>
            </a:r>
          </a:p>
        </p:txBody>
      </p:sp>
      <p:sp>
        <p:nvSpPr>
          <p:cNvPr id="192" name="Google Shape;192;p19"/>
          <p:cNvSpPr txBox="1"/>
          <p:nvPr>
            <p:ph idx="1" type="subTitle"/>
          </p:nvPr>
        </p:nvSpPr>
        <p:spPr>
          <a:xfrm>
            <a:off x="2305383" y="1709863"/>
            <a:ext cx="2514600" cy="438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2pPr>
            <a:lvl3pPr lvl="2"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3pPr>
            <a:lvl4pPr lvl="3"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4pPr>
            <a:lvl5pPr lvl="4"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5pPr>
            <a:lvl6pPr lvl="5"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6pPr>
            <a:lvl7pPr lvl="6"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7pPr>
            <a:lvl8pPr lvl="7"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8pPr>
            <a:lvl9pPr lvl="8" rtl="0">
              <a:spcBef>
                <a:spcPts val="1600"/>
              </a:spcBef>
              <a:spcAft>
                <a:spcPts val="1600"/>
              </a:spcAft>
              <a:buClr>
                <a:schemeClr val="accent1"/>
              </a:buClr>
              <a:buSzPts val="1800"/>
              <a:buFont typeface="Fjalla One"/>
              <a:buNone/>
              <a:defRPr sz="1800">
                <a:solidFill>
                  <a:schemeClr val="accent1"/>
                </a:solidFill>
                <a:latin typeface="Fjalla One"/>
                <a:ea typeface="Fjalla One"/>
                <a:cs typeface="Fjalla One"/>
                <a:sym typeface="Fjalla One"/>
              </a:defRPr>
            </a:lvl9pPr>
          </a:lstStyle>
          <a:p/>
        </p:txBody>
      </p:sp>
      <p:sp>
        <p:nvSpPr>
          <p:cNvPr id="193" name="Google Shape;193;p19"/>
          <p:cNvSpPr txBox="1"/>
          <p:nvPr>
            <p:ph idx="2" type="subTitle"/>
          </p:nvPr>
        </p:nvSpPr>
        <p:spPr>
          <a:xfrm>
            <a:off x="2305383" y="2136329"/>
            <a:ext cx="2392500" cy="1097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194" name="Google Shape;194;p19"/>
          <p:cNvSpPr txBox="1"/>
          <p:nvPr>
            <p:ph hasCustomPrompt="1" idx="3" type="title"/>
          </p:nvPr>
        </p:nvSpPr>
        <p:spPr>
          <a:xfrm>
            <a:off x="1594717" y="3490678"/>
            <a:ext cx="731400" cy="640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3"/>
              </a:buClr>
              <a:buSzPts val="4000"/>
              <a:buNone/>
              <a:defRPr sz="4000">
                <a:solidFill>
                  <a:schemeClr val="accent3"/>
                </a:solidFill>
              </a:defRPr>
            </a:lvl1pPr>
            <a:lvl2pPr lvl="1"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2pPr>
            <a:lvl3pPr lvl="2"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3pPr>
            <a:lvl4pPr lvl="3"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4pPr>
            <a:lvl5pPr lvl="4"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5pPr>
            <a:lvl6pPr lvl="5"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6pPr>
            <a:lvl7pPr lvl="6"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7pPr>
            <a:lvl8pPr lvl="7"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8pPr>
            <a:lvl9pPr lvl="8"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9pPr>
          </a:lstStyle>
          <a:p>
            <a:r>
              <a:t>xx%</a:t>
            </a:r>
          </a:p>
        </p:txBody>
      </p:sp>
      <p:sp>
        <p:nvSpPr>
          <p:cNvPr id="195" name="Google Shape;195;p19"/>
          <p:cNvSpPr txBox="1"/>
          <p:nvPr>
            <p:ph idx="4" type="subTitle"/>
          </p:nvPr>
        </p:nvSpPr>
        <p:spPr>
          <a:xfrm>
            <a:off x="2305383" y="3355000"/>
            <a:ext cx="2514600" cy="438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2pPr>
            <a:lvl3pPr lvl="2"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3pPr>
            <a:lvl4pPr lvl="3"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4pPr>
            <a:lvl5pPr lvl="4"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5pPr>
            <a:lvl6pPr lvl="5"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6pPr>
            <a:lvl7pPr lvl="6"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7pPr>
            <a:lvl8pPr lvl="7"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8pPr>
            <a:lvl9pPr lvl="8" rtl="0">
              <a:spcBef>
                <a:spcPts val="1600"/>
              </a:spcBef>
              <a:spcAft>
                <a:spcPts val="1600"/>
              </a:spcAft>
              <a:buClr>
                <a:schemeClr val="accent1"/>
              </a:buClr>
              <a:buSzPts val="1800"/>
              <a:buFont typeface="Fjalla One"/>
              <a:buNone/>
              <a:defRPr sz="1800">
                <a:solidFill>
                  <a:schemeClr val="accent1"/>
                </a:solidFill>
                <a:latin typeface="Fjalla One"/>
                <a:ea typeface="Fjalla One"/>
                <a:cs typeface="Fjalla One"/>
                <a:sym typeface="Fjalla One"/>
              </a:defRPr>
            </a:lvl9pPr>
          </a:lstStyle>
          <a:p/>
        </p:txBody>
      </p:sp>
      <p:sp>
        <p:nvSpPr>
          <p:cNvPr id="196" name="Google Shape;196;p19"/>
          <p:cNvSpPr txBox="1"/>
          <p:nvPr>
            <p:ph idx="5" type="subTitle"/>
          </p:nvPr>
        </p:nvSpPr>
        <p:spPr>
          <a:xfrm>
            <a:off x="2305383" y="3774042"/>
            <a:ext cx="2395800" cy="1097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197" name="Google Shape;197;p19"/>
          <p:cNvSpPr txBox="1"/>
          <p:nvPr>
            <p:ph hasCustomPrompt="1" idx="6" type="title"/>
          </p:nvPr>
        </p:nvSpPr>
        <p:spPr>
          <a:xfrm>
            <a:off x="5161174" y="1848917"/>
            <a:ext cx="731400" cy="640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3"/>
              </a:buClr>
              <a:buSzPts val="4000"/>
              <a:buNone/>
              <a:defRPr sz="4000">
                <a:solidFill>
                  <a:schemeClr val="accent3"/>
                </a:solidFill>
              </a:defRPr>
            </a:lvl1pPr>
            <a:lvl2pPr lvl="1"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2pPr>
            <a:lvl3pPr lvl="2"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3pPr>
            <a:lvl4pPr lvl="3"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4pPr>
            <a:lvl5pPr lvl="4"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5pPr>
            <a:lvl6pPr lvl="5"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6pPr>
            <a:lvl7pPr lvl="6"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7pPr>
            <a:lvl8pPr lvl="7"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8pPr>
            <a:lvl9pPr lvl="8"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9pPr>
          </a:lstStyle>
          <a:p>
            <a:r>
              <a:t>xx%</a:t>
            </a:r>
          </a:p>
        </p:txBody>
      </p:sp>
      <p:sp>
        <p:nvSpPr>
          <p:cNvPr id="198" name="Google Shape;198;p19"/>
          <p:cNvSpPr txBox="1"/>
          <p:nvPr>
            <p:ph idx="7" type="subTitle"/>
          </p:nvPr>
        </p:nvSpPr>
        <p:spPr>
          <a:xfrm>
            <a:off x="5872704" y="1709863"/>
            <a:ext cx="2514600" cy="438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2pPr>
            <a:lvl3pPr lvl="2"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3pPr>
            <a:lvl4pPr lvl="3"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4pPr>
            <a:lvl5pPr lvl="4"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5pPr>
            <a:lvl6pPr lvl="5"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6pPr>
            <a:lvl7pPr lvl="6"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7pPr>
            <a:lvl8pPr lvl="7"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8pPr>
            <a:lvl9pPr lvl="8" rtl="0">
              <a:spcBef>
                <a:spcPts val="1600"/>
              </a:spcBef>
              <a:spcAft>
                <a:spcPts val="1600"/>
              </a:spcAft>
              <a:buClr>
                <a:schemeClr val="accent1"/>
              </a:buClr>
              <a:buSzPts val="1800"/>
              <a:buFont typeface="Fjalla One"/>
              <a:buNone/>
              <a:defRPr sz="1800">
                <a:solidFill>
                  <a:schemeClr val="accent1"/>
                </a:solidFill>
                <a:latin typeface="Fjalla One"/>
                <a:ea typeface="Fjalla One"/>
                <a:cs typeface="Fjalla One"/>
                <a:sym typeface="Fjalla One"/>
              </a:defRPr>
            </a:lvl9pPr>
          </a:lstStyle>
          <a:p/>
        </p:txBody>
      </p:sp>
      <p:sp>
        <p:nvSpPr>
          <p:cNvPr id="199" name="Google Shape;199;p19"/>
          <p:cNvSpPr txBox="1"/>
          <p:nvPr>
            <p:ph idx="8" type="subTitle"/>
          </p:nvPr>
        </p:nvSpPr>
        <p:spPr>
          <a:xfrm>
            <a:off x="5874655" y="2136329"/>
            <a:ext cx="2514600" cy="1097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200" name="Google Shape;200;p19"/>
          <p:cNvSpPr txBox="1"/>
          <p:nvPr>
            <p:ph hasCustomPrompt="1" idx="9" type="title"/>
          </p:nvPr>
        </p:nvSpPr>
        <p:spPr>
          <a:xfrm>
            <a:off x="5161174" y="3490678"/>
            <a:ext cx="731400" cy="640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3"/>
              </a:buClr>
              <a:buSzPts val="4000"/>
              <a:buNone/>
              <a:defRPr sz="4000">
                <a:solidFill>
                  <a:schemeClr val="accent3"/>
                </a:solidFill>
              </a:defRPr>
            </a:lvl1pPr>
            <a:lvl2pPr lvl="1"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2pPr>
            <a:lvl3pPr lvl="2"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3pPr>
            <a:lvl4pPr lvl="3"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4pPr>
            <a:lvl5pPr lvl="4"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5pPr>
            <a:lvl6pPr lvl="5"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6pPr>
            <a:lvl7pPr lvl="6"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7pPr>
            <a:lvl8pPr lvl="7"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8pPr>
            <a:lvl9pPr lvl="8" rtl="0" algn="ctr">
              <a:spcBef>
                <a:spcPts val="0"/>
              </a:spcBef>
              <a:spcAft>
                <a:spcPts val="0"/>
              </a:spcAft>
              <a:buClr>
                <a:schemeClr val="accent3"/>
              </a:buClr>
              <a:buSzPts val="7500"/>
              <a:buFont typeface="Fjalla One"/>
              <a:buNone/>
              <a:defRPr sz="7500">
                <a:solidFill>
                  <a:schemeClr val="accent3"/>
                </a:solidFill>
                <a:latin typeface="Fjalla One"/>
                <a:ea typeface="Fjalla One"/>
                <a:cs typeface="Fjalla One"/>
                <a:sym typeface="Fjalla One"/>
              </a:defRPr>
            </a:lvl9pPr>
          </a:lstStyle>
          <a:p>
            <a:r>
              <a:t>xx%</a:t>
            </a:r>
          </a:p>
        </p:txBody>
      </p:sp>
      <p:sp>
        <p:nvSpPr>
          <p:cNvPr id="201" name="Google Shape;201;p19"/>
          <p:cNvSpPr txBox="1"/>
          <p:nvPr>
            <p:ph idx="13" type="subTitle"/>
          </p:nvPr>
        </p:nvSpPr>
        <p:spPr>
          <a:xfrm>
            <a:off x="5872704" y="3355000"/>
            <a:ext cx="2514600" cy="438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2pPr>
            <a:lvl3pPr lvl="2"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3pPr>
            <a:lvl4pPr lvl="3"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4pPr>
            <a:lvl5pPr lvl="4"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5pPr>
            <a:lvl6pPr lvl="5"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6pPr>
            <a:lvl7pPr lvl="6"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7pPr>
            <a:lvl8pPr lvl="7"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8pPr>
            <a:lvl9pPr lvl="8" rtl="0">
              <a:spcBef>
                <a:spcPts val="1600"/>
              </a:spcBef>
              <a:spcAft>
                <a:spcPts val="1600"/>
              </a:spcAft>
              <a:buClr>
                <a:schemeClr val="accent1"/>
              </a:buClr>
              <a:buSzPts val="1800"/>
              <a:buFont typeface="Fjalla One"/>
              <a:buNone/>
              <a:defRPr sz="1800">
                <a:solidFill>
                  <a:schemeClr val="accent1"/>
                </a:solidFill>
                <a:latin typeface="Fjalla One"/>
                <a:ea typeface="Fjalla One"/>
                <a:cs typeface="Fjalla One"/>
                <a:sym typeface="Fjalla One"/>
              </a:defRPr>
            </a:lvl9pPr>
          </a:lstStyle>
          <a:p/>
        </p:txBody>
      </p:sp>
      <p:sp>
        <p:nvSpPr>
          <p:cNvPr id="202" name="Google Shape;202;p19"/>
          <p:cNvSpPr txBox="1"/>
          <p:nvPr>
            <p:ph idx="14" type="subTitle"/>
          </p:nvPr>
        </p:nvSpPr>
        <p:spPr>
          <a:xfrm>
            <a:off x="5874654" y="3774042"/>
            <a:ext cx="2514600" cy="1097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203" name="Google Shape;203;p19"/>
          <p:cNvSpPr txBox="1"/>
          <p:nvPr>
            <p:ph idx="15" type="title"/>
          </p:nvPr>
        </p:nvSpPr>
        <p:spPr>
          <a:xfrm>
            <a:off x="1756344" y="539500"/>
            <a:ext cx="6464700" cy="478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4000"/>
              <a:buNone/>
              <a:defRPr sz="4000">
                <a:solidFill>
                  <a:schemeClr val="accent2"/>
                </a:solidFill>
              </a:defRPr>
            </a:lvl1pPr>
            <a:lvl2pPr lvl="1">
              <a:spcBef>
                <a:spcPts val="0"/>
              </a:spcBef>
              <a:spcAft>
                <a:spcPts val="0"/>
              </a:spcAft>
              <a:buSzPts val="6000"/>
              <a:buNone/>
              <a:defRPr>
                <a:latin typeface="Roboto"/>
                <a:ea typeface="Roboto"/>
                <a:cs typeface="Roboto"/>
                <a:sym typeface="Roboto"/>
              </a:defRPr>
            </a:lvl2pPr>
            <a:lvl3pPr lvl="2">
              <a:spcBef>
                <a:spcPts val="0"/>
              </a:spcBef>
              <a:spcAft>
                <a:spcPts val="0"/>
              </a:spcAft>
              <a:buSzPts val="6000"/>
              <a:buNone/>
              <a:defRPr>
                <a:latin typeface="Roboto"/>
                <a:ea typeface="Roboto"/>
                <a:cs typeface="Roboto"/>
                <a:sym typeface="Roboto"/>
              </a:defRPr>
            </a:lvl3pPr>
            <a:lvl4pPr lvl="3">
              <a:spcBef>
                <a:spcPts val="0"/>
              </a:spcBef>
              <a:spcAft>
                <a:spcPts val="0"/>
              </a:spcAft>
              <a:buSzPts val="6000"/>
              <a:buNone/>
              <a:defRPr>
                <a:latin typeface="Roboto"/>
                <a:ea typeface="Roboto"/>
                <a:cs typeface="Roboto"/>
                <a:sym typeface="Roboto"/>
              </a:defRPr>
            </a:lvl4pPr>
            <a:lvl5pPr lvl="4">
              <a:spcBef>
                <a:spcPts val="0"/>
              </a:spcBef>
              <a:spcAft>
                <a:spcPts val="0"/>
              </a:spcAft>
              <a:buSzPts val="6000"/>
              <a:buNone/>
              <a:defRPr>
                <a:latin typeface="Roboto"/>
                <a:ea typeface="Roboto"/>
                <a:cs typeface="Roboto"/>
                <a:sym typeface="Roboto"/>
              </a:defRPr>
            </a:lvl5pPr>
            <a:lvl6pPr lvl="5">
              <a:spcBef>
                <a:spcPts val="0"/>
              </a:spcBef>
              <a:spcAft>
                <a:spcPts val="0"/>
              </a:spcAft>
              <a:buSzPts val="6000"/>
              <a:buNone/>
              <a:defRPr>
                <a:latin typeface="Roboto"/>
                <a:ea typeface="Roboto"/>
                <a:cs typeface="Roboto"/>
                <a:sym typeface="Roboto"/>
              </a:defRPr>
            </a:lvl6pPr>
            <a:lvl7pPr lvl="6">
              <a:spcBef>
                <a:spcPts val="0"/>
              </a:spcBef>
              <a:spcAft>
                <a:spcPts val="0"/>
              </a:spcAft>
              <a:buSzPts val="6000"/>
              <a:buNone/>
              <a:defRPr>
                <a:latin typeface="Roboto"/>
                <a:ea typeface="Roboto"/>
                <a:cs typeface="Roboto"/>
                <a:sym typeface="Roboto"/>
              </a:defRPr>
            </a:lvl7pPr>
            <a:lvl8pPr lvl="7">
              <a:spcBef>
                <a:spcPts val="0"/>
              </a:spcBef>
              <a:spcAft>
                <a:spcPts val="0"/>
              </a:spcAft>
              <a:buSzPts val="6000"/>
              <a:buNone/>
              <a:defRPr>
                <a:latin typeface="Roboto"/>
                <a:ea typeface="Roboto"/>
                <a:cs typeface="Roboto"/>
                <a:sym typeface="Roboto"/>
              </a:defRPr>
            </a:lvl8pPr>
            <a:lvl9pPr lvl="8">
              <a:spcBef>
                <a:spcPts val="0"/>
              </a:spcBef>
              <a:spcAft>
                <a:spcPts val="0"/>
              </a:spcAft>
              <a:buSzPts val="6000"/>
              <a:buNone/>
              <a:defRPr>
                <a:latin typeface="Roboto"/>
                <a:ea typeface="Roboto"/>
                <a:cs typeface="Roboto"/>
                <a:sym typeface="Roboto"/>
              </a:defRPr>
            </a:lvl9pPr>
          </a:lstStyle>
          <a:p/>
        </p:txBody>
      </p:sp>
      <p:grpSp>
        <p:nvGrpSpPr>
          <p:cNvPr id="204" name="Google Shape;204;p19"/>
          <p:cNvGrpSpPr/>
          <p:nvPr/>
        </p:nvGrpSpPr>
        <p:grpSpPr>
          <a:xfrm>
            <a:off x="-288000" y="-3411474"/>
            <a:ext cx="1321770" cy="8789674"/>
            <a:chOff x="-135600" y="-3411474"/>
            <a:chExt cx="1321770" cy="8789674"/>
          </a:xfrm>
        </p:grpSpPr>
        <p:sp>
          <p:nvSpPr>
            <p:cNvPr id="205" name="Google Shape;205;p19"/>
            <p:cNvSpPr/>
            <p:nvPr/>
          </p:nvSpPr>
          <p:spPr>
            <a:xfrm>
              <a:off x="146719" y="-20690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9"/>
            <p:cNvSpPr/>
            <p:nvPr/>
          </p:nvSpPr>
          <p:spPr>
            <a:xfrm flipH="1">
              <a:off x="-135600" y="-3411474"/>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9"/>
            <p:cNvSpPr/>
            <p:nvPr/>
          </p:nvSpPr>
          <p:spPr>
            <a:xfrm flipH="1">
              <a:off x="633379" y="2086436"/>
              <a:ext cx="552790" cy="3291764"/>
            </a:xfrm>
            <a:custGeom>
              <a:rect b="b" l="l" r="r" t="t"/>
              <a:pathLst>
                <a:path extrusionOk="0" h="66950" w="11243">
                  <a:moveTo>
                    <a:pt x="5471" y="0"/>
                  </a:moveTo>
                  <a:cubicBezTo>
                    <a:pt x="4786" y="0"/>
                    <a:pt x="4096" y="352"/>
                    <a:pt x="3585" y="1047"/>
                  </a:cubicBezTo>
                  <a:cubicBezTo>
                    <a:pt x="2974" y="1882"/>
                    <a:pt x="2648" y="2880"/>
                    <a:pt x="2546" y="3898"/>
                  </a:cubicBezTo>
                  <a:cubicBezTo>
                    <a:pt x="2403" y="5466"/>
                    <a:pt x="2322" y="7075"/>
                    <a:pt x="2322" y="8663"/>
                  </a:cubicBezTo>
                  <a:cubicBezTo>
                    <a:pt x="2322" y="12981"/>
                    <a:pt x="2892" y="17237"/>
                    <a:pt x="3544" y="21514"/>
                  </a:cubicBezTo>
                  <a:cubicBezTo>
                    <a:pt x="4053" y="25058"/>
                    <a:pt x="4358" y="28642"/>
                    <a:pt x="4338" y="32247"/>
                  </a:cubicBezTo>
                  <a:cubicBezTo>
                    <a:pt x="4338" y="35750"/>
                    <a:pt x="4358" y="39253"/>
                    <a:pt x="4338" y="42755"/>
                  </a:cubicBezTo>
                  <a:cubicBezTo>
                    <a:pt x="4318" y="43550"/>
                    <a:pt x="4155" y="44344"/>
                    <a:pt x="3992" y="45118"/>
                  </a:cubicBezTo>
                  <a:cubicBezTo>
                    <a:pt x="3890" y="45627"/>
                    <a:pt x="3564" y="45973"/>
                    <a:pt x="3096" y="46279"/>
                  </a:cubicBezTo>
                  <a:cubicBezTo>
                    <a:pt x="1385" y="47338"/>
                    <a:pt x="489" y="48967"/>
                    <a:pt x="0" y="50840"/>
                  </a:cubicBezTo>
                  <a:lnTo>
                    <a:pt x="0" y="63325"/>
                  </a:lnTo>
                  <a:cubicBezTo>
                    <a:pt x="61" y="64546"/>
                    <a:pt x="102" y="65748"/>
                    <a:pt x="163" y="66950"/>
                  </a:cubicBezTo>
                  <a:lnTo>
                    <a:pt x="1772" y="66950"/>
                  </a:lnTo>
                  <a:cubicBezTo>
                    <a:pt x="1792" y="63304"/>
                    <a:pt x="1813" y="59638"/>
                    <a:pt x="1833" y="55993"/>
                  </a:cubicBezTo>
                  <a:cubicBezTo>
                    <a:pt x="1833" y="55891"/>
                    <a:pt x="1833" y="55789"/>
                    <a:pt x="1854" y="55687"/>
                  </a:cubicBezTo>
                  <a:cubicBezTo>
                    <a:pt x="1893" y="55317"/>
                    <a:pt x="2100" y="55096"/>
                    <a:pt x="2404" y="55096"/>
                  </a:cubicBezTo>
                  <a:cubicBezTo>
                    <a:pt x="2417" y="55096"/>
                    <a:pt x="2430" y="55096"/>
                    <a:pt x="2444" y="55097"/>
                  </a:cubicBezTo>
                  <a:cubicBezTo>
                    <a:pt x="2831" y="55138"/>
                    <a:pt x="2953" y="55402"/>
                    <a:pt x="2974" y="55728"/>
                  </a:cubicBezTo>
                  <a:cubicBezTo>
                    <a:pt x="2994" y="56685"/>
                    <a:pt x="3014" y="57643"/>
                    <a:pt x="3035" y="58620"/>
                  </a:cubicBezTo>
                  <a:cubicBezTo>
                    <a:pt x="3096" y="61390"/>
                    <a:pt x="3157" y="64160"/>
                    <a:pt x="3218" y="66950"/>
                  </a:cubicBezTo>
                  <a:lnTo>
                    <a:pt x="4766" y="66950"/>
                  </a:lnTo>
                  <a:cubicBezTo>
                    <a:pt x="4786" y="63263"/>
                    <a:pt x="4807" y="59577"/>
                    <a:pt x="4807" y="55891"/>
                  </a:cubicBezTo>
                  <a:cubicBezTo>
                    <a:pt x="4807" y="55565"/>
                    <a:pt x="4847" y="55239"/>
                    <a:pt x="5214" y="55117"/>
                  </a:cubicBezTo>
                  <a:cubicBezTo>
                    <a:pt x="5310" y="55087"/>
                    <a:pt x="5401" y="55072"/>
                    <a:pt x="5485" y="55072"/>
                  </a:cubicBezTo>
                  <a:cubicBezTo>
                    <a:pt x="5848" y="55072"/>
                    <a:pt x="6090" y="55347"/>
                    <a:pt x="6090" y="55810"/>
                  </a:cubicBezTo>
                  <a:cubicBezTo>
                    <a:pt x="6110" y="57928"/>
                    <a:pt x="6130" y="60046"/>
                    <a:pt x="6130" y="62184"/>
                  </a:cubicBezTo>
                  <a:cubicBezTo>
                    <a:pt x="6151" y="63773"/>
                    <a:pt x="6151" y="65361"/>
                    <a:pt x="6151" y="66950"/>
                  </a:cubicBezTo>
                  <a:lnTo>
                    <a:pt x="7678" y="66950"/>
                  </a:lnTo>
                  <a:cubicBezTo>
                    <a:pt x="7719" y="65320"/>
                    <a:pt x="7760" y="63691"/>
                    <a:pt x="7800" y="62082"/>
                  </a:cubicBezTo>
                  <a:cubicBezTo>
                    <a:pt x="7841" y="59985"/>
                    <a:pt x="7902" y="57907"/>
                    <a:pt x="7943" y="55830"/>
                  </a:cubicBezTo>
                  <a:cubicBezTo>
                    <a:pt x="7963" y="55484"/>
                    <a:pt x="8187" y="55158"/>
                    <a:pt x="8554" y="55138"/>
                  </a:cubicBezTo>
                  <a:cubicBezTo>
                    <a:pt x="8941" y="55138"/>
                    <a:pt x="9063" y="55606"/>
                    <a:pt x="9063" y="55891"/>
                  </a:cubicBezTo>
                  <a:cubicBezTo>
                    <a:pt x="9063" y="59598"/>
                    <a:pt x="9165" y="63263"/>
                    <a:pt x="9165" y="66950"/>
                  </a:cubicBezTo>
                  <a:lnTo>
                    <a:pt x="10753" y="66950"/>
                  </a:lnTo>
                  <a:cubicBezTo>
                    <a:pt x="10916" y="63304"/>
                    <a:pt x="11079" y="59638"/>
                    <a:pt x="11201" y="55993"/>
                  </a:cubicBezTo>
                  <a:cubicBezTo>
                    <a:pt x="11242" y="54527"/>
                    <a:pt x="11201" y="53040"/>
                    <a:pt x="11038" y="51574"/>
                  </a:cubicBezTo>
                  <a:cubicBezTo>
                    <a:pt x="10875" y="50026"/>
                    <a:pt x="10224" y="48621"/>
                    <a:pt x="9185" y="47439"/>
                  </a:cubicBezTo>
                  <a:cubicBezTo>
                    <a:pt x="8839" y="47052"/>
                    <a:pt x="8472" y="46645"/>
                    <a:pt x="8024" y="46421"/>
                  </a:cubicBezTo>
                  <a:cubicBezTo>
                    <a:pt x="7067" y="45932"/>
                    <a:pt x="6762" y="45097"/>
                    <a:pt x="6680" y="44161"/>
                  </a:cubicBezTo>
                  <a:cubicBezTo>
                    <a:pt x="6578" y="43122"/>
                    <a:pt x="6558" y="42083"/>
                    <a:pt x="6558" y="41045"/>
                  </a:cubicBezTo>
                  <a:cubicBezTo>
                    <a:pt x="6538" y="39049"/>
                    <a:pt x="6517" y="37033"/>
                    <a:pt x="6558" y="35037"/>
                  </a:cubicBezTo>
                  <a:cubicBezTo>
                    <a:pt x="6599" y="32308"/>
                    <a:pt x="6599" y="29559"/>
                    <a:pt x="6802" y="26830"/>
                  </a:cubicBezTo>
                  <a:cubicBezTo>
                    <a:pt x="6965" y="24386"/>
                    <a:pt x="7332" y="21962"/>
                    <a:pt x="7678" y="19539"/>
                  </a:cubicBezTo>
                  <a:cubicBezTo>
                    <a:pt x="8228" y="15567"/>
                    <a:pt x="8615" y="11616"/>
                    <a:pt x="8615" y="7604"/>
                  </a:cubicBezTo>
                  <a:cubicBezTo>
                    <a:pt x="8595" y="5996"/>
                    <a:pt x="8615" y="4366"/>
                    <a:pt x="8126" y="2798"/>
                  </a:cubicBezTo>
                  <a:cubicBezTo>
                    <a:pt x="7922" y="2187"/>
                    <a:pt x="7678" y="1576"/>
                    <a:pt x="7312" y="1047"/>
                  </a:cubicBezTo>
                  <a:cubicBezTo>
                    <a:pt x="6825" y="347"/>
                    <a:pt x="6151" y="0"/>
                    <a:pt x="54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9"/>
            <p:cNvSpPr/>
            <p:nvPr/>
          </p:nvSpPr>
          <p:spPr>
            <a:xfrm flipH="1">
              <a:off x="-118589" y="2062737"/>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8">
    <p:spTree>
      <p:nvGrpSpPr>
        <p:cNvPr id="209" name="Shape 209"/>
        <p:cNvGrpSpPr/>
        <p:nvPr/>
      </p:nvGrpSpPr>
      <p:grpSpPr>
        <a:xfrm>
          <a:off x="0" y="0"/>
          <a:ext cx="0" cy="0"/>
          <a:chOff x="0" y="0"/>
          <a:chExt cx="0" cy="0"/>
        </a:xfrm>
      </p:grpSpPr>
      <p:sp>
        <p:nvSpPr>
          <p:cNvPr id="210" name="Google Shape;210;p20"/>
          <p:cNvSpPr txBox="1"/>
          <p:nvPr>
            <p:ph idx="1" type="subTitle"/>
          </p:nvPr>
        </p:nvSpPr>
        <p:spPr>
          <a:xfrm>
            <a:off x="740676" y="3513274"/>
            <a:ext cx="1801200" cy="3201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11" name="Google Shape;211;p20"/>
          <p:cNvSpPr/>
          <p:nvPr/>
        </p:nvSpPr>
        <p:spPr>
          <a:xfrm flipH="1">
            <a:off x="350854" y="195399"/>
            <a:ext cx="519697" cy="3430117"/>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0"/>
          <p:cNvSpPr/>
          <p:nvPr/>
        </p:nvSpPr>
        <p:spPr>
          <a:xfrm flipH="1">
            <a:off x="2331402" y="1239419"/>
            <a:ext cx="430609" cy="4099424"/>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0"/>
          <p:cNvSpPr/>
          <p:nvPr/>
        </p:nvSpPr>
        <p:spPr>
          <a:xfrm flipH="1">
            <a:off x="6305804" y="195399"/>
            <a:ext cx="519697" cy="3430117"/>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0"/>
          <p:cNvSpPr/>
          <p:nvPr/>
        </p:nvSpPr>
        <p:spPr>
          <a:xfrm flipH="1">
            <a:off x="8286352" y="1239419"/>
            <a:ext cx="430609" cy="4099424"/>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0"/>
          <p:cNvSpPr txBox="1"/>
          <p:nvPr>
            <p:ph type="title"/>
          </p:nvPr>
        </p:nvSpPr>
        <p:spPr>
          <a:xfrm>
            <a:off x="713225" y="539500"/>
            <a:ext cx="7717500" cy="667500"/>
          </a:xfrm>
          <a:prstGeom prst="rect">
            <a:avLst/>
          </a:prstGeom>
        </p:spPr>
        <p:txBody>
          <a:bodyPr anchorCtr="0" anchor="t" bIns="91425" lIns="91425" spcFirstLastPara="1" rIns="91425" wrap="square" tIns="91425">
            <a:noAutofit/>
          </a:bodyPr>
          <a:lstStyle>
            <a:lvl1pPr lvl="0" algn="ctr">
              <a:spcBef>
                <a:spcPts val="0"/>
              </a:spcBef>
              <a:spcAft>
                <a:spcPts val="0"/>
              </a:spcAft>
              <a:buSzPts val="4000"/>
              <a:buNone/>
              <a:defRPr sz="4000"/>
            </a:lvl1pPr>
            <a:lvl2pPr lvl="1">
              <a:spcBef>
                <a:spcPts val="0"/>
              </a:spcBef>
              <a:spcAft>
                <a:spcPts val="0"/>
              </a:spcAft>
              <a:buClr>
                <a:schemeClr val="accent2"/>
              </a:buClr>
              <a:buSzPts val="6000"/>
              <a:buNone/>
              <a:defRPr>
                <a:solidFill>
                  <a:schemeClr val="accent2"/>
                </a:solidFill>
                <a:latin typeface="Roboto"/>
                <a:ea typeface="Roboto"/>
                <a:cs typeface="Roboto"/>
                <a:sym typeface="Roboto"/>
              </a:defRPr>
            </a:lvl2pPr>
            <a:lvl3pPr lvl="2">
              <a:spcBef>
                <a:spcPts val="0"/>
              </a:spcBef>
              <a:spcAft>
                <a:spcPts val="0"/>
              </a:spcAft>
              <a:buClr>
                <a:schemeClr val="accent2"/>
              </a:buClr>
              <a:buSzPts val="6000"/>
              <a:buNone/>
              <a:defRPr>
                <a:solidFill>
                  <a:schemeClr val="accent2"/>
                </a:solidFill>
                <a:latin typeface="Roboto"/>
                <a:ea typeface="Roboto"/>
                <a:cs typeface="Roboto"/>
                <a:sym typeface="Roboto"/>
              </a:defRPr>
            </a:lvl3pPr>
            <a:lvl4pPr lvl="3">
              <a:spcBef>
                <a:spcPts val="0"/>
              </a:spcBef>
              <a:spcAft>
                <a:spcPts val="0"/>
              </a:spcAft>
              <a:buClr>
                <a:schemeClr val="accent2"/>
              </a:buClr>
              <a:buSzPts val="6000"/>
              <a:buNone/>
              <a:defRPr>
                <a:solidFill>
                  <a:schemeClr val="accent2"/>
                </a:solidFill>
                <a:latin typeface="Roboto"/>
                <a:ea typeface="Roboto"/>
                <a:cs typeface="Roboto"/>
                <a:sym typeface="Roboto"/>
              </a:defRPr>
            </a:lvl4pPr>
            <a:lvl5pPr lvl="4">
              <a:spcBef>
                <a:spcPts val="0"/>
              </a:spcBef>
              <a:spcAft>
                <a:spcPts val="0"/>
              </a:spcAft>
              <a:buClr>
                <a:schemeClr val="accent2"/>
              </a:buClr>
              <a:buSzPts val="6000"/>
              <a:buNone/>
              <a:defRPr>
                <a:solidFill>
                  <a:schemeClr val="accent2"/>
                </a:solidFill>
                <a:latin typeface="Roboto"/>
                <a:ea typeface="Roboto"/>
                <a:cs typeface="Roboto"/>
                <a:sym typeface="Roboto"/>
              </a:defRPr>
            </a:lvl5pPr>
            <a:lvl6pPr lvl="5">
              <a:spcBef>
                <a:spcPts val="0"/>
              </a:spcBef>
              <a:spcAft>
                <a:spcPts val="0"/>
              </a:spcAft>
              <a:buClr>
                <a:schemeClr val="accent2"/>
              </a:buClr>
              <a:buSzPts val="6000"/>
              <a:buNone/>
              <a:defRPr>
                <a:solidFill>
                  <a:schemeClr val="accent2"/>
                </a:solidFill>
                <a:latin typeface="Roboto"/>
                <a:ea typeface="Roboto"/>
                <a:cs typeface="Roboto"/>
                <a:sym typeface="Roboto"/>
              </a:defRPr>
            </a:lvl6pPr>
            <a:lvl7pPr lvl="6">
              <a:spcBef>
                <a:spcPts val="0"/>
              </a:spcBef>
              <a:spcAft>
                <a:spcPts val="0"/>
              </a:spcAft>
              <a:buClr>
                <a:schemeClr val="accent2"/>
              </a:buClr>
              <a:buSzPts val="6000"/>
              <a:buNone/>
              <a:defRPr>
                <a:solidFill>
                  <a:schemeClr val="accent2"/>
                </a:solidFill>
                <a:latin typeface="Roboto"/>
                <a:ea typeface="Roboto"/>
                <a:cs typeface="Roboto"/>
                <a:sym typeface="Roboto"/>
              </a:defRPr>
            </a:lvl7pPr>
            <a:lvl8pPr lvl="7">
              <a:spcBef>
                <a:spcPts val="0"/>
              </a:spcBef>
              <a:spcAft>
                <a:spcPts val="0"/>
              </a:spcAft>
              <a:buClr>
                <a:schemeClr val="accent2"/>
              </a:buClr>
              <a:buSzPts val="6000"/>
              <a:buNone/>
              <a:defRPr>
                <a:solidFill>
                  <a:schemeClr val="accent2"/>
                </a:solidFill>
                <a:latin typeface="Roboto"/>
                <a:ea typeface="Roboto"/>
                <a:cs typeface="Roboto"/>
                <a:sym typeface="Roboto"/>
              </a:defRPr>
            </a:lvl8pPr>
            <a:lvl9pPr lvl="8">
              <a:spcBef>
                <a:spcPts val="0"/>
              </a:spcBef>
              <a:spcAft>
                <a:spcPts val="0"/>
              </a:spcAft>
              <a:buClr>
                <a:schemeClr val="accent2"/>
              </a:buClr>
              <a:buSzPts val="6000"/>
              <a:buNone/>
              <a:defRPr>
                <a:solidFill>
                  <a:schemeClr val="accent2"/>
                </a:solidFill>
                <a:latin typeface="Roboto"/>
                <a:ea typeface="Roboto"/>
                <a:cs typeface="Roboto"/>
                <a:sym typeface="Roboto"/>
              </a:defRPr>
            </a:lvl9pPr>
          </a:lstStyle>
          <a:p/>
        </p:txBody>
      </p:sp>
      <p:sp>
        <p:nvSpPr>
          <p:cNvPr id="216" name="Google Shape;216;p20"/>
          <p:cNvSpPr txBox="1"/>
          <p:nvPr>
            <p:ph idx="2" type="subTitle"/>
          </p:nvPr>
        </p:nvSpPr>
        <p:spPr>
          <a:xfrm>
            <a:off x="740675" y="3748006"/>
            <a:ext cx="1801200" cy="938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17" name="Google Shape;217;p20"/>
          <p:cNvSpPr txBox="1"/>
          <p:nvPr>
            <p:ph idx="3" type="subTitle"/>
          </p:nvPr>
        </p:nvSpPr>
        <p:spPr>
          <a:xfrm>
            <a:off x="3904239" y="3513274"/>
            <a:ext cx="1801200" cy="3201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8" name="Google Shape;218;p20"/>
          <p:cNvSpPr txBox="1"/>
          <p:nvPr>
            <p:ph idx="4" type="subTitle"/>
          </p:nvPr>
        </p:nvSpPr>
        <p:spPr>
          <a:xfrm>
            <a:off x="3904238" y="3748006"/>
            <a:ext cx="1801200" cy="938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9" name="Google Shape;219;p20"/>
          <p:cNvSpPr txBox="1"/>
          <p:nvPr>
            <p:ph idx="5" type="subTitle"/>
          </p:nvPr>
        </p:nvSpPr>
        <p:spPr>
          <a:xfrm>
            <a:off x="6686814" y="3513274"/>
            <a:ext cx="1801200" cy="3201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0" name="Google Shape;220;p20"/>
          <p:cNvSpPr txBox="1"/>
          <p:nvPr>
            <p:ph idx="6" type="subTitle"/>
          </p:nvPr>
        </p:nvSpPr>
        <p:spPr>
          <a:xfrm>
            <a:off x="6686813" y="3748006"/>
            <a:ext cx="1801200" cy="938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noFill/>
      </p:bgPr>
    </p:bg>
    <p:spTree>
      <p:nvGrpSpPr>
        <p:cNvPr id="26" name="Shape 26"/>
        <p:cNvGrpSpPr/>
        <p:nvPr/>
      </p:nvGrpSpPr>
      <p:grpSpPr>
        <a:xfrm>
          <a:off x="0" y="0"/>
          <a:ext cx="0" cy="0"/>
          <a:chOff x="0" y="0"/>
          <a:chExt cx="0" cy="0"/>
        </a:xfrm>
      </p:grpSpPr>
      <p:sp>
        <p:nvSpPr>
          <p:cNvPr id="27" name="Google Shape;27;p3"/>
          <p:cNvSpPr/>
          <p:nvPr/>
        </p:nvSpPr>
        <p:spPr>
          <a:xfrm>
            <a:off x="-2743200" y="-209550"/>
            <a:ext cx="5676900" cy="5943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rPr>
              <a:t>c</a:t>
            </a:r>
            <a:endParaRPr>
              <a:solidFill>
                <a:schemeClr val="accent4"/>
              </a:solidFill>
            </a:endParaRPr>
          </a:p>
        </p:txBody>
      </p:sp>
      <p:sp>
        <p:nvSpPr>
          <p:cNvPr id="28" name="Google Shape;28;p3"/>
          <p:cNvSpPr/>
          <p:nvPr/>
        </p:nvSpPr>
        <p:spPr>
          <a:xfrm flipH="1" rot="10800000">
            <a:off x="621010" y="1302115"/>
            <a:ext cx="1638279" cy="7853332"/>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txBox="1"/>
          <p:nvPr>
            <p:ph hasCustomPrompt="1" type="title"/>
          </p:nvPr>
        </p:nvSpPr>
        <p:spPr>
          <a:xfrm>
            <a:off x="567900" y="1842725"/>
            <a:ext cx="1744500" cy="1346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2pPr>
            <a:lvl3pPr lvl="2"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3pPr>
            <a:lvl4pPr lvl="3"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4pPr>
            <a:lvl5pPr lvl="4"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5pPr>
            <a:lvl6pPr lvl="5"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6pPr>
            <a:lvl7pPr lvl="6"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7pPr>
            <a:lvl8pPr lvl="7"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8pPr>
            <a:lvl9pPr lvl="8" rtl="0" algn="ctr">
              <a:spcBef>
                <a:spcPts val="0"/>
              </a:spcBef>
              <a:spcAft>
                <a:spcPts val="0"/>
              </a:spcAft>
              <a:buClr>
                <a:schemeClr val="accent5"/>
              </a:buClr>
              <a:buSzPts val="6000"/>
              <a:buFont typeface="Fjalla One"/>
              <a:buNone/>
              <a:defRPr>
                <a:solidFill>
                  <a:schemeClr val="accent5"/>
                </a:solidFill>
                <a:latin typeface="Fjalla One"/>
                <a:ea typeface="Fjalla One"/>
                <a:cs typeface="Fjalla One"/>
                <a:sym typeface="Fjalla One"/>
              </a:defRPr>
            </a:lvl9pPr>
          </a:lstStyle>
          <a:p>
            <a:r>
              <a:t>xx%</a:t>
            </a:r>
          </a:p>
        </p:txBody>
      </p:sp>
      <p:sp>
        <p:nvSpPr>
          <p:cNvPr id="30" name="Google Shape;30;p3"/>
          <p:cNvSpPr txBox="1"/>
          <p:nvPr>
            <p:ph idx="2" type="title"/>
          </p:nvPr>
        </p:nvSpPr>
        <p:spPr>
          <a:xfrm>
            <a:off x="3511300" y="1263575"/>
            <a:ext cx="4590300" cy="2504700"/>
          </a:xfrm>
          <a:prstGeom prst="rect">
            <a:avLst/>
          </a:prstGeom>
          <a:noFill/>
        </p:spPr>
        <p:txBody>
          <a:bodyPr anchorCtr="0" anchor="ctr" bIns="91425" lIns="91425" spcFirstLastPara="1" rIns="91425" wrap="square" tIns="91425">
            <a:noAutofit/>
          </a:bodyPr>
          <a:lstStyle>
            <a:lvl1pPr lvl="0">
              <a:spcBef>
                <a:spcPts val="0"/>
              </a:spcBef>
              <a:spcAft>
                <a:spcPts val="0"/>
              </a:spcAft>
              <a:buSzPts val="5500"/>
              <a:buNone/>
              <a:defRPr sz="5500"/>
            </a:lvl1pPr>
            <a:lvl2pPr lvl="1">
              <a:spcBef>
                <a:spcPts val="0"/>
              </a:spcBef>
              <a:spcAft>
                <a:spcPts val="0"/>
              </a:spcAft>
              <a:buSzPts val="5500"/>
              <a:buFont typeface="Fjalla One"/>
              <a:buNone/>
              <a:defRPr sz="5500">
                <a:latin typeface="Fjalla One"/>
                <a:ea typeface="Fjalla One"/>
                <a:cs typeface="Fjalla One"/>
                <a:sym typeface="Fjalla One"/>
              </a:defRPr>
            </a:lvl2pPr>
            <a:lvl3pPr lvl="2">
              <a:spcBef>
                <a:spcPts val="0"/>
              </a:spcBef>
              <a:spcAft>
                <a:spcPts val="0"/>
              </a:spcAft>
              <a:buSzPts val="5500"/>
              <a:buFont typeface="Fjalla One"/>
              <a:buNone/>
              <a:defRPr sz="5500">
                <a:latin typeface="Fjalla One"/>
                <a:ea typeface="Fjalla One"/>
                <a:cs typeface="Fjalla One"/>
                <a:sym typeface="Fjalla One"/>
              </a:defRPr>
            </a:lvl3pPr>
            <a:lvl4pPr lvl="3">
              <a:spcBef>
                <a:spcPts val="0"/>
              </a:spcBef>
              <a:spcAft>
                <a:spcPts val="0"/>
              </a:spcAft>
              <a:buSzPts val="5500"/>
              <a:buFont typeface="Fjalla One"/>
              <a:buNone/>
              <a:defRPr sz="5500">
                <a:latin typeface="Fjalla One"/>
                <a:ea typeface="Fjalla One"/>
                <a:cs typeface="Fjalla One"/>
                <a:sym typeface="Fjalla One"/>
              </a:defRPr>
            </a:lvl4pPr>
            <a:lvl5pPr lvl="4">
              <a:spcBef>
                <a:spcPts val="0"/>
              </a:spcBef>
              <a:spcAft>
                <a:spcPts val="0"/>
              </a:spcAft>
              <a:buSzPts val="5500"/>
              <a:buFont typeface="Fjalla One"/>
              <a:buNone/>
              <a:defRPr sz="5500">
                <a:latin typeface="Fjalla One"/>
                <a:ea typeface="Fjalla One"/>
                <a:cs typeface="Fjalla One"/>
                <a:sym typeface="Fjalla One"/>
              </a:defRPr>
            </a:lvl5pPr>
            <a:lvl6pPr lvl="5">
              <a:spcBef>
                <a:spcPts val="0"/>
              </a:spcBef>
              <a:spcAft>
                <a:spcPts val="0"/>
              </a:spcAft>
              <a:buSzPts val="5500"/>
              <a:buFont typeface="Fjalla One"/>
              <a:buNone/>
              <a:defRPr sz="5500">
                <a:latin typeface="Fjalla One"/>
                <a:ea typeface="Fjalla One"/>
                <a:cs typeface="Fjalla One"/>
                <a:sym typeface="Fjalla One"/>
              </a:defRPr>
            </a:lvl6pPr>
            <a:lvl7pPr lvl="6">
              <a:spcBef>
                <a:spcPts val="0"/>
              </a:spcBef>
              <a:spcAft>
                <a:spcPts val="0"/>
              </a:spcAft>
              <a:buSzPts val="5500"/>
              <a:buFont typeface="Fjalla One"/>
              <a:buNone/>
              <a:defRPr sz="5500">
                <a:latin typeface="Fjalla One"/>
                <a:ea typeface="Fjalla One"/>
                <a:cs typeface="Fjalla One"/>
                <a:sym typeface="Fjalla One"/>
              </a:defRPr>
            </a:lvl7pPr>
            <a:lvl8pPr lvl="7">
              <a:spcBef>
                <a:spcPts val="0"/>
              </a:spcBef>
              <a:spcAft>
                <a:spcPts val="0"/>
              </a:spcAft>
              <a:buSzPts val="5500"/>
              <a:buFont typeface="Fjalla One"/>
              <a:buNone/>
              <a:defRPr sz="5500">
                <a:latin typeface="Fjalla One"/>
                <a:ea typeface="Fjalla One"/>
                <a:cs typeface="Fjalla One"/>
                <a:sym typeface="Fjalla One"/>
              </a:defRPr>
            </a:lvl8pPr>
            <a:lvl9pPr lvl="8">
              <a:spcBef>
                <a:spcPts val="0"/>
              </a:spcBef>
              <a:spcAft>
                <a:spcPts val="0"/>
              </a:spcAft>
              <a:buSzPts val="5500"/>
              <a:buFont typeface="Fjalla One"/>
              <a:buNone/>
              <a:defRPr sz="5500">
                <a:latin typeface="Fjalla One"/>
                <a:ea typeface="Fjalla One"/>
                <a:cs typeface="Fjalla One"/>
                <a:sym typeface="Fjalla One"/>
              </a:defRPr>
            </a:lvl9pPr>
          </a:lstStyle>
          <a:p/>
        </p:txBody>
      </p:sp>
      <p:grpSp>
        <p:nvGrpSpPr>
          <p:cNvPr id="31" name="Google Shape;31;p3"/>
          <p:cNvGrpSpPr/>
          <p:nvPr/>
        </p:nvGrpSpPr>
        <p:grpSpPr>
          <a:xfrm>
            <a:off x="8039097" y="-3259074"/>
            <a:ext cx="1384319" cy="9121801"/>
            <a:chOff x="8039097" y="-3411474"/>
            <a:chExt cx="1384319" cy="9121801"/>
          </a:xfrm>
        </p:grpSpPr>
        <p:sp>
          <p:nvSpPr>
            <p:cNvPr id="32" name="Google Shape;32;p3"/>
            <p:cNvSpPr/>
            <p:nvPr/>
          </p:nvSpPr>
          <p:spPr>
            <a:xfrm flipH="1">
              <a:off x="8306920" y="-20690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8806560" y="-3411474"/>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8039097" y="2062724"/>
              <a:ext cx="710586" cy="3647603"/>
            </a:xfrm>
            <a:custGeom>
              <a:rect b="b" l="l" r="r" t="t"/>
              <a:pathLst>
                <a:path extrusionOk="0" h="66950" w="11243">
                  <a:moveTo>
                    <a:pt x="5471" y="0"/>
                  </a:moveTo>
                  <a:cubicBezTo>
                    <a:pt x="4786" y="0"/>
                    <a:pt x="4096" y="352"/>
                    <a:pt x="3585" y="1047"/>
                  </a:cubicBezTo>
                  <a:cubicBezTo>
                    <a:pt x="2974" y="1882"/>
                    <a:pt x="2648" y="2880"/>
                    <a:pt x="2546" y="3898"/>
                  </a:cubicBezTo>
                  <a:cubicBezTo>
                    <a:pt x="2403" y="5466"/>
                    <a:pt x="2322" y="7075"/>
                    <a:pt x="2322" y="8663"/>
                  </a:cubicBezTo>
                  <a:cubicBezTo>
                    <a:pt x="2322" y="12981"/>
                    <a:pt x="2892" y="17237"/>
                    <a:pt x="3544" y="21514"/>
                  </a:cubicBezTo>
                  <a:cubicBezTo>
                    <a:pt x="4053" y="25058"/>
                    <a:pt x="4358" y="28642"/>
                    <a:pt x="4338" y="32247"/>
                  </a:cubicBezTo>
                  <a:cubicBezTo>
                    <a:pt x="4338" y="35750"/>
                    <a:pt x="4358" y="39253"/>
                    <a:pt x="4338" y="42755"/>
                  </a:cubicBezTo>
                  <a:cubicBezTo>
                    <a:pt x="4318" y="43550"/>
                    <a:pt x="4155" y="44344"/>
                    <a:pt x="3992" y="45118"/>
                  </a:cubicBezTo>
                  <a:cubicBezTo>
                    <a:pt x="3890" y="45627"/>
                    <a:pt x="3564" y="45973"/>
                    <a:pt x="3096" y="46279"/>
                  </a:cubicBezTo>
                  <a:cubicBezTo>
                    <a:pt x="1385" y="47338"/>
                    <a:pt x="489" y="48967"/>
                    <a:pt x="0" y="50840"/>
                  </a:cubicBezTo>
                  <a:lnTo>
                    <a:pt x="0" y="63325"/>
                  </a:lnTo>
                  <a:cubicBezTo>
                    <a:pt x="61" y="64546"/>
                    <a:pt x="102" y="65748"/>
                    <a:pt x="163" y="66950"/>
                  </a:cubicBezTo>
                  <a:lnTo>
                    <a:pt x="1772" y="66950"/>
                  </a:lnTo>
                  <a:cubicBezTo>
                    <a:pt x="1792" y="63304"/>
                    <a:pt x="1813" y="59638"/>
                    <a:pt x="1833" y="55993"/>
                  </a:cubicBezTo>
                  <a:cubicBezTo>
                    <a:pt x="1833" y="55891"/>
                    <a:pt x="1833" y="55789"/>
                    <a:pt x="1854" y="55687"/>
                  </a:cubicBezTo>
                  <a:cubicBezTo>
                    <a:pt x="1893" y="55317"/>
                    <a:pt x="2100" y="55096"/>
                    <a:pt x="2404" y="55096"/>
                  </a:cubicBezTo>
                  <a:cubicBezTo>
                    <a:pt x="2417" y="55096"/>
                    <a:pt x="2430" y="55096"/>
                    <a:pt x="2444" y="55097"/>
                  </a:cubicBezTo>
                  <a:cubicBezTo>
                    <a:pt x="2831" y="55138"/>
                    <a:pt x="2953" y="55402"/>
                    <a:pt x="2974" y="55728"/>
                  </a:cubicBezTo>
                  <a:cubicBezTo>
                    <a:pt x="2994" y="56685"/>
                    <a:pt x="3014" y="57643"/>
                    <a:pt x="3035" y="58620"/>
                  </a:cubicBezTo>
                  <a:cubicBezTo>
                    <a:pt x="3096" y="61390"/>
                    <a:pt x="3157" y="64160"/>
                    <a:pt x="3218" y="66950"/>
                  </a:cubicBezTo>
                  <a:lnTo>
                    <a:pt x="4766" y="66950"/>
                  </a:lnTo>
                  <a:cubicBezTo>
                    <a:pt x="4786" y="63263"/>
                    <a:pt x="4807" y="59577"/>
                    <a:pt x="4807" y="55891"/>
                  </a:cubicBezTo>
                  <a:cubicBezTo>
                    <a:pt x="4807" y="55565"/>
                    <a:pt x="4847" y="55239"/>
                    <a:pt x="5214" y="55117"/>
                  </a:cubicBezTo>
                  <a:cubicBezTo>
                    <a:pt x="5310" y="55087"/>
                    <a:pt x="5401" y="55072"/>
                    <a:pt x="5485" y="55072"/>
                  </a:cubicBezTo>
                  <a:cubicBezTo>
                    <a:pt x="5848" y="55072"/>
                    <a:pt x="6090" y="55347"/>
                    <a:pt x="6090" y="55810"/>
                  </a:cubicBezTo>
                  <a:cubicBezTo>
                    <a:pt x="6110" y="57928"/>
                    <a:pt x="6130" y="60046"/>
                    <a:pt x="6130" y="62184"/>
                  </a:cubicBezTo>
                  <a:cubicBezTo>
                    <a:pt x="6151" y="63773"/>
                    <a:pt x="6151" y="65361"/>
                    <a:pt x="6151" y="66950"/>
                  </a:cubicBezTo>
                  <a:lnTo>
                    <a:pt x="7678" y="66950"/>
                  </a:lnTo>
                  <a:cubicBezTo>
                    <a:pt x="7719" y="65320"/>
                    <a:pt x="7760" y="63691"/>
                    <a:pt x="7800" y="62082"/>
                  </a:cubicBezTo>
                  <a:cubicBezTo>
                    <a:pt x="7841" y="59985"/>
                    <a:pt x="7902" y="57907"/>
                    <a:pt x="7943" y="55830"/>
                  </a:cubicBezTo>
                  <a:cubicBezTo>
                    <a:pt x="7963" y="55484"/>
                    <a:pt x="8187" y="55158"/>
                    <a:pt x="8554" y="55138"/>
                  </a:cubicBezTo>
                  <a:cubicBezTo>
                    <a:pt x="8941" y="55138"/>
                    <a:pt x="9063" y="55606"/>
                    <a:pt x="9063" y="55891"/>
                  </a:cubicBezTo>
                  <a:cubicBezTo>
                    <a:pt x="9063" y="59598"/>
                    <a:pt x="9165" y="63263"/>
                    <a:pt x="9165" y="66950"/>
                  </a:cubicBezTo>
                  <a:lnTo>
                    <a:pt x="10753" y="66950"/>
                  </a:lnTo>
                  <a:cubicBezTo>
                    <a:pt x="10916" y="63304"/>
                    <a:pt x="11079" y="59638"/>
                    <a:pt x="11201" y="55993"/>
                  </a:cubicBezTo>
                  <a:cubicBezTo>
                    <a:pt x="11242" y="54527"/>
                    <a:pt x="11201" y="53040"/>
                    <a:pt x="11038" y="51574"/>
                  </a:cubicBezTo>
                  <a:cubicBezTo>
                    <a:pt x="10875" y="50026"/>
                    <a:pt x="10224" y="48621"/>
                    <a:pt x="9185" y="47439"/>
                  </a:cubicBezTo>
                  <a:cubicBezTo>
                    <a:pt x="8839" y="47052"/>
                    <a:pt x="8472" y="46645"/>
                    <a:pt x="8024" y="46421"/>
                  </a:cubicBezTo>
                  <a:cubicBezTo>
                    <a:pt x="7067" y="45932"/>
                    <a:pt x="6762" y="45097"/>
                    <a:pt x="6680" y="44161"/>
                  </a:cubicBezTo>
                  <a:cubicBezTo>
                    <a:pt x="6578" y="43122"/>
                    <a:pt x="6558" y="42083"/>
                    <a:pt x="6558" y="41045"/>
                  </a:cubicBezTo>
                  <a:cubicBezTo>
                    <a:pt x="6538" y="39049"/>
                    <a:pt x="6517" y="37033"/>
                    <a:pt x="6558" y="35037"/>
                  </a:cubicBezTo>
                  <a:cubicBezTo>
                    <a:pt x="6599" y="32308"/>
                    <a:pt x="6599" y="29559"/>
                    <a:pt x="6802" y="26830"/>
                  </a:cubicBezTo>
                  <a:cubicBezTo>
                    <a:pt x="6965" y="24386"/>
                    <a:pt x="7332" y="21962"/>
                    <a:pt x="7678" y="19539"/>
                  </a:cubicBezTo>
                  <a:cubicBezTo>
                    <a:pt x="8228" y="15567"/>
                    <a:pt x="8615" y="11616"/>
                    <a:pt x="8615" y="7604"/>
                  </a:cubicBezTo>
                  <a:cubicBezTo>
                    <a:pt x="8595" y="5996"/>
                    <a:pt x="8615" y="4366"/>
                    <a:pt x="8126" y="2798"/>
                  </a:cubicBezTo>
                  <a:cubicBezTo>
                    <a:pt x="7922" y="2187"/>
                    <a:pt x="7678" y="1576"/>
                    <a:pt x="7312" y="1047"/>
                  </a:cubicBezTo>
                  <a:cubicBezTo>
                    <a:pt x="6825" y="347"/>
                    <a:pt x="6151" y="0"/>
                    <a:pt x="54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8789548" y="2062737"/>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spTree>
      <p:nvGrpSpPr>
        <p:cNvPr id="221" name="Shape 221"/>
        <p:cNvGrpSpPr/>
        <p:nvPr/>
      </p:nvGrpSpPr>
      <p:grpSpPr>
        <a:xfrm>
          <a:off x="0" y="0"/>
          <a:ext cx="0" cy="0"/>
          <a:chOff x="0" y="0"/>
          <a:chExt cx="0" cy="0"/>
        </a:xfrm>
      </p:grpSpPr>
      <p:sp>
        <p:nvSpPr>
          <p:cNvPr id="222" name="Google Shape;222;p21"/>
          <p:cNvSpPr/>
          <p:nvPr/>
        </p:nvSpPr>
        <p:spPr>
          <a:xfrm>
            <a:off x="8697623" y="-2984868"/>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 name="Google Shape;223;p21"/>
          <p:cNvGrpSpPr/>
          <p:nvPr/>
        </p:nvGrpSpPr>
        <p:grpSpPr>
          <a:xfrm>
            <a:off x="-371400" y="-655844"/>
            <a:ext cx="650453" cy="8561589"/>
            <a:chOff x="1064797" y="-1353613"/>
            <a:chExt cx="688238" cy="9049349"/>
          </a:xfrm>
        </p:grpSpPr>
        <p:sp>
          <p:nvSpPr>
            <p:cNvPr id="224" name="Google Shape;224;p21"/>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1"/>
            <p:cNvSpPr/>
            <p:nvPr/>
          </p:nvSpPr>
          <p:spPr>
            <a:xfrm>
              <a:off x="1064797" y="3368872"/>
              <a:ext cx="674316" cy="4326863"/>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 name="Google Shape;226;p21"/>
          <p:cNvSpPr/>
          <p:nvPr/>
        </p:nvSpPr>
        <p:spPr>
          <a:xfrm>
            <a:off x="8708302" y="3370894"/>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1"/>
          <p:cNvSpPr/>
          <p:nvPr/>
        </p:nvSpPr>
        <p:spPr>
          <a:xfrm>
            <a:off x="97976" y="-1359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28" name="Google Shape;228;p21"/>
          <p:cNvSpPr/>
          <p:nvPr/>
        </p:nvSpPr>
        <p:spPr>
          <a:xfrm>
            <a:off x="268074" y="2715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29" name="Google Shape;229;p21"/>
          <p:cNvSpPr txBox="1"/>
          <p:nvPr>
            <p:ph type="title"/>
          </p:nvPr>
        </p:nvSpPr>
        <p:spPr>
          <a:xfrm>
            <a:off x="713250" y="539500"/>
            <a:ext cx="7717500" cy="667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2"/>
              </a:buClr>
              <a:buSzPts val="4000"/>
              <a:buNone/>
              <a:defRPr sz="4000">
                <a:solidFill>
                  <a:schemeClr val="accent2"/>
                </a:solidFill>
              </a:defRPr>
            </a:lvl1pPr>
            <a:lvl2pPr lvl="1">
              <a:spcBef>
                <a:spcPts val="0"/>
              </a:spcBef>
              <a:spcAft>
                <a:spcPts val="0"/>
              </a:spcAft>
              <a:buSzPts val="6000"/>
              <a:buNone/>
              <a:defRPr>
                <a:latin typeface="Roboto"/>
                <a:ea typeface="Roboto"/>
                <a:cs typeface="Roboto"/>
                <a:sym typeface="Roboto"/>
              </a:defRPr>
            </a:lvl2pPr>
            <a:lvl3pPr lvl="2">
              <a:spcBef>
                <a:spcPts val="0"/>
              </a:spcBef>
              <a:spcAft>
                <a:spcPts val="0"/>
              </a:spcAft>
              <a:buSzPts val="6000"/>
              <a:buNone/>
              <a:defRPr>
                <a:latin typeface="Roboto"/>
                <a:ea typeface="Roboto"/>
                <a:cs typeface="Roboto"/>
                <a:sym typeface="Roboto"/>
              </a:defRPr>
            </a:lvl3pPr>
            <a:lvl4pPr lvl="3">
              <a:spcBef>
                <a:spcPts val="0"/>
              </a:spcBef>
              <a:spcAft>
                <a:spcPts val="0"/>
              </a:spcAft>
              <a:buSzPts val="6000"/>
              <a:buNone/>
              <a:defRPr>
                <a:latin typeface="Roboto"/>
                <a:ea typeface="Roboto"/>
                <a:cs typeface="Roboto"/>
                <a:sym typeface="Roboto"/>
              </a:defRPr>
            </a:lvl4pPr>
            <a:lvl5pPr lvl="4">
              <a:spcBef>
                <a:spcPts val="0"/>
              </a:spcBef>
              <a:spcAft>
                <a:spcPts val="0"/>
              </a:spcAft>
              <a:buSzPts val="6000"/>
              <a:buNone/>
              <a:defRPr>
                <a:latin typeface="Roboto"/>
                <a:ea typeface="Roboto"/>
                <a:cs typeface="Roboto"/>
                <a:sym typeface="Roboto"/>
              </a:defRPr>
            </a:lvl5pPr>
            <a:lvl6pPr lvl="5">
              <a:spcBef>
                <a:spcPts val="0"/>
              </a:spcBef>
              <a:spcAft>
                <a:spcPts val="0"/>
              </a:spcAft>
              <a:buSzPts val="6000"/>
              <a:buNone/>
              <a:defRPr>
                <a:latin typeface="Roboto"/>
                <a:ea typeface="Roboto"/>
                <a:cs typeface="Roboto"/>
                <a:sym typeface="Roboto"/>
              </a:defRPr>
            </a:lvl6pPr>
            <a:lvl7pPr lvl="6">
              <a:spcBef>
                <a:spcPts val="0"/>
              </a:spcBef>
              <a:spcAft>
                <a:spcPts val="0"/>
              </a:spcAft>
              <a:buSzPts val="6000"/>
              <a:buNone/>
              <a:defRPr>
                <a:latin typeface="Roboto"/>
                <a:ea typeface="Roboto"/>
                <a:cs typeface="Roboto"/>
                <a:sym typeface="Roboto"/>
              </a:defRPr>
            </a:lvl7pPr>
            <a:lvl8pPr lvl="7">
              <a:spcBef>
                <a:spcPts val="0"/>
              </a:spcBef>
              <a:spcAft>
                <a:spcPts val="0"/>
              </a:spcAft>
              <a:buSzPts val="6000"/>
              <a:buNone/>
              <a:defRPr>
                <a:latin typeface="Roboto"/>
                <a:ea typeface="Roboto"/>
                <a:cs typeface="Roboto"/>
                <a:sym typeface="Roboto"/>
              </a:defRPr>
            </a:lvl8pPr>
            <a:lvl9pPr lvl="8">
              <a:spcBef>
                <a:spcPts val="0"/>
              </a:spcBef>
              <a:spcAft>
                <a:spcPts val="0"/>
              </a:spcAft>
              <a:buSzPts val="6000"/>
              <a:buNone/>
              <a:defRPr>
                <a:latin typeface="Roboto"/>
                <a:ea typeface="Roboto"/>
                <a:cs typeface="Roboto"/>
                <a:sym typeface="Roboto"/>
              </a:defRPr>
            </a:lvl9pPr>
          </a:lstStyle>
          <a:p/>
        </p:txBody>
      </p:sp>
      <p:sp>
        <p:nvSpPr>
          <p:cNvPr id="230" name="Google Shape;230;p21"/>
          <p:cNvSpPr txBox="1"/>
          <p:nvPr>
            <p:ph idx="1" type="subTitle"/>
          </p:nvPr>
        </p:nvSpPr>
        <p:spPr>
          <a:xfrm>
            <a:off x="1240000" y="1701645"/>
            <a:ext cx="1737300" cy="36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1"/>
              </a:buClr>
              <a:buSzPts val="1600"/>
              <a:buFont typeface="Fjalla One"/>
              <a:buNone/>
              <a:defRPr sz="1600">
                <a:solidFill>
                  <a:schemeClr val="accent1"/>
                </a:solidFill>
                <a:latin typeface="Fjalla One"/>
                <a:ea typeface="Fjalla One"/>
                <a:cs typeface="Fjalla One"/>
                <a:sym typeface="Fjalla 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31" name="Google Shape;231;p21"/>
          <p:cNvSpPr txBox="1"/>
          <p:nvPr>
            <p:ph idx="2" type="subTitle"/>
          </p:nvPr>
        </p:nvSpPr>
        <p:spPr>
          <a:xfrm>
            <a:off x="1240000" y="2115098"/>
            <a:ext cx="1737300" cy="7866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32" name="Google Shape;232;p21"/>
          <p:cNvSpPr txBox="1"/>
          <p:nvPr>
            <p:ph idx="3" type="subTitle"/>
          </p:nvPr>
        </p:nvSpPr>
        <p:spPr>
          <a:xfrm>
            <a:off x="3665075" y="1717695"/>
            <a:ext cx="1737300" cy="36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1600"/>
              <a:buFont typeface="Fjalla One"/>
              <a:buNone/>
              <a:defRPr sz="1600">
                <a:solidFill>
                  <a:schemeClr val="accent1"/>
                </a:solidFill>
                <a:latin typeface="Fjalla One"/>
                <a:ea typeface="Fjalla One"/>
                <a:cs typeface="Fjalla One"/>
                <a:sym typeface="Fjalla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3" name="Google Shape;233;p21"/>
          <p:cNvSpPr txBox="1"/>
          <p:nvPr>
            <p:ph idx="4" type="subTitle"/>
          </p:nvPr>
        </p:nvSpPr>
        <p:spPr>
          <a:xfrm>
            <a:off x="3665075" y="2115098"/>
            <a:ext cx="1737300" cy="786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4" name="Google Shape;234;p21"/>
          <p:cNvSpPr txBox="1"/>
          <p:nvPr>
            <p:ph idx="5" type="subTitle"/>
          </p:nvPr>
        </p:nvSpPr>
        <p:spPr>
          <a:xfrm>
            <a:off x="6090150" y="1717695"/>
            <a:ext cx="1737300" cy="36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1600"/>
              <a:buFont typeface="Fjalla One"/>
              <a:buNone/>
              <a:defRPr sz="1600">
                <a:solidFill>
                  <a:schemeClr val="accent1"/>
                </a:solidFill>
                <a:latin typeface="Fjalla One"/>
                <a:ea typeface="Fjalla One"/>
                <a:cs typeface="Fjalla One"/>
                <a:sym typeface="Fjalla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5" name="Google Shape;235;p21"/>
          <p:cNvSpPr txBox="1"/>
          <p:nvPr>
            <p:ph idx="6" type="subTitle"/>
          </p:nvPr>
        </p:nvSpPr>
        <p:spPr>
          <a:xfrm>
            <a:off x="6090150" y="2115098"/>
            <a:ext cx="1737300" cy="786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6" name="Google Shape;236;p21"/>
          <p:cNvSpPr txBox="1"/>
          <p:nvPr>
            <p:ph idx="7" type="subTitle"/>
          </p:nvPr>
        </p:nvSpPr>
        <p:spPr>
          <a:xfrm>
            <a:off x="1240000" y="3220295"/>
            <a:ext cx="1737300" cy="36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1600"/>
              <a:buFont typeface="Fjalla One"/>
              <a:buNone/>
              <a:defRPr sz="1600">
                <a:solidFill>
                  <a:schemeClr val="accent1"/>
                </a:solidFill>
                <a:latin typeface="Fjalla One"/>
                <a:ea typeface="Fjalla One"/>
                <a:cs typeface="Fjalla One"/>
                <a:sym typeface="Fjalla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7" name="Google Shape;237;p21"/>
          <p:cNvSpPr txBox="1"/>
          <p:nvPr>
            <p:ph idx="8" type="subTitle"/>
          </p:nvPr>
        </p:nvSpPr>
        <p:spPr>
          <a:xfrm>
            <a:off x="1240000" y="3633748"/>
            <a:ext cx="1737300" cy="79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8" name="Google Shape;238;p21"/>
          <p:cNvSpPr txBox="1"/>
          <p:nvPr>
            <p:ph idx="9" type="subTitle"/>
          </p:nvPr>
        </p:nvSpPr>
        <p:spPr>
          <a:xfrm>
            <a:off x="3665075" y="3236345"/>
            <a:ext cx="1737300" cy="36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1600"/>
              <a:buFont typeface="Fjalla One"/>
              <a:buNone/>
              <a:defRPr sz="1600">
                <a:solidFill>
                  <a:schemeClr val="accent1"/>
                </a:solidFill>
                <a:latin typeface="Fjalla One"/>
                <a:ea typeface="Fjalla One"/>
                <a:cs typeface="Fjalla One"/>
                <a:sym typeface="Fjalla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9" name="Google Shape;239;p21"/>
          <p:cNvSpPr txBox="1"/>
          <p:nvPr>
            <p:ph idx="13" type="subTitle"/>
          </p:nvPr>
        </p:nvSpPr>
        <p:spPr>
          <a:xfrm>
            <a:off x="3665075" y="3633002"/>
            <a:ext cx="1737300" cy="79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40" name="Google Shape;240;p21"/>
          <p:cNvSpPr txBox="1"/>
          <p:nvPr>
            <p:ph idx="14" type="subTitle"/>
          </p:nvPr>
        </p:nvSpPr>
        <p:spPr>
          <a:xfrm>
            <a:off x="6090150" y="3236345"/>
            <a:ext cx="1737300" cy="36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1600"/>
              <a:buFont typeface="Fjalla One"/>
              <a:buNone/>
              <a:defRPr sz="1600">
                <a:solidFill>
                  <a:schemeClr val="accent1"/>
                </a:solidFill>
                <a:latin typeface="Fjalla One"/>
                <a:ea typeface="Fjalla One"/>
                <a:cs typeface="Fjalla One"/>
                <a:sym typeface="Fjalla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41" name="Google Shape;241;p21"/>
          <p:cNvSpPr txBox="1"/>
          <p:nvPr>
            <p:ph idx="15" type="subTitle"/>
          </p:nvPr>
        </p:nvSpPr>
        <p:spPr>
          <a:xfrm>
            <a:off x="6090150" y="3633002"/>
            <a:ext cx="1737300" cy="79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42" name="Google Shape;242;p21"/>
          <p:cNvSpPr/>
          <p:nvPr/>
        </p:nvSpPr>
        <p:spPr>
          <a:xfrm>
            <a:off x="8231214" y="-4721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9">
    <p:spTree>
      <p:nvGrpSpPr>
        <p:cNvPr id="243" name="Shape 243"/>
        <p:cNvGrpSpPr/>
        <p:nvPr/>
      </p:nvGrpSpPr>
      <p:grpSpPr>
        <a:xfrm>
          <a:off x="0" y="0"/>
          <a:ext cx="0" cy="0"/>
          <a:chOff x="0" y="0"/>
          <a:chExt cx="0" cy="0"/>
        </a:xfrm>
      </p:grpSpPr>
      <p:sp>
        <p:nvSpPr>
          <p:cNvPr id="244" name="Google Shape;244;p22"/>
          <p:cNvSpPr/>
          <p:nvPr/>
        </p:nvSpPr>
        <p:spPr>
          <a:xfrm>
            <a:off x="8108699" y="-999202"/>
            <a:ext cx="937365" cy="4211452"/>
          </a:xfrm>
          <a:custGeom>
            <a:rect b="b" l="l" r="r" t="t"/>
            <a:pathLst>
              <a:path extrusionOk="0" h="73540" w="16273">
                <a:moveTo>
                  <a:pt x="8190" y="0"/>
                </a:moveTo>
                <a:cubicBezTo>
                  <a:pt x="7408" y="0"/>
                  <a:pt x="6619" y="453"/>
                  <a:pt x="6069" y="1360"/>
                </a:cubicBezTo>
                <a:cubicBezTo>
                  <a:pt x="5377" y="2480"/>
                  <a:pt x="5092" y="3742"/>
                  <a:pt x="5051" y="5025"/>
                </a:cubicBezTo>
                <a:cubicBezTo>
                  <a:pt x="4827" y="10402"/>
                  <a:pt x="5234" y="15493"/>
                  <a:pt x="5845" y="20849"/>
                </a:cubicBezTo>
                <a:cubicBezTo>
                  <a:pt x="6497" y="26531"/>
                  <a:pt x="7108" y="32234"/>
                  <a:pt x="7047" y="37977"/>
                </a:cubicBezTo>
                <a:cubicBezTo>
                  <a:pt x="7027" y="40828"/>
                  <a:pt x="7067" y="43700"/>
                  <a:pt x="7027" y="46551"/>
                </a:cubicBezTo>
                <a:cubicBezTo>
                  <a:pt x="7006" y="47365"/>
                  <a:pt x="6843" y="48200"/>
                  <a:pt x="6640" y="49015"/>
                </a:cubicBezTo>
                <a:cubicBezTo>
                  <a:pt x="6517" y="49544"/>
                  <a:pt x="6171" y="49952"/>
                  <a:pt x="5601" y="50135"/>
                </a:cubicBezTo>
                <a:cubicBezTo>
                  <a:pt x="2729" y="51031"/>
                  <a:pt x="1202" y="53129"/>
                  <a:pt x="611" y="55980"/>
                </a:cubicBezTo>
                <a:cubicBezTo>
                  <a:pt x="0" y="58974"/>
                  <a:pt x="408" y="61906"/>
                  <a:pt x="1182" y="64798"/>
                </a:cubicBezTo>
                <a:cubicBezTo>
                  <a:pt x="1711" y="66794"/>
                  <a:pt x="2505" y="68688"/>
                  <a:pt x="3646" y="70419"/>
                </a:cubicBezTo>
                <a:cubicBezTo>
                  <a:pt x="4277" y="71356"/>
                  <a:pt x="4990" y="72191"/>
                  <a:pt x="5927" y="72822"/>
                </a:cubicBezTo>
                <a:cubicBezTo>
                  <a:pt x="6653" y="73303"/>
                  <a:pt x="7405" y="73540"/>
                  <a:pt x="8151" y="73540"/>
                </a:cubicBezTo>
                <a:cubicBezTo>
                  <a:pt x="9017" y="73540"/>
                  <a:pt x="9874" y="73222"/>
                  <a:pt x="10672" y="72598"/>
                </a:cubicBezTo>
                <a:cubicBezTo>
                  <a:pt x="12566" y="71152"/>
                  <a:pt x="13605" y="69156"/>
                  <a:pt x="14419" y="67018"/>
                </a:cubicBezTo>
                <a:cubicBezTo>
                  <a:pt x="15662" y="63800"/>
                  <a:pt x="16273" y="60481"/>
                  <a:pt x="15906" y="57019"/>
                </a:cubicBezTo>
                <a:cubicBezTo>
                  <a:pt x="15743" y="55471"/>
                  <a:pt x="15295" y="54045"/>
                  <a:pt x="14399" y="52762"/>
                </a:cubicBezTo>
                <a:cubicBezTo>
                  <a:pt x="13564" y="51540"/>
                  <a:pt x="12423" y="50685"/>
                  <a:pt x="11018" y="50237"/>
                </a:cubicBezTo>
                <a:cubicBezTo>
                  <a:pt x="10265" y="49993"/>
                  <a:pt x="9776" y="49524"/>
                  <a:pt x="9633" y="48811"/>
                </a:cubicBezTo>
                <a:cubicBezTo>
                  <a:pt x="9450" y="48037"/>
                  <a:pt x="9348" y="47264"/>
                  <a:pt x="9328" y="46469"/>
                </a:cubicBezTo>
                <a:cubicBezTo>
                  <a:pt x="9287" y="44901"/>
                  <a:pt x="9308" y="43333"/>
                  <a:pt x="9308" y="41745"/>
                </a:cubicBezTo>
                <a:cubicBezTo>
                  <a:pt x="9328" y="39260"/>
                  <a:pt x="9246" y="36755"/>
                  <a:pt x="9369" y="34270"/>
                </a:cubicBezTo>
                <a:cubicBezTo>
                  <a:pt x="9572" y="30625"/>
                  <a:pt x="9939" y="27000"/>
                  <a:pt x="10244" y="23375"/>
                </a:cubicBezTo>
                <a:cubicBezTo>
                  <a:pt x="10367" y="21970"/>
                  <a:pt x="10550" y="20564"/>
                  <a:pt x="10672" y="19139"/>
                </a:cubicBezTo>
                <a:cubicBezTo>
                  <a:pt x="10916" y="16451"/>
                  <a:pt x="11202" y="13742"/>
                  <a:pt x="11324" y="11033"/>
                </a:cubicBezTo>
                <a:cubicBezTo>
                  <a:pt x="11466" y="8528"/>
                  <a:pt x="11629" y="6023"/>
                  <a:pt x="11079" y="3559"/>
                </a:cubicBezTo>
                <a:cubicBezTo>
                  <a:pt x="10916" y="2806"/>
                  <a:pt x="10652" y="2032"/>
                  <a:pt x="10265" y="1360"/>
                </a:cubicBezTo>
                <a:cubicBezTo>
                  <a:pt x="9745" y="453"/>
                  <a:pt x="8972" y="0"/>
                  <a:pt x="81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2"/>
          <p:cNvSpPr/>
          <p:nvPr/>
        </p:nvSpPr>
        <p:spPr>
          <a:xfrm>
            <a:off x="8621423" y="-2984868"/>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 name="Google Shape;246;p22"/>
          <p:cNvGrpSpPr/>
          <p:nvPr/>
        </p:nvGrpSpPr>
        <p:grpSpPr>
          <a:xfrm>
            <a:off x="-295200" y="-655844"/>
            <a:ext cx="650453" cy="8561589"/>
            <a:chOff x="1064797" y="-1353613"/>
            <a:chExt cx="688238" cy="9049349"/>
          </a:xfrm>
        </p:grpSpPr>
        <p:sp>
          <p:nvSpPr>
            <p:cNvPr id="247" name="Google Shape;247;p22"/>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a:off x="1064797" y="3368872"/>
              <a:ext cx="674316" cy="4326863"/>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22"/>
          <p:cNvSpPr/>
          <p:nvPr/>
        </p:nvSpPr>
        <p:spPr>
          <a:xfrm>
            <a:off x="8632102" y="3370894"/>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p:nvPr/>
        </p:nvSpPr>
        <p:spPr>
          <a:xfrm>
            <a:off x="250376" y="-1359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51" name="Google Shape;251;p22"/>
          <p:cNvSpPr/>
          <p:nvPr/>
        </p:nvSpPr>
        <p:spPr>
          <a:xfrm>
            <a:off x="420474" y="2715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52" name="Google Shape;252;p22"/>
          <p:cNvSpPr txBox="1"/>
          <p:nvPr>
            <p:ph type="title"/>
          </p:nvPr>
        </p:nvSpPr>
        <p:spPr>
          <a:xfrm>
            <a:off x="1126350" y="539500"/>
            <a:ext cx="6891300" cy="667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2"/>
              </a:buClr>
              <a:buSzPts val="4000"/>
              <a:buNone/>
              <a:defRPr sz="4000">
                <a:solidFill>
                  <a:schemeClr val="accent2"/>
                </a:solidFill>
              </a:defRPr>
            </a:lvl1pPr>
            <a:lvl2pPr lvl="1">
              <a:spcBef>
                <a:spcPts val="0"/>
              </a:spcBef>
              <a:spcAft>
                <a:spcPts val="0"/>
              </a:spcAft>
              <a:buSzPts val="6000"/>
              <a:buNone/>
              <a:defRPr>
                <a:latin typeface="Roboto"/>
                <a:ea typeface="Roboto"/>
                <a:cs typeface="Roboto"/>
                <a:sym typeface="Roboto"/>
              </a:defRPr>
            </a:lvl2pPr>
            <a:lvl3pPr lvl="2">
              <a:spcBef>
                <a:spcPts val="0"/>
              </a:spcBef>
              <a:spcAft>
                <a:spcPts val="0"/>
              </a:spcAft>
              <a:buSzPts val="6000"/>
              <a:buNone/>
              <a:defRPr>
                <a:latin typeface="Roboto"/>
                <a:ea typeface="Roboto"/>
                <a:cs typeface="Roboto"/>
                <a:sym typeface="Roboto"/>
              </a:defRPr>
            </a:lvl3pPr>
            <a:lvl4pPr lvl="3">
              <a:spcBef>
                <a:spcPts val="0"/>
              </a:spcBef>
              <a:spcAft>
                <a:spcPts val="0"/>
              </a:spcAft>
              <a:buSzPts val="6000"/>
              <a:buNone/>
              <a:defRPr>
                <a:latin typeface="Roboto"/>
                <a:ea typeface="Roboto"/>
                <a:cs typeface="Roboto"/>
                <a:sym typeface="Roboto"/>
              </a:defRPr>
            </a:lvl4pPr>
            <a:lvl5pPr lvl="4">
              <a:spcBef>
                <a:spcPts val="0"/>
              </a:spcBef>
              <a:spcAft>
                <a:spcPts val="0"/>
              </a:spcAft>
              <a:buSzPts val="6000"/>
              <a:buNone/>
              <a:defRPr>
                <a:latin typeface="Roboto"/>
                <a:ea typeface="Roboto"/>
                <a:cs typeface="Roboto"/>
                <a:sym typeface="Roboto"/>
              </a:defRPr>
            </a:lvl5pPr>
            <a:lvl6pPr lvl="5">
              <a:spcBef>
                <a:spcPts val="0"/>
              </a:spcBef>
              <a:spcAft>
                <a:spcPts val="0"/>
              </a:spcAft>
              <a:buSzPts val="6000"/>
              <a:buNone/>
              <a:defRPr>
                <a:latin typeface="Roboto"/>
                <a:ea typeface="Roboto"/>
                <a:cs typeface="Roboto"/>
                <a:sym typeface="Roboto"/>
              </a:defRPr>
            </a:lvl6pPr>
            <a:lvl7pPr lvl="6">
              <a:spcBef>
                <a:spcPts val="0"/>
              </a:spcBef>
              <a:spcAft>
                <a:spcPts val="0"/>
              </a:spcAft>
              <a:buSzPts val="6000"/>
              <a:buNone/>
              <a:defRPr>
                <a:latin typeface="Roboto"/>
                <a:ea typeface="Roboto"/>
                <a:cs typeface="Roboto"/>
                <a:sym typeface="Roboto"/>
              </a:defRPr>
            </a:lvl7pPr>
            <a:lvl8pPr lvl="7">
              <a:spcBef>
                <a:spcPts val="0"/>
              </a:spcBef>
              <a:spcAft>
                <a:spcPts val="0"/>
              </a:spcAft>
              <a:buSzPts val="6000"/>
              <a:buNone/>
              <a:defRPr>
                <a:latin typeface="Roboto"/>
                <a:ea typeface="Roboto"/>
                <a:cs typeface="Roboto"/>
                <a:sym typeface="Roboto"/>
              </a:defRPr>
            </a:lvl8pPr>
            <a:lvl9pPr lvl="8">
              <a:spcBef>
                <a:spcPts val="0"/>
              </a:spcBef>
              <a:spcAft>
                <a:spcPts val="0"/>
              </a:spcAft>
              <a:buSzPts val="6000"/>
              <a:buNone/>
              <a:defRPr>
                <a:latin typeface="Roboto"/>
                <a:ea typeface="Roboto"/>
                <a:cs typeface="Roboto"/>
                <a:sym typeface="Roboto"/>
              </a:defRPr>
            </a:lvl9pPr>
          </a:lstStyle>
          <a:p/>
        </p:txBody>
      </p:sp>
      <p:sp>
        <p:nvSpPr>
          <p:cNvPr id="253" name="Google Shape;253;p22"/>
          <p:cNvSpPr txBox="1"/>
          <p:nvPr>
            <p:ph idx="1" type="subTitle"/>
          </p:nvPr>
        </p:nvSpPr>
        <p:spPr>
          <a:xfrm>
            <a:off x="1508760" y="2624328"/>
            <a:ext cx="1737300" cy="365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p:txBody>
      </p:sp>
      <p:sp>
        <p:nvSpPr>
          <p:cNvPr id="254" name="Google Shape;254;p22"/>
          <p:cNvSpPr txBox="1"/>
          <p:nvPr>
            <p:ph idx="2" type="subTitle"/>
          </p:nvPr>
        </p:nvSpPr>
        <p:spPr>
          <a:xfrm>
            <a:off x="1508760" y="2880360"/>
            <a:ext cx="1737300" cy="15087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p:txBody>
      </p:sp>
      <p:sp>
        <p:nvSpPr>
          <p:cNvPr id="255" name="Google Shape;255;p22"/>
          <p:cNvSpPr txBox="1"/>
          <p:nvPr>
            <p:ph idx="3" type="subTitle"/>
          </p:nvPr>
        </p:nvSpPr>
        <p:spPr>
          <a:xfrm>
            <a:off x="3657600" y="2624328"/>
            <a:ext cx="1737300" cy="365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6" name="Google Shape;256;p22"/>
          <p:cNvSpPr txBox="1"/>
          <p:nvPr>
            <p:ph idx="4" type="subTitle"/>
          </p:nvPr>
        </p:nvSpPr>
        <p:spPr>
          <a:xfrm>
            <a:off x="3657600" y="2880360"/>
            <a:ext cx="1737300" cy="150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7" name="Google Shape;257;p22"/>
          <p:cNvSpPr txBox="1"/>
          <p:nvPr>
            <p:ph idx="5" type="subTitle"/>
          </p:nvPr>
        </p:nvSpPr>
        <p:spPr>
          <a:xfrm>
            <a:off x="5806440" y="2624328"/>
            <a:ext cx="1737300" cy="365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8" name="Google Shape;258;p22"/>
          <p:cNvSpPr txBox="1"/>
          <p:nvPr>
            <p:ph idx="6" type="subTitle"/>
          </p:nvPr>
        </p:nvSpPr>
        <p:spPr>
          <a:xfrm>
            <a:off x="5806440" y="2880360"/>
            <a:ext cx="1737300" cy="150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259" name="Shape 259"/>
        <p:cNvGrpSpPr/>
        <p:nvPr/>
      </p:nvGrpSpPr>
      <p:grpSpPr>
        <a:xfrm>
          <a:off x="0" y="0"/>
          <a:ext cx="0" cy="0"/>
          <a:chOff x="0" y="0"/>
          <a:chExt cx="0" cy="0"/>
        </a:xfrm>
      </p:grpSpPr>
      <p:sp>
        <p:nvSpPr>
          <p:cNvPr id="260" name="Google Shape;260;p23"/>
          <p:cNvSpPr txBox="1"/>
          <p:nvPr>
            <p:ph idx="1" type="subTitle"/>
          </p:nvPr>
        </p:nvSpPr>
        <p:spPr>
          <a:xfrm>
            <a:off x="1715175" y="2969131"/>
            <a:ext cx="2277600" cy="141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Font typeface="Roboto"/>
              <a:buNone/>
              <a:defRPr>
                <a:latin typeface="Roboto"/>
                <a:ea typeface="Roboto"/>
                <a:cs typeface="Roboto"/>
                <a:sym typeface="Roboto"/>
              </a:defRPr>
            </a:lvl2pPr>
            <a:lvl3pPr lvl="2" rtl="0" algn="ctr">
              <a:spcBef>
                <a:spcPts val="1600"/>
              </a:spcBef>
              <a:spcAft>
                <a:spcPts val="0"/>
              </a:spcAft>
              <a:buSzPts val="1400"/>
              <a:buFont typeface="Roboto"/>
              <a:buNone/>
              <a:defRPr>
                <a:latin typeface="Roboto"/>
                <a:ea typeface="Roboto"/>
                <a:cs typeface="Roboto"/>
                <a:sym typeface="Roboto"/>
              </a:defRPr>
            </a:lvl3pPr>
            <a:lvl4pPr lvl="3" rtl="0" algn="ctr">
              <a:spcBef>
                <a:spcPts val="1600"/>
              </a:spcBef>
              <a:spcAft>
                <a:spcPts val="0"/>
              </a:spcAft>
              <a:buSzPts val="1400"/>
              <a:buFont typeface="Roboto"/>
              <a:buNone/>
              <a:defRPr>
                <a:latin typeface="Roboto"/>
                <a:ea typeface="Roboto"/>
                <a:cs typeface="Roboto"/>
                <a:sym typeface="Roboto"/>
              </a:defRPr>
            </a:lvl4pPr>
            <a:lvl5pPr lvl="4" rtl="0" algn="ctr">
              <a:spcBef>
                <a:spcPts val="1600"/>
              </a:spcBef>
              <a:spcAft>
                <a:spcPts val="0"/>
              </a:spcAft>
              <a:buSzPts val="1400"/>
              <a:buFont typeface="Roboto"/>
              <a:buNone/>
              <a:defRPr>
                <a:latin typeface="Roboto"/>
                <a:ea typeface="Roboto"/>
                <a:cs typeface="Roboto"/>
                <a:sym typeface="Roboto"/>
              </a:defRPr>
            </a:lvl5pPr>
            <a:lvl6pPr lvl="5" rtl="0" algn="ctr">
              <a:spcBef>
                <a:spcPts val="1600"/>
              </a:spcBef>
              <a:spcAft>
                <a:spcPts val="0"/>
              </a:spcAft>
              <a:buSzPts val="1400"/>
              <a:buFont typeface="Roboto"/>
              <a:buNone/>
              <a:defRPr>
                <a:latin typeface="Roboto"/>
                <a:ea typeface="Roboto"/>
                <a:cs typeface="Roboto"/>
                <a:sym typeface="Roboto"/>
              </a:defRPr>
            </a:lvl6pPr>
            <a:lvl7pPr lvl="6" rtl="0" algn="ctr">
              <a:spcBef>
                <a:spcPts val="1600"/>
              </a:spcBef>
              <a:spcAft>
                <a:spcPts val="0"/>
              </a:spcAft>
              <a:buSzPts val="1400"/>
              <a:buFont typeface="Roboto"/>
              <a:buNone/>
              <a:defRPr>
                <a:latin typeface="Roboto"/>
                <a:ea typeface="Roboto"/>
                <a:cs typeface="Roboto"/>
                <a:sym typeface="Roboto"/>
              </a:defRPr>
            </a:lvl7pPr>
            <a:lvl8pPr lvl="7" rtl="0" algn="ctr">
              <a:spcBef>
                <a:spcPts val="1600"/>
              </a:spcBef>
              <a:spcAft>
                <a:spcPts val="0"/>
              </a:spcAft>
              <a:buSzPts val="1400"/>
              <a:buFont typeface="Roboto"/>
              <a:buNone/>
              <a:defRPr>
                <a:latin typeface="Roboto"/>
                <a:ea typeface="Roboto"/>
                <a:cs typeface="Roboto"/>
                <a:sym typeface="Roboto"/>
              </a:defRPr>
            </a:lvl8pPr>
            <a:lvl9pPr lvl="8" rtl="0" algn="ctr">
              <a:spcBef>
                <a:spcPts val="1600"/>
              </a:spcBef>
              <a:spcAft>
                <a:spcPts val="1600"/>
              </a:spcAft>
              <a:buSzPts val="1400"/>
              <a:buFont typeface="Roboto"/>
              <a:buNone/>
              <a:defRPr>
                <a:latin typeface="Roboto"/>
                <a:ea typeface="Roboto"/>
                <a:cs typeface="Roboto"/>
                <a:sym typeface="Roboto"/>
              </a:defRPr>
            </a:lvl9pPr>
          </a:lstStyle>
          <a:p/>
        </p:txBody>
      </p:sp>
      <p:sp>
        <p:nvSpPr>
          <p:cNvPr id="261" name="Google Shape;261;p23"/>
          <p:cNvSpPr txBox="1"/>
          <p:nvPr>
            <p:ph idx="2" type="subTitle"/>
          </p:nvPr>
        </p:nvSpPr>
        <p:spPr>
          <a:xfrm>
            <a:off x="1703025" y="2828152"/>
            <a:ext cx="2301900" cy="4395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62" name="Google Shape;262;p23"/>
          <p:cNvSpPr txBox="1"/>
          <p:nvPr>
            <p:ph idx="3" type="subTitle"/>
          </p:nvPr>
        </p:nvSpPr>
        <p:spPr>
          <a:xfrm>
            <a:off x="5006250" y="2967631"/>
            <a:ext cx="2301900" cy="1418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Font typeface="Roboto"/>
              <a:buNone/>
              <a:defRPr>
                <a:latin typeface="Roboto"/>
                <a:ea typeface="Roboto"/>
                <a:cs typeface="Roboto"/>
                <a:sym typeface="Roboto"/>
              </a:defRPr>
            </a:lvl2pPr>
            <a:lvl3pPr lvl="2" rtl="0" algn="ctr">
              <a:spcBef>
                <a:spcPts val="1600"/>
              </a:spcBef>
              <a:spcAft>
                <a:spcPts val="0"/>
              </a:spcAft>
              <a:buSzPts val="1400"/>
              <a:buFont typeface="Roboto"/>
              <a:buNone/>
              <a:defRPr>
                <a:latin typeface="Roboto"/>
                <a:ea typeface="Roboto"/>
                <a:cs typeface="Roboto"/>
                <a:sym typeface="Roboto"/>
              </a:defRPr>
            </a:lvl3pPr>
            <a:lvl4pPr lvl="3" rtl="0" algn="ctr">
              <a:spcBef>
                <a:spcPts val="1600"/>
              </a:spcBef>
              <a:spcAft>
                <a:spcPts val="0"/>
              </a:spcAft>
              <a:buSzPts val="1400"/>
              <a:buFont typeface="Roboto"/>
              <a:buNone/>
              <a:defRPr>
                <a:latin typeface="Roboto"/>
                <a:ea typeface="Roboto"/>
                <a:cs typeface="Roboto"/>
                <a:sym typeface="Roboto"/>
              </a:defRPr>
            </a:lvl4pPr>
            <a:lvl5pPr lvl="4" rtl="0" algn="ctr">
              <a:spcBef>
                <a:spcPts val="1600"/>
              </a:spcBef>
              <a:spcAft>
                <a:spcPts val="0"/>
              </a:spcAft>
              <a:buSzPts val="1400"/>
              <a:buFont typeface="Roboto"/>
              <a:buNone/>
              <a:defRPr>
                <a:latin typeface="Roboto"/>
                <a:ea typeface="Roboto"/>
                <a:cs typeface="Roboto"/>
                <a:sym typeface="Roboto"/>
              </a:defRPr>
            </a:lvl5pPr>
            <a:lvl6pPr lvl="5" rtl="0" algn="ctr">
              <a:spcBef>
                <a:spcPts val="1600"/>
              </a:spcBef>
              <a:spcAft>
                <a:spcPts val="0"/>
              </a:spcAft>
              <a:buSzPts val="1400"/>
              <a:buFont typeface="Roboto"/>
              <a:buNone/>
              <a:defRPr>
                <a:latin typeface="Roboto"/>
                <a:ea typeface="Roboto"/>
                <a:cs typeface="Roboto"/>
                <a:sym typeface="Roboto"/>
              </a:defRPr>
            </a:lvl6pPr>
            <a:lvl7pPr lvl="6" rtl="0" algn="ctr">
              <a:spcBef>
                <a:spcPts val="1600"/>
              </a:spcBef>
              <a:spcAft>
                <a:spcPts val="0"/>
              </a:spcAft>
              <a:buSzPts val="1400"/>
              <a:buFont typeface="Roboto"/>
              <a:buNone/>
              <a:defRPr>
                <a:latin typeface="Roboto"/>
                <a:ea typeface="Roboto"/>
                <a:cs typeface="Roboto"/>
                <a:sym typeface="Roboto"/>
              </a:defRPr>
            </a:lvl7pPr>
            <a:lvl8pPr lvl="7" rtl="0" algn="ctr">
              <a:spcBef>
                <a:spcPts val="1600"/>
              </a:spcBef>
              <a:spcAft>
                <a:spcPts val="0"/>
              </a:spcAft>
              <a:buSzPts val="1400"/>
              <a:buFont typeface="Roboto"/>
              <a:buNone/>
              <a:defRPr>
                <a:latin typeface="Roboto"/>
                <a:ea typeface="Roboto"/>
                <a:cs typeface="Roboto"/>
                <a:sym typeface="Roboto"/>
              </a:defRPr>
            </a:lvl8pPr>
            <a:lvl9pPr lvl="8" rtl="0" algn="ctr">
              <a:spcBef>
                <a:spcPts val="1600"/>
              </a:spcBef>
              <a:spcAft>
                <a:spcPts val="1600"/>
              </a:spcAft>
              <a:buSzPts val="1400"/>
              <a:buFont typeface="Roboto"/>
              <a:buNone/>
              <a:defRPr>
                <a:latin typeface="Roboto"/>
                <a:ea typeface="Roboto"/>
                <a:cs typeface="Roboto"/>
                <a:sym typeface="Roboto"/>
              </a:defRPr>
            </a:lvl9pPr>
          </a:lstStyle>
          <a:p/>
        </p:txBody>
      </p:sp>
      <p:sp>
        <p:nvSpPr>
          <p:cNvPr id="263" name="Google Shape;263;p23"/>
          <p:cNvSpPr txBox="1"/>
          <p:nvPr>
            <p:ph idx="4" type="subTitle"/>
          </p:nvPr>
        </p:nvSpPr>
        <p:spPr>
          <a:xfrm>
            <a:off x="5006250" y="2828152"/>
            <a:ext cx="2301900" cy="4395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64" name="Google Shape;264;p23"/>
          <p:cNvSpPr txBox="1"/>
          <p:nvPr>
            <p:ph type="title"/>
          </p:nvPr>
        </p:nvSpPr>
        <p:spPr>
          <a:xfrm>
            <a:off x="1207000" y="539500"/>
            <a:ext cx="6730200" cy="47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2pPr>
            <a:lvl3pPr lvl="2"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3pPr>
            <a:lvl4pPr lvl="3"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4pPr>
            <a:lvl5pPr lvl="4"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5pPr>
            <a:lvl6pPr lvl="5"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6pPr>
            <a:lvl7pPr lvl="6"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7pPr>
            <a:lvl8pPr lvl="7"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8pPr>
            <a:lvl9pPr lvl="8"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9pPr>
          </a:lstStyle>
          <a:p/>
        </p:txBody>
      </p:sp>
      <p:sp>
        <p:nvSpPr>
          <p:cNvPr id="265" name="Google Shape;265;p23"/>
          <p:cNvSpPr/>
          <p:nvPr/>
        </p:nvSpPr>
        <p:spPr>
          <a:xfrm>
            <a:off x="8697623" y="-2984868"/>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 name="Google Shape;266;p23"/>
          <p:cNvGrpSpPr/>
          <p:nvPr/>
        </p:nvGrpSpPr>
        <p:grpSpPr>
          <a:xfrm>
            <a:off x="-371400" y="-655844"/>
            <a:ext cx="650453" cy="8561589"/>
            <a:chOff x="1064797" y="-1353613"/>
            <a:chExt cx="688238" cy="9049349"/>
          </a:xfrm>
        </p:grpSpPr>
        <p:sp>
          <p:nvSpPr>
            <p:cNvPr id="267" name="Google Shape;267;p23"/>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a:off x="1064797" y="3368872"/>
              <a:ext cx="674316" cy="4326863"/>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 name="Google Shape;269;p23"/>
          <p:cNvSpPr/>
          <p:nvPr/>
        </p:nvSpPr>
        <p:spPr>
          <a:xfrm>
            <a:off x="8708302" y="3370894"/>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97976" y="-1359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71" name="Google Shape;271;p23"/>
          <p:cNvSpPr/>
          <p:nvPr/>
        </p:nvSpPr>
        <p:spPr>
          <a:xfrm>
            <a:off x="268074" y="2715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72" name="Google Shape;272;p23"/>
          <p:cNvSpPr/>
          <p:nvPr/>
        </p:nvSpPr>
        <p:spPr>
          <a:xfrm>
            <a:off x="8231214" y="-4721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2">
    <p:spTree>
      <p:nvGrpSpPr>
        <p:cNvPr id="273" name="Shape 273"/>
        <p:cNvGrpSpPr/>
        <p:nvPr/>
      </p:nvGrpSpPr>
      <p:grpSpPr>
        <a:xfrm>
          <a:off x="0" y="0"/>
          <a:ext cx="0" cy="0"/>
          <a:chOff x="0" y="0"/>
          <a:chExt cx="0" cy="0"/>
        </a:xfrm>
      </p:grpSpPr>
      <p:sp>
        <p:nvSpPr>
          <p:cNvPr id="274" name="Google Shape;274;p24"/>
          <p:cNvSpPr txBox="1"/>
          <p:nvPr>
            <p:ph idx="1" type="subTitle"/>
          </p:nvPr>
        </p:nvSpPr>
        <p:spPr>
          <a:xfrm>
            <a:off x="1080650" y="2816725"/>
            <a:ext cx="1999800" cy="1417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400"/>
              <a:buFont typeface="Roboto"/>
              <a:buNone/>
              <a:defRPr>
                <a:latin typeface="Roboto"/>
                <a:ea typeface="Roboto"/>
                <a:cs typeface="Roboto"/>
                <a:sym typeface="Roboto"/>
              </a:defRPr>
            </a:lvl2pPr>
            <a:lvl3pPr lvl="2" rtl="0" algn="r">
              <a:spcBef>
                <a:spcPts val="1600"/>
              </a:spcBef>
              <a:spcAft>
                <a:spcPts val="0"/>
              </a:spcAft>
              <a:buSzPts val="1400"/>
              <a:buFont typeface="Roboto"/>
              <a:buNone/>
              <a:defRPr>
                <a:latin typeface="Roboto"/>
                <a:ea typeface="Roboto"/>
                <a:cs typeface="Roboto"/>
                <a:sym typeface="Roboto"/>
              </a:defRPr>
            </a:lvl3pPr>
            <a:lvl4pPr lvl="3" rtl="0" algn="r">
              <a:spcBef>
                <a:spcPts val="1600"/>
              </a:spcBef>
              <a:spcAft>
                <a:spcPts val="0"/>
              </a:spcAft>
              <a:buSzPts val="1400"/>
              <a:buFont typeface="Roboto"/>
              <a:buNone/>
              <a:defRPr>
                <a:latin typeface="Roboto"/>
                <a:ea typeface="Roboto"/>
                <a:cs typeface="Roboto"/>
                <a:sym typeface="Roboto"/>
              </a:defRPr>
            </a:lvl4pPr>
            <a:lvl5pPr lvl="4" rtl="0" algn="r">
              <a:spcBef>
                <a:spcPts val="1600"/>
              </a:spcBef>
              <a:spcAft>
                <a:spcPts val="0"/>
              </a:spcAft>
              <a:buSzPts val="1400"/>
              <a:buFont typeface="Roboto"/>
              <a:buNone/>
              <a:defRPr>
                <a:latin typeface="Roboto"/>
                <a:ea typeface="Roboto"/>
                <a:cs typeface="Roboto"/>
                <a:sym typeface="Roboto"/>
              </a:defRPr>
            </a:lvl5pPr>
            <a:lvl6pPr lvl="5" rtl="0" algn="r">
              <a:spcBef>
                <a:spcPts val="1600"/>
              </a:spcBef>
              <a:spcAft>
                <a:spcPts val="0"/>
              </a:spcAft>
              <a:buSzPts val="1400"/>
              <a:buFont typeface="Roboto"/>
              <a:buNone/>
              <a:defRPr>
                <a:latin typeface="Roboto"/>
                <a:ea typeface="Roboto"/>
                <a:cs typeface="Roboto"/>
                <a:sym typeface="Roboto"/>
              </a:defRPr>
            </a:lvl6pPr>
            <a:lvl7pPr lvl="6" rtl="0" algn="r">
              <a:spcBef>
                <a:spcPts val="1600"/>
              </a:spcBef>
              <a:spcAft>
                <a:spcPts val="0"/>
              </a:spcAft>
              <a:buSzPts val="1400"/>
              <a:buFont typeface="Roboto"/>
              <a:buNone/>
              <a:defRPr>
                <a:latin typeface="Roboto"/>
                <a:ea typeface="Roboto"/>
                <a:cs typeface="Roboto"/>
                <a:sym typeface="Roboto"/>
              </a:defRPr>
            </a:lvl7pPr>
            <a:lvl8pPr lvl="7" rtl="0" algn="r">
              <a:spcBef>
                <a:spcPts val="1600"/>
              </a:spcBef>
              <a:spcAft>
                <a:spcPts val="0"/>
              </a:spcAft>
              <a:buSzPts val="1400"/>
              <a:buFont typeface="Roboto"/>
              <a:buNone/>
              <a:defRPr>
                <a:latin typeface="Roboto"/>
                <a:ea typeface="Roboto"/>
                <a:cs typeface="Roboto"/>
                <a:sym typeface="Roboto"/>
              </a:defRPr>
            </a:lvl8pPr>
            <a:lvl9pPr lvl="8" rtl="0" algn="r">
              <a:spcBef>
                <a:spcPts val="1600"/>
              </a:spcBef>
              <a:spcAft>
                <a:spcPts val="1600"/>
              </a:spcAft>
              <a:buSzPts val="1400"/>
              <a:buFont typeface="Roboto"/>
              <a:buNone/>
              <a:defRPr>
                <a:latin typeface="Roboto"/>
                <a:ea typeface="Roboto"/>
                <a:cs typeface="Roboto"/>
                <a:sym typeface="Roboto"/>
              </a:defRPr>
            </a:lvl9pPr>
          </a:lstStyle>
          <a:p/>
        </p:txBody>
      </p:sp>
      <p:sp>
        <p:nvSpPr>
          <p:cNvPr id="275" name="Google Shape;275;p24"/>
          <p:cNvSpPr txBox="1"/>
          <p:nvPr>
            <p:ph idx="2" type="subTitle"/>
          </p:nvPr>
        </p:nvSpPr>
        <p:spPr>
          <a:xfrm>
            <a:off x="1170725" y="2218550"/>
            <a:ext cx="1919700" cy="4395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276" name="Google Shape;276;p24"/>
          <p:cNvSpPr txBox="1"/>
          <p:nvPr>
            <p:ph idx="3" type="subTitle"/>
          </p:nvPr>
        </p:nvSpPr>
        <p:spPr>
          <a:xfrm>
            <a:off x="6074225" y="2815225"/>
            <a:ext cx="1999800" cy="1418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277" name="Google Shape;277;p24"/>
          <p:cNvSpPr txBox="1"/>
          <p:nvPr>
            <p:ph idx="4" type="subTitle"/>
          </p:nvPr>
        </p:nvSpPr>
        <p:spPr>
          <a:xfrm>
            <a:off x="6074225" y="2218550"/>
            <a:ext cx="1919700" cy="4395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78" name="Google Shape;278;p24"/>
          <p:cNvSpPr txBox="1"/>
          <p:nvPr>
            <p:ph type="title"/>
          </p:nvPr>
        </p:nvSpPr>
        <p:spPr>
          <a:xfrm>
            <a:off x="1207000" y="539500"/>
            <a:ext cx="6730200" cy="47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2pPr>
            <a:lvl3pPr lvl="2"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3pPr>
            <a:lvl4pPr lvl="3"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4pPr>
            <a:lvl5pPr lvl="4"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5pPr>
            <a:lvl6pPr lvl="5"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6pPr>
            <a:lvl7pPr lvl="6"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7pPr>
            <a:lvl8pPr lvl="7"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8pPr>
            <a:lvl9pPr lvl="8"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9pPr>
          </a:lstStyle>
          <a:p/>
        </p:txBody>
      </p:sp>
      <p:sp>
        <p:nvSpPr>
          <p:cNvPr id="279" name="Google Shape;279;p24"/>
          <p:cNvSpPr/>
          <p:nvPr/>
        </p:nvSpPr>
        <p:spPr>
          <a:xfrm>
            <a:off x="8697623" y="-2984868"/>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24"/>
          <p:cNvGrpSpPr/>
          <p:nvPr/>
        </p:nvGrpSpPr>
        <p:grpSpPr>
          <a:xfrm>
            <a:off x="-371400" y="-655844"/>
            <a:ext cx="650453" cy="8561589"/>
            <a:chOff x="1064797" y="-1353613"/>
            <a:chExt cx="688238" cy="9049349"/>
          </a:xfrm>
        </p:grpSpPr>
        <p:sp>
          <p:nvSpPr>
            <p:cNvPr id="281" name="Google Shape;281;p24"/>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a:off x="1064797" y="3368872"/>
              <a:ext cx="674316" cy="4326863"/>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24"/>
          <p:cNvSpPr/>
          <p:nvPr/>
        </p:nvSpPr>
        <p:spPr>
          <a:xfrm>
            <a:off x="8708302" y="3370894"/>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p:nvPr/>
        </p:nvSpPr>
        <p:spPr>
          <a:xfrm>
            <a:off x="97976" y="-1359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85" name="Google Shape;285;p24"/>
          <p:cNvSpPr/>
          <p:nvPr/>
        </p:nvSpPr>
        <p:spPr>
          <a:xfrm>
            <a:off x="268074" y="2715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86" name="Google Shape;286;p24"/>
          <p:cNvSpPr/>
          <p:nvPr/>
        </p:nvSpPr>
        <p:spPr>
          <a:xfrm>
            <a:off x="8231214" y="-4721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12">
    <p:spTree>
      <p:nvGrpSpPr>
        <p:cNvPr id="287" name="Shape 287"/>
        <p:cNvGrpSpPr/>
        <p:nvPr/>
      </p:nvGrpSpPr>
      <p:grpSpPr>
        <a:xfrm>
          <a:off x="0" y="0"/>
          <a:ext cx="0" cy="0"/>
          <a:chOff x="0" y="0"/>
          <a:chExt cx="0" cy="0"/>
        </a:xfrm>
      </p:grpSpPr>
      <p:sp>
        <p:nvSpPr>
          <p:cNvPr id="288" name="Google Shape;288;p25"/>
          <p:cNvSpPr txBox="1"/>
          <p:nvPr>
            <p:ph type="title"/>
          </p:nvPr>
        </p:nvSpPr>
        <p:spPr>
          <a:xfrm>
            <a:off x="5275575" y="1604700"/>
            <a:ext cx="2798700" cy="478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4000"/>
              <a:buNone/>
              <a:defRPr sz="4000">
                <a:solidFill>
                  <a:schemeClr val="accent2"/>
                </a:solidFill>
              </a:defRPr>
            </a:lvl1pPr>
            <a:lvl2pPr lvl="1">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2pPr>
            <a:lvl3pPr lvl="2">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3pPr>
            <a:lvl4pPr lvl="3">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4pPr>
            <a:lvl5pPr lvl="4">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5pPr>
            <a:lvl6pPr lvl="5">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6pPr>
            <a:lvl7pPr lvl="6">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7pPr>
            <a:lvl8pPr lvl="7">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8pPr>
            <a:lvl9pPr lvl="8">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9pPr>
          </a:lstStyle>
          <a:p/>
        </p:txBody>
      </p:sp>
      <p:sp>
        <p:nvSpPr>
          <p:cNvPr id="289" name="Google Shape;289;p25"/>
          <p:cNvSpPr/>
          <p:nvPr/>
        </p:nvSpPr>
        <p:spPr>
          <a:xfrm>
            <a:off x="8108699" y="-999202"/>
            <a:ext cx="937365" cy="4211452"/>
          </a:xfrm>
          <a:custGeom>
            <a:rect b="b" l="l" r="r" t="t"/>
            <a:pathLst>
              <a:path extrusionOk="0" h="73540" w="16273">
                <a:moveTo>
                  <a:pt x="8190" y="0"/>
                </a:moveTo>
                <a:cubicBezTo>
                  <a:pt x="7408" y="0"/>
                  <a:pt x="6619" y="453"/>
                  <a:pt x="6069" y="1360"/>
                </a:cubicBezTo>
                <a:cubicBezTo>
                  <a:pt x="5377" y="2480"/>
                  <a:pt x="5092" y="3742"/>
                  <a:pt x="5051" y="5025"/>
                </a:cubicBezTo>
                <a:cubicBezTo>
                  <a:pt x="4827" y="10402"/>
                  <a:pt x="5234" y="15493"/>
                  <a:pt x="5845" y="20849"/>
                </a:cubicBezTo>
                <a:cubicBezTo>
                  <a:pt x="6497" y="26531"/>
                  <a:pt x="7108" y="32234"/>
                  <a:pt x="7047" y="37977"/>
                </a:cubicBezTo>
                <a:cubicBezTo>
                  <a:pt x="7027" y="40828"/>
                  <a:pt x="7067" y="43700"/>
                  <a:pt x="7027" y="46551"/>
                </a:cubicBezTo>
                <a:cubicBezTo>
                  <a:pt x="7006" y="47365"/>
                  <a:pt x="6843" y="48200"/>
                  <a:pt x="6640" y="49015"/>
                </a:cubicBezTo>
                <a:cubicBezTo>
                  <a:pt x="6517" y="49544"/>
                  <a:pt x="6171" y="49952"/>
                  <a:pt x="5601" y="50135"/>
                </a:cubicBezTo>
                <a:cubicBezTo>
                  <a:pt x="2729" y="51031"/>
                  <a:pt x="1202" y="53129"/>
                  <a:pt x="611" y="55980"/>
                </a:cubicBezTo>
                <a:cubicBezTo>
                  <a:pt x="0" y="58974"/>
                  <a:pt x="408" y="61906"/>
                  <a:pt x="1182" y="64798"/>
                </a:cubicBezTo>
                <a:cubicBezTo>
                  <a:pt x="1711" y="66794"/>
                  <a:pt x="2505" y="68688"/>
                  <a:pt x="3646" y="70419"/>
                </a:cubicBezTo>
                <a:cubicBezTo>
                  <a:pt x="4277" y="71356"/>
                  <a:pt x="4990" y="72191"/>
                  <a:pt x="5927" y="72822"/>
                </a:cubicBezTo>
                <a:cubicBezTo>
                  <a:pt x="6653" y="73303"/>
                  <a:pt x="7405" y="73540"/>
                  <a:pt x="8151" y="73540"/>
                </a:cubicBezTo>
                <a:cubicBezTo>
                  <a:pt x="9017" y="73540"/>
                  <a:pt x="9874" y="73222"/>
                  <a:pt x="10672" y="72598"/>
                </a:cubicBezTo>
                <a:cubicBezTo>
                  <a:pt x="12566" y="71152"/>
                  <a:pt x="13605" y="69156"/>
                  <a:pt x="14419" y="67018"/>
                </a:cubicBezTo>
                <a:cubicBezTo>
                  <a:pt x="15662" y="63800"/>
                  <a:pt x="16273" y="60481"/>
                  <a:pt x="15906" y="57019"/>
                </a:cubicBezTo>
                <a:cubicBezTo>
                  <a:pt x="15743" y="55471"/>
                  <a:pt x="15295" y="54045"/>
                  <a:pt x="14399" y="52762"/>
                </a:cubicBezTo>
                <a:cubicBezTo>
                  <a:pt x="13564" y="51540"/>
                  <a:pt x="12423" y="50685"/>
                  <a:pt x="11018" y="50237"/>
                </a:cubicBezTo>
                <a:cubicBezTo>
                  <a:pt x="10265" y="49993"/>
                  <a:pt x="9776" y="49524"/>
                  <a:pt x="9633" y="48811"/>
                </a:cubicBezTo>
                <a:cubicBezTo>
                  <a:pt x="9450" y="48037"/>
                  <a:pt x="9348" y="47264"/>
                  <a:pt x="9328" y="46469"/>
                </a:cubicBezTo>
                <a:cubicBezTo>
                  <a:pt x="9287" y="44901"/>
                  <a:pt x="9308" y="43333"/>
                  <a:pt x="9308" y="41745"/>
                </a:cubicBezTo>
                <a:cubicBezTo>
                  <a:pt x="9328" y="39260"/>
                  <a:pt x="9246" y="36755"/>
                  <a:pt x="9369" y="34270"/>
                </a:cubicBezTo>
                <a:cubicBezTo>
                  <a:pt x="9572" y="30625"/>
                  <a:pt x="9939" y="27000"/>
                  <a:pt x="10244" y="23375"/>
                </a:cubicBezTo>
                <a:cubicBezTo>
                  <a:pt x="10367" y="21970"/>
                  <a:pt x="10550" y="20564"/>
                  <a:pt x="10672" y="19139"/>
                </a:cubicBezTo>
                <a:cubicBezTo>
                  <a:pt x="10916" y="16451"/>
                  <a:pt x="11202" y="13742"/>
                  <a:pt x="11324" y="11033"/>
                </a:cubicBezTo>
                <a:cubicBezTo>
                  <a:pt x="11466" y="8528"/>
                  <a:pt x="11629" y="6023"/>
                  <a:pt x="11079" y="3559"/>
                </a:cubicBezTo>
                <a:cubicBezTo>
                  <a:pt x="10916" y="2806"/>
                  <a:pt x="10652" y="2032"/>
                  <a:pt x="10265" y="1360"/>
                </a:cubicBezTo>
                <a:cubicBezTo>
                  <a:pt x="9745" y="453"/>
                  <a:pt x="8972" y="0"/>
                  <a:pt x="81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a:off x="8621423" y="-2984868"/>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 name="Google Shape;291;p25"/>
          <p:cNvGrpSpPr/>
          <p:nvPr/>
        </p:nvGrpSpPr>
        <p:grpSpPr>
          <a:xfrm>
            <a:off x="-295200" y="-655844"/>
            <a:ext cx="650453" cy="8561589"/>
            <a:chOff x="1064797" y="-1353613"/>
            <a:chExt cx="688238" cy="9049349"/>
          </a:xfrm>
        </p:grpSpPr>
        <p:sp>
          <p:nvSpPr>
            <p:cNvPr id="292" name="Google Shape;292;p25"/>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a:off x="1064797" y="3368872"/>
              <a:ext cx="674316" cy="4326863"/>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25"/>
          <p:cNvSpPr/>
          <p:nvPr/>
        </p:nvSpPr>
        <p:spPr>
          <a:xfrm>
            <a:off x="8632102" y="3370894"/>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250376" y="-1359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96" name="Google Shape;296;p25"/>
          <p:cNvSpPr/>
          <p:nvPr/>
        </p:nvSpPr>
        <p:spPr>
          <a:xfrm>
            <a:off x="420474" y="2715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97" name="Google Shape;297;p25"/>
          <p:cNvSpPr txBox="1"/>
          <p:nvPr>
            <p:ph idx="1" type="subTitle"/>
          </p:nvPr>
        </p:nvSpPr>
        <p:spPr>
          <a:xfrm>
            <a:off x="5275573" y="2281349"/>
            <a:ext cx="2368200" cy="1398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solidFill>
                  <a:schemeClr val="dk1"/>
                </a:solidFill>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9_1">
    <p:spTree>
      <p:nvGrpSpPr>
        <p:cNvPr id="298" name="Shape 298"/>
        <p:cNvGrpSpPr/>
        <p:nvPr/>
      </p:nvGrpSpPr>
      <p:grpSpPr>
        <a:xfrm>
          <a:off x="0" y="0"/>
          <a:ext cx="0" cy="0"/>
          <a:chOff x="0" y="0"/>
          <a:chExt cx="0" cy="0"/>
        </a:xfrm>
      </p:grpSpPr>
      <p:grpSp>
        <p:nvGrpSpPr>
          <p:cNvPr id="299" name="Google Shape;299;p26"/>
          <p:cNvGrpSpPr/>
          <p:nvPr/>
        </p:nvGrpSpPr>
        <p:grpSpPr>
          <a:xfrm>
            <a:off x="-295200" y="-655844"/>
            <a:ext cx="650453" cy="8561589"/>
            <a:chOff x="1064797" y="-1353613"/>
            <a:chExt cx="688238" cy="9049349"/>
          </a:xfrm>
        </p:grpSpPr>
        <p:sp>
          <p:nvSpPr>
            <p:cNvPr id="300" name="Google Shape;300;p26"/>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a:off x="1064797" y="3368872"/>
              <a:ext cx="674316" cy="4326863"/>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 name="Google Shape;302;p26"/>
          <p:cNvSpPr/>
          <p:nvPr/>
        </p:nvSpPr>
        <p:spPr>
          <a:xfrm>
            <a:off x="250376" y="-1359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03" name="Google Shape;303;p26"/>
          <p:cNvSpPr/>
          <p:nvPr/>
        </p:nvSpPr>
        <p:spPr>
          <a:xfrm>
            <a:off x="420474" y="2715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04" name="Google Shape;304;p26"/>
          <p:cNvSpPr txBox="1"/>
          <p:nvPr>
            <p:ph type="title"/>
          </p:nvPr>
        </p:nvSpPr>
        <p:spPr>
          <a:xfrm>
            <a:off x="1260800" y="539500"/>
            <a:ext cx="71700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2"/>
              </a:buClr>
              <a:buSzPts val="4000"/>
              <a:buNone/>
              <a:defRPr sz="4000">
                <a:solidFill>
                  <a:schemeClr val="accent2"/>
                </a:solidFill>
              </a:defRPr>
            </a:lvl1pPr>
            <a:lvl2pPr lvl="1" rtl="0">
              <a:spcBef>
                <a:spcPts val="0"/>
              </a:spcBef>
              <a:spcAft>
                <a:spcPts val="0"/>
              </a:spcAft>
              <a:buSzPts val="6000"/>
              <a:buNone/>
              <a:defRPr>
                <a:latin typeface="Roboto"/>
                <a:ea typeface="Roboto"/>
                <a:cs typeface="Roboto"/>
                <a:sym typeface="Roboto"/>
              </a:defRPr>
            </a:lvl2pPr>
            <a:lvl3pPr lvl="2" rtl="0">
              <a:spcBef>
                <a:spcPts val="0"/>
              </a:spcBef>
              <a:spcAft>
                <a:spcPts val="0"/>
              </a:spcAft>
              <a:buSzPts val="6000"/>
              <a:buNone/>
              <a:defRPr>
                <a:latin typeface="Roboto"/>
                <a:ea typeface="Roboto"/>
                <a:cs typeface="Roboto"/>
                <a:sym typeface="Roboto"/>
              </a:defRPr>
            </a:lvl3pPr>
            <a:lvl4pPr lvl="3" rtl="0">
              <a:spcBef>
                <a:spcPts val="0"/>
              </a:spcBef>
              <a:spcAft>
                <a:spcPts val="0"/>
              </a:spcAft>
              <a:buSzPts val="6000"/>
              <a:buNone/>
              <a:defRPr>
                <a:latin typeface="Roboto"/>
                <a:ea typeface="Roboto"/>
                <a:cs typeface="Roboto"/>
                <a:sym typeface="Roboto"/>
              </a:defRPr>
            </a:lvl4pPr>
            <a:lvl5pPr lvl="4" rtl="0">
              <a:spcBef>
                <a:spcPts val="0"/>
              </a:spcBef>
              <a:spcAft>
                <a:spcPts val="0"/>
              </a:spcAft>
              <a:buSzPts val="6000"/>
              <a:buNone/>
              <a:defRPr>
                <a:latin typeface="Roboto"/>
                <a:ea typeface="Roboto"/>
                <a:cs typeface="Roboto"/>
                <a:sym typeface="Roboto"/>
              </a:defRPr>
            </a:lvl5pPr>
            <a:lvl6pPr lvl="5" rtl="0">
              <a:spcBef>
                <a:spcPts val="0"/>
              </a:spcBef>
              <a:spcAft>
                <a:spcPts val="0"/>
              </a:spcAft>
              <a:buSzPts val="6000"/>
              <a:buNone/>
              <a:defRPr>
                <a:latin typeface="Roboto"/>
                <a:ea typeface="Roboto"/>
                <a:cs typeface="Roboto"/>
                <a:sym typeface="Roboto"/>
              </a:defRPr>
            </a:lvl6pPr>
            <a:lvl7pPr lvl="6" rtl="0">
              <a:spcBef>
                <a:spcPts val="0"/>
              </a:spcBef>
              <a:spcAft>
                <a:spcPts val="0"/>
              </a:spcAft>
              <a:buSzPts val="6000"/>
              <a:buNone/>
              <a:defRPr>
                <a:latin typeface="Roboto"/>
                <a:ea typeface="Roboto"/>
                <a:cs typeface="Roboto"/>
                <a:sym typeface="Roboto"/>
              </a:defRPr>
            </a:lvl7pPr>
            <a:lvl8pPr lvl="7" rtl="0">
              <a:spcBef>
                <a:spcPts val="0"/>
              </a:spcBef>
              <a:spcAft>
                <a:spcPts val="0"/>
              </a:spcAft>
              <a:buSzPts val="6000"/>
              <a:buNone/>
              <a:defRPr>
                <a:latin typeface="Roboto"/>
                <a:ea typeface="Roboto"/>
                <a:cs typeface="Roboto"/>
                <a:sym typeface="Roboto"/>
              </a:defRPr>
            </a:lvl8pPr>
            <a:lvl9pPr lvl="8" rtl="0">
              <a:spcBef>
                <a:spcPts val="0"/>
              </a:spcBef>
              <a:spcAft>
                <a:spcPts val="0"/>
              </a:spcAft>
              <a:buSzPts val="6000"/>
              <a:buNone/>
              <a:defRPr>
                <a:latin typeface="Roboto"/>
                <a:ea typeface="Roboto"/>
                <a:cs typeface="Roboto"/>
                <a:sym typeface="Roboto"/>
              </a:defRPr>
            </a:lvl9pPr>
          </a:lstStyle>
          <a:p/>
        </p:txBody>
      </p:sp>
      <p:sp>
        <p:nvSpPr>
          <p:cNvPr id="305" name="Google Shape;305;p26"/>
          <p:cNvSpPr txBox="1"/>
          <p:nvPr>
            <p:ph idx="1" type="subTitle"/>
          </p:nvPr>
        </p:nvSpPr>
        <p:spPr>
          <a:xfrm>
            <a:off x="1752903" y="2929003"/>
            <a:ext cx="17373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06" name="Google Shape;306;p26"/>
          <p:cNvSpPr txBox="1"/>
          <p:nvPr>
            <p:ph idx="2" type="subTitle"/>
          </p:nvPr>
        </p:nvSpPr>
        <p:spPr>
          <a:xfrm>
            <a:off x="1575325" y="3673429"/>
            <a:ext cx="20922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07" name="Google Shape;307;p26"/>
          <p:cNvSpPr txBox="1"/>
          <p:nvPr>
            <p:ph idx="3" type="subTitle"/>
          </p:nvPr>
        </p:nvSpPr>
        <p:spPr>
          <a:xfrm>
            <a:off x="4082188" y="2929003"/>
            <a:ext cx="17373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D6C6B3"/>
              </a:buClr>
              <a:buSzPts val="1800"/>
              <a:buFont typeface="Fjalla One"/>
              <a:buNone/>
              <a:defRPr sz="1800">
                <a:solidFill>
                  <a:srgbClr val="D6C6B3"/>
                </a:solidFill>
                <a:latin typeface="Fjalla One"/>
                <a:ea typeface="Fjalla One"/>
                <a:cs typeface="Fjalla One"/>
                <a:sym typeface="Fjalla One"/>
              </a:defRPr>
            </a:lvl1pPr>
            <a:lvl2pPr lvl="1" rtl="0" algn="ctr">
              <a:spcBef>
                <a:spcPts val="1600"/>
              </a:spcBef>
              <a:spcAft>
                <a:spcPts val="0"/>
              </a:spcAft>
              <a:buClr>
                <a:srgbClr val="D6C6B3"/>
              </a:buClr>
              <a:buSzPts val="1400"/>
              <a:buNone/>
              <a:defRPr>
                <a:solidFill>
                  <a:srgbClr val="D6C6B3"/>
                </a:solidFill>
              </a:defRPr>
            </a:lvl2pPr>
            <a:lvl3pPr lvl="2" rtl="0" algn="ctr">
              <a:spcBef>
                <a:spcPts val="1600"/>
              </a:spcBef>
              <a:spcAft>
                <a:spcPts val="0"/>
              </a:spcAft>
              <a:buClr>
                <a:srgbClr val="D6C6B3"/>
              </a:buClr>
              <a:buSzPts val="1400"/>
              <a:buNone/>
              <a:defRPr>
                <a:solidFill>
                  <a:srgbClr val="D6C6B3"/>
                </a:solidFill>
              </a:defRPr>
            </a:lvl3pPr>
            <a:lvl4pPr lvl="3" rtl="0" algn="ctr">
              <a:spcBef>
                <a:spcPts val="1600"/>
              </a:spcBef>
              <a:spcAft>
                <a:spcPts val="0"/>
              </a:spcAft>
              <a:buClr>
                <a:srgbClr val="D6C6B3"/>
              </a:buClr>
              <a:buSzPts val="1400"/>
              <a:buNone/>
              <a:defRPr>
                <a:solidFill>
                  <a:srgbClr val="D6C6B3"/>
                </a:solidFill>
              </a:defRPr>
            </a:lvl4pPr>
            <a:lvl5pPr lvl="4" rtl="0" algn="ctr">
              <a:spcBef>
                <a:spcPts val="1600"/>
              </a:spcBef>
              <a:spcAft>
                <a:spcPts val="0"/>
              </a:spcAft>
              <a:buClr>
                <a:srgbClr val="D6C6B3"/>
              </a:buClr>
              <a:buSzPts val="1400"/>
              <a:buNone/>
              <a:defRPr>
                <a:solidFill>
                  <a:srgbClr val="D6C6B3"/>
                </a:solidFill>
              </a:defRPr>
            </a:lvl5pPr>
            <a:lvl6pPr lvl="5" rtl="0" algn="ctr">
              <a:spcBef>
                <a:spcPts val="1600"/>
              </a:spcBef>
              <a:spcAft>
                <a:spcPts val="0"/>
              </a:spcAft>
              <a:buClr>
                <a:srgbClr val="D6C6B3"/>
              </a:buClr>
              <a:buSzPts val="1400"/>
              <a:buNone/>
              <a:defRPr>
                <a:solidFill>
                  <a:srgbClr val="D6C6B3"/>
                </a:solidFill>
              </a:defRPr>
            </a:lvl6pPr>
            <a:lvl7pPr lvl="6" rtl="0" algn="ctr">
              <a:spcBef>
                <a:spcPts val="1600"/>
              </a:spcBef>
              <a:spcAft>
                <a:spcPts val="0"/>
              </a:spcAft>
              <a:buClr>
                <a:srgbClr val="D6C6B3"/>
              </a:buClr>
              <a:buSzPts val="1400"/>
              <a:buNone/>
              <a:defRPr>
                <a:solidFill>
                  <a:srgbClr val="D6C6B3"/>
                </a:solidFill>
              </a:defRPr>
            </a:lvl7pPr>
            <a:lvl8pPr lvl="7" rtl="0" algn="ctr">
              <a:spcBef>
                <a:spcPts val="1600"/>
              </a:spcBef>
              <a:spcAft>
                <a:spcPts val="0"/>
              </a:spcAft>
              <a:buClr>
                <a:srgbClr val="D6C6B3"/>
              </a:buClr>
              <a:buSzPts val="1400"/>
              <a:buNone/>
              <a:defRPr>
                <a:solidFill>
                  <a:srgbClr val="D6C6B3"/>
                </a:solidFill>
              </a:defRPr>
            </a:lvl8pPr>
            <a:lvl9pPr lvl="8" rtl="0" algn="ctr">
              <a:spcBef>
                <a:spcPts val="1600"/>
              </a:spcBef>
              <a:spcAft>
                <a:spcPts val="1600"/>
              </a:spcAft>
              <a:buClr>
                <a:srgbClr val="D6C6B3"/>
              </a:buClr>
              <a:buSzPts val="1400"/>
              <a:buNone/>
              <a:defRPr>
                <a:solidFill>
                  <a:srgbClr val="D6C6B3"/>
                </a:solidFill>
              </a:defRPr>
            </a:lvl9pPr>
          </a:lstStyle>
          <a:p/>
        </p:txBody>
      </p:sp>
      <p:sp>
        <p:nvSpPr>
          <p:cNvPr id="308" name="Google Shape;308;p26"/>
          <p:cNvSpPr txBox="1"/>
          <p:nvPr>
            <p:ph idx="4" type="subTitle"/>
          </p:nvPr>
        </p:nvSpPr>
        <p:spPr>
          <a:xfrm>
            <a:off x="3904738" y="3673429"/>
            <a:ext cx="20922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09" name="Google Shape;309;p26"/>
          <p:cNvSpPr txBox="1"/>
          <p:nvPr>
            <p:ph idx="5" type="subTitle"/>
          </p:nvPr>
        </p:nvSpPr>
        <p:spPr>
          <a:xfrm>
            <a:off x="6455175" y="2929003"/>
            <a:ext cx="17373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1800"/>
              <a:buFont typeface="Fjalla One"/>
              <a:buNone/>
              <a:defRPr sz="1800">
                <a:solidFill>
                  <a:schemeClr val="lt2"/>
                </a:solidFill>
                <a:latin typeface="Fjalla One"/>
                <a:ea typeface="Fjalla One"/>
                <a:cs typeface="Fjalla One"/>
                <a:sym typeface="Fjalla 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10" name="Google Shape;310;p26"/>
          <p:cNvSpPr txBox="1"/>
          <p:nvPr>
            <p:ph idx="6" type="subTitle"/>
          </p:nvPr>
        </p:nvSpPr>
        <p:spPr>
          <a:xfrm>
            <a:off x="6277725" y="3673429"/>
            <a:ext cx="20922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311" name="Google Shape;311;p26"/>
          <p:cNvGrpSpPr/>
          <p:nvPr/>
        </p:nvGrpSpPr>
        <p:grpSpPr>
          <a:xfrm>
            <a:off x="1711509" y="1710310"/>
            <a:ext cx="1820088" cy="1846901"/>
            <a:chOff x="951550" y="1648300"/>
            <a:chExt cx="1820088" cy="1846901"/>
          </a:xfrm>
        </p:grpSpPr>
        <p:sp>
          <p:nvSpPr>
            <p:cNvPr id="312" name="Google Shape;312;p26"/>
            <p:cNvSpPr/>
            <p:nvPr/>
          </p:nvSpPr>
          <p:spPr>
            <a:xfrm>
              <a:off x="1049770" y="3350956"/>
              <a:ext cx="1621353" cy="120286"/>
            </a:xfrm>
            <a:custGeom>
              <a:rect b="b" l="l" r="r" t="t"/>
              <a:pathLst>
                <a:path extrusionOk="0" h="4971" w="67005">
                  <a:moveTo>
                    <a:pt x="1" y="0"/>
                  </a:moveTo>
                  <a:lnTo>
                    <a:pt x="1" y="903"/>
                  </a:lnTo>
                  <a:cubicBezTo>
                    <a:pt x="1807" y="903"/>
                    <a:pt x="3252" y="2348"/>
                    <a:pt x="3252" y="4067"/>
                  </a:cubicBezTo>
                  <a:lnTo>
                    <a:pt x="3252" y="4970"/>
                  </a:lnTo>
                  <a:lnTo>
                    <a:pt x="63847" y="4970"/>
                  </a:lnTo>
                  <a:lnTo>
                    <a:pt x="63847" y="4067"/>
                  </a:lnTo>
                  <a:cubicBezTo>
                    <a:pt x="63847" y="2348"/>
                    <a:pt x="65292" y="903"/>
                    <a:pt x="67004" y="903"/>
                  </a:cubicBezTo>
                  <a:lnTo>
                    <a:pt x="670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a:off x="1049770" y="3350956"/>
              <a:ext cx="810786" cy="120286"/>
            </a:xfrm>
            <a:custGeom>
              <a:rect b="b" l="l" r="r" t="t"/>
              <a:pathLst>
                <a:path extrusionOk="0" h="4971" w="33507">
                  <a:moveTo>
                    <a:pt x="1" y="0"/>
                  </a:moveTo>
                  <a:lnTo>
                    <a:pt x="1" y="903"/>
                  </a:lnTo>
                  <a:cubicBezTo>
                    <a:pt x="1807" y="903"/>
                    <a:pt x="3252" y="2348"/>
                    <a:pt x="3252" y="4067"/>
                  </a:cubicBezTo>
                  <a:lnTo>
                    <a:pt x="3252" y="4970"/>
                  </a:lnTo>
                  <a:lnTo>
                    <a:pt x="33506" y="4970"/>
                  </a:lnTo>
                  <a:lnTo>
                    <a:pt x="335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a:off x="951550" y="3329105"/>
              <a:ext cx="1820088" cy="43725"/>
            </a:xfrm>
            <a:custGeom>
              <a:rect b="b" l="l" r="r" t="t"/>
              <a:pathLst>
                <a:path extrusionOk="0" h="1807" w="75218">
                  <a:moveTo>
                    <a:pt x="0" y="0"/>
                  </a:moveTo>
                  <a:lnTo>
                    <a:pt x="0" y="1806"/>
                  </a:lnTo>
                  <a:lnTo>
                    <a:pt x="75217" y="1806"/>
                  </a:lnTo>
                  <a:lnTo>
                    <a:pt x="75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a:off x="1128439" y="3449371"/>
              <a:ext cx="1466296" cy="45830"/>
            </a:xfrm>
            <a:custGeom>
              <a:rect b="b" l="l" r="r" t="t"/>
              <a:pathLst>
                <a:path extrusionOk="0" h="1894" w="60597">
                  <a:moveTo>
                    <a:pt x="1" y="0"/>
                  </a:moveTo>
                  <a:lnTo>
                    <a:pt x="1" y="1893"/>
                  </a:lnTo>
                  <a:lnTo>
                    <a:pt x="60596" y="1893"/>
                  </a:lnTo>
                  <a:lnTo>
                    <a:pt x="605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a:off x="1740289" y="1648300"/>
              <a:ext cx="242653" cy="310285"/>
            </a:xfrm>
            <a:custGeom>
              <a:rect b="b" l="l" r="r" t="t"/>
              <a:pathLst>
                <a:path extrusionOk="0" h="12823" w="10028">
                  <a:moveTo>
                    <a:pt x="0" y="0"/>
                  </a:moveTo>
                  <a:lnTo>
                    <a:pt x="3612" y="12823"/>
                  </a:lnTo>
                  <a:lnTo>
                    <a:pt x="6415" y="12823"/>
                  </a:lnTo>
                  <a:lnTo>
                    <a:pt x="100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a:off x="995252" y="1914868"/>
              <a:ext cx="1732686" cy="865327"/>
            </a:xfrm>
            <a:custGeom>
              <a:rect b="b" l="l" r="r" t="t"/>
              <a:pathLst>
                <a:path extrusionOk="0" h="35761" w="71606">
                  <a:moveTo>
                    <a:pt x="35759" y="1"/>
                  </a:moveTo>
                  <a:cubicBezTo>
                    <a:pt x="16074" y="1"/>
                    <a:pt x="0" y="15988"/>
                    <a:pt x="0" y="35760"/>
                  </a:cubicBezTo>
                  <a:lnTo>
                    <a:pt x="71605" y="35760"/>
                  </a:lnTo>
                  <a:cubicBezTo>
                    <a:pt x="71605" y="15988"/>
                    <a:pt x="55532" y="1"/>
                    <a:pt x="35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a:off x="995252" y="1914868"/>
              <a:ext cx="865303" cy="865327"/>
            </a:xfrm>
            <a:custGeom>
              <a:rect b="b" l="l" r="r" t="t"/>
              <a:pathLst>
                <a:path extrusionOk="0" h="35761" w="35760">
                  <a:moveTo>
                    <a:pt x="35759" y="1"/>
                  </a:moveTo>
                  <a:cubicBezTo>
                    <a:pt x="16074" y="1"/>
                    <a:pt x="0" y="15988"/>
                    <a:pt x="0" y="35760"/>
                  </a:cubicBezTo>
                  <a:lnTo>
                    <a:pt x="35759" y="35760"/>
                  </a:lnTo>
                  <a:lnTo>
                    <a:pt x="357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a:off x="951550" y="2758349"/>
              <a:ext cx="1820088" cy="43725"/>
            </a:xfrm>
            <a:custGeom>
              <a:rect b="b" l="l" r="r" t="t"/>
              <a:pathLst>
                <a:path extrusionOk="0" h="1807" w="75218">
                  <a:moveTo>
                    <a:pt x="0" y="0"/>
                  </a:moveTo>
                  <a:lnTo>
                    <a:pt x="0" y="1806"/>
                  </a:lnTo>
                  <a:lnTo>
                    <a:pt x="75217" y="1806"/>
                  </a:lnTo>
                  <a:lnTo>
                    <a:pt x="75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 name="Google Shape;320;p26"/>
          <p:cNvGrpSpPr/>
          <p:nvPr/>
        </p:nvGrpSpPr>
        <p:grpSpPr>
          <a:xfrm>
            <a:off x="4040794" y="1710310"/>
            <a:ext cx="1820088" cy="1846901"/>
            <a:chOff x="3661962" y="1648300"/>
            <a:chExt cx="1820088" cy="1846901"/>
          </a:xfrm>
        </p:grpSpPr>
        <p:sp>
          <p:nvSpPr>
            <p:cNvPr id="321" name="Google Shape;321;p26"/>
            <p:cNvSpPr/>
            <p:nvPr/>
          </p:nvSpPr>
          <p:spPr>
            <a:xfrm>
              <a:off x="3760183" y="3350956"/>
              <a:ext cx="1621353" cy="120286"/>
            </a:xfrm>
            <a:custGeom>
              <a:rect b="b" l="l" r="r" t="t"/>
              <a:pathLst>
                <a:path extrusionOk="0" h="4971" w="67005">
                  <a:moveTo>
                    <a:pt x="1" y="0"/>
                  </a:moveTo>
                  <a:lnTo>
                    <a:pt x="1" y="903"/>
                  </a:lnTo>
                  <a:cubicBezTo>
                    <a:pt x="1807" y="903"/>
                    <a:pt x="3252" y="2348"/>
                    <a:pt x="3252" y="4067"/>
                  </a:cubicBezTo>
                  <a:lnTo>
                    <a:pt x="3252" y="4970"/>
                  </a:lnTo>
                  <a:lnTo>
                    <a:pt x="63847" y="4970"/>
                  </a:lnTo>
                  <a:lnTo>
                    <a:pt x="63847" y="4067"/>
                  </a:lnTo>
                  <a:cubicBezTo>
                    <a:pt x="63847" y="2348"/>
                    <a:pt x="65292" y="903"/>
                    <a:pt x="67004" y="903"/>
                  </a:cubicBezTo>
                  <a:lnTo>
                    <a:pt x="670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a:off x="3760183" y="3350956"/>
              <a:ext cx="810786" cy="120286"/>
            </a:xfrm>
            <a:custGeom>
              <a:rect b="b" l="l" r="r" t="t"/>
              <a:pathLst>
                <a:path extrusionOk="0" h="4971" w="33507">
                  <a:moveTo>
                    <a:pt x="1" y="0"/>
                  </a:moveTo>
                  <a:lnTo>
                    <a:pt x="1" y="903"/>
                  </a:lnTo>
                  <a:cubicBezTo>
                    <a:pt x="1807" y="903"/>
                    <a:pt x="3252" y="2348"/>
                    <a:pt x="3252" y="4067"/>
                  </a:cubicBezTo>
                  <a:lnTo>
                    <a:pt x="3252" y="4970"/>
                  </a:lnTo>
                  <a:lnTo>
                    <a:pt x="33506" y="4970"/>
                  </a:lnTo>
                  <a:lnTo>
                    <a:pt x="335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a:off x="3661962" y="3329105"/>
              <a:ext cx="1820088" cy="43725"/>
            </a:xfrm>
            <a:custGeom>
              <a:rect b="b" l="l" r="r" t="t"/>
              <a:pathLst>
                <a:path extrusionOk="0" h="1807" w="75218">
                  <a:moveTo>
                    <a:pt x="0" y="0"/>
                  </a:moveTo>
                  <a:lnTo>
                    <a:pt x="0" y="1806"/>
                  </a:lnTo>
                  <a:lnTo>
                    <a:pt x="75217" y="1806"/>
                  </a:lnTo>
                  <a:lnTo>
                    <a:pt x="75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a:off x="3838851" y="3449371"/>
              <a:ext cx="1466296" cy="45830"/>
            </a:xfrm>
            <a:custGeom>
              <a:rect b="b" l="l" r="r" t="t"/>
              <a:pathLst>
                <a:path extrusionOk="0" h="1894" w="60597">
                  <a:moveTo>
                    <a:pt x="1" y="0"/>
                  </a:moveTo>
                  <a:lnTo>
                    <a:pt x="1" y="1893"/>
                  </a:lnTo>
                  <a:lnTo>
                    <a:pt x="60596" y="1893"/>
                  </a:lnTo>
                  <a:lnTo>
                    <a:pt x="605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a:off x="4450702" y="1648300"/>
              <a:ext cx="242653" cy="310285"/>
            </a:xfrm>
            <a:custGeom>
              <a:rect b="b" l="l" r="r" t="t"/>
              <a:pathLst>
                <a:path extrusionOk="0" h="12823" w="10028">
                  <a:moveTo>
                    <a:pt x="0" y="0"/>
                  </a:moveTo>
                  <a:lnTo>
                    <a:pt x="3612" y="12823"/>
                  </a:lnTo>
                  <a:lnTo>
                    <a:pt x="6415" y="12823"/>
                  </a:lnTo>
                  <a:lnTo>
                    <a:pt x="10027" y="0"/>
                  </a:ln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a:off x="3705664" y="1914868"/>
              <a:ext cx="1732686" cy="865327"/>
            </a:xfrm>
            <a:custGeom>
              <a:rect b="b" l="l" r="r" t="t"/>
              <a:pathLst>
                <a:path extrusionOk="0" h="35761" w="71606">
                  <a:moveTo>
                    <a:pt x="35759" y="1"/>
                  </a:moveTo>
                  <a:cubicBezTo>
                    <a:pt x="16074" y="1"/>
                    <a:pt x="0" y="15988"/>
                    <a:pt x="0" y="35760"/>
                  </a:cubicBezTo>
                  <a:lnTo>
                    <a:pt x="71605" y="35760"/>
                  </a:lnTo>
                  <a:cubicBezTo>
                    <a:pt x="71605" y="15988"/>
                    <a:pt x="55532" y="1"/>
                    <a:pt x="35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a:off x="3705664" y="1914868"/>
              <a:ext cx="865303" cy="865327"/>
            </a:xfrm>
            <a:custGeom>
              <a:rect b="b" l="l" r="r" t="t"/>
              <a:pathLst>
                <a:path extrusionOk="0" h="35761" w="35760">
                  <a:moveTo>
                    <a:pt x="35759" y="1"/>
                  </a:moveTo>
                  <a:cubicBezTo>
                    <a:pt x="16074" y="1"/>
                    <a:pt x="0" y="15988"/>
                    <a:pt x="0" y="35760"/>
                  </a:cubicBezTo>
                  <a:lnTo>
                    <a:pt x="35759" y="35760"/>
                  </a:lnTo>
                  <a:lnTo>
                    <a:pt x="357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6"/>
            <p:cNvSpPr/>
            <p:nvPr/>
          </p:nvSpPr>
          <p:spPr>
            <a:xfrm>
              <a:off x="3661962" y="2758349"/>
              <a:ext cx="1820088" cy="43725"/>
            </a:xfrm>
            <a:custGeom>
              <a:rect b="b" l="l" r="r" t="t"/>
              <a:pathLst>
                <a:path extrusionOk="0" h="1807" w="75218">
                  <a:moveTo>
                    <a:pt x="0" y="0"/>
                  </a:moveTo>
                  <a:lnTo>
                    <a:pt x="0" y="1806"/>
                  </a:lnTo>
                  <a:lnTo>
                    <a:pt x="75217" y="1806"/>
                  </a:lnTo>
                  <a:lnTo>
                    <a:pt x="75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26"/>
          <p:cNvGrpSpPr/>
          <p:nvPr/>
        </p:nvGrpSpPr>
        <p:grpSpPr>
          <a:xfrm>
            <a:off x="6413781" y="1710310"/>
            <a:ext cx="1820088" cy="1846901"/>
            <a:chOff x="6259237" y="1648300"/>
            <a:chExt cx="1820088" cy="1846901"/>
          </a:xfrm>
        </p:grpSpPr>
        <p:sp>
          <p:nvSpPr>
            <p:cNvPr id="330" name="Google Shape;330;p26"/>
            <p:cNvSpPr/>
            <p:nvPr/>
          </p:nvSpPr>
          <p:spPr>
            <a:xfrm>
              <a:off x="6357458" y="3350956"/>
              <a:ext cx="1621353" cy="120286"/>
            </a:xfrm>
            <a:custGeom>
              <a:rect b="b" l="l" r="r" t="t"/>
              <a:pathLst>
                <a:path extrusionOk="0" h="4971" w="67005">
                  <a:moveTo>
                    <a:pt x="1" y="0"/>
                  </a:moveTo>
                  <a:lnTo>
                    <a:pt x="1" y="903"/>
                  </a:lnTo>
                  <a:cubicBezTo>
                    <a:pt x="1807" y="903"/>
                    <a:pt x="3252" y="2348"/>
                    <a:pt x="3252" y="4067"/>
                  </a:cubicBezTo>
                  <a:lnTo>
                    <a:pt x="3252" y="4970"/>
                  </a:lnTo>
                  <a:lnTo>
                    <a:pt x="63847" y="4970"/>
                  </a:lnTo>
                  <a:lnTo>
                    <a:pt x="63847" y="4067"/>
                  </a:lnTo>
                  <a:cubicBezTo>
                    <a:pt x="63847" y="2348"/>
                    <a:pt x="65292" y="903"/>
                    <a:pt x="67004" y="903"/>
                  </a:cubicBezTo>
                  <a:lnTo>
                    <a:pt x="670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6"/>
            <p:cNvSpPr/>
            <p:nvPr/>
          </p:nvSpPr>
          <p:spPr>
            <a:xfrm>
              <a:off x="6357458" y="3350956"/>
              <a:ext cx="810786" cy="120286"/>
            </a:xfrm>
            <a:custGeom>
              <a:rect b="b" l="l" r="r" t="t"/>
              <a:pathLst>
                <a:path extrusionOk="0" h="4971" w="33507">
                  <a:moveTo>
                    <a:pt x="1" y="0"/>
                  </a:moveTo>
                  <a:lnTo>
                    <a:pt x="1" y="903"/>
                  </a:lnTo>
                  <a:cubicBezTo>
                    <a:pt x="1807" y="903"/>
                    <a:pt x="3252" y="2348"/>
                    <a:pt x="3252" y="4067"/>
                  </a:cubicBezTo>
                  <a:lnTo>
                    <a:pt x="3252" y="4970"/>
                  </a:lnTo>
                  <a:lnTo>
                    <a:pt x="33506" y="4970"/>
                  </a:lnTo>
                  <a:lnTo>
                    <a:pt x="335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p:cNvSpPr/>
            <p:nvPr/>
          </p:nvSpPr>
          <p:spPr>
            <a:xfrm>
              <a:off x="6259237" y="3329105"/>
              <a:ext cx="1820088" cy="43725"/>
            </a:xfrm>
            <a:custGeom>
              <a:rect b="b" l="l" r="r" t="t"/>
              <a:pathLst>
                <a:path extrusionOk="0" h="1807" w="75218">
                  <a:moveTo>
                    <a:pt x="0" y="0"/>
                  </a:moveTo>
                  <a:lnTo>
                    <a:pt x="0" y="1806"/>
                  </a:lnTo>
                  <a:lnTo>
                    <a:pt x="75217" y="1806"/>
                  </a:lnTo>
                  <a:lnTo>
                    <a:pt x="75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p:cNvSpPr/>
            <p:nvPr/>
          </p:nvSpPr>
          <p:spPr>
            <a:xfrm>
              <a:off x="6436126" y="3449371"/>
              <a:ext cx="1466296" cy="45830"/>
            </a:xfrm>
            <a:custGeom>
              <a:rect b="b" l="l" r="r" t="t"/>
              <a:pathLst>
                <a:path extrusionOk="0" h="1894" w="60597">
                  <a:moveTo>
                    <a:pt x="1" y="0"/>
                  </a:moveTo>
                  <a:lnTo>
                    <a:pt x="1" y="1893"/>
                  </a:lnTo>
                  <a:lnTo>
                    <a:pt x="60596" y="1893"/>
                  </a:lnTo>
                  <a:lnTo>
                    <a:pt x="605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a:off x="7047977" y="1648300"/>
              <a:ext cx="242653" cy="310285"/>
            </a:xfrm>
            <a:custGeom>
              <a:rect b="b" l="l" r="r" t="t"/>
              <a:pathLst>
                <a:path extrusionOk="0" h="12823" w="10028">
                  <a:moveTo>
                    <a:pt x="0" y="0"/>
                  </a:moveTo>
                  <a:lnTo>
                    <a:pt x="3612" y="12823"/>
                  </a:lnTo>
                  <a:lnTo>
                    <a:pt x="6415" y="12823"/>
                  </a:lnTo>
                  <a:lnTo>
                    <a:pt x="100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6"/>
            <p:cNvSpPr/>
            <p:nvPr/>
          </p:nvSpPr>
          <p:spPr>
            <a:xfrm>
              <a:off x="6302939" y="1914868"/>
              <a:ext cx="1732686" cy="865327"/>
            </a:xfrm>
            <a:custGeom>
              <a:rect b="b" l="l" r="r" t="t"/>
              <a:pathLst>
                <a:path extrusionOk="0" h="35761" w="71606">
                  <a:moveTo>
                    <a:pt x="35759" y="1"/>
                  </a:moveTo>
                  <a:cubicBezTo>
                    <a:pt x="16074" y="1"/>
                    <a:pt x="0" y="15988"/>
                    <a:pt x="0" y="35760"/>
                  </a:cubicBezTo>
                  <a:lnTo>
                    <a:pt x="71605" y="35760"/>
                  </a:lnTo>
                  <a:cubicBezTo>
                    <a:pt x="71605" y="15988"/>
                    <a:pt x="55532" y="1"/>
                    <a:pt x="35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a:off x="6302939" y="1914868"/>
              <a:ext cx="865303" cy="865327"/>
            </a:xfrm>
            <a:custGeom>
              <a:rect b="b" l="l" r="r" t="t"/>
              <a:pathLst>
                <a:path extrusionOk="0" h="35761" w="35760">
                  <a:moveTo>
                    <a:pt x="35759" y="1"/>
                  </a:moveTo>
                  <a:cubicBezTo>
                    <a:pt x="16074" y="1"/>
                    <a:pt x="0" y="15988"/>
                    <a:pt x="0" y="35760"/>
                  </a:cubicBezTo>
                  <a:lnTo>
                    <a:pt x="35759" y="35760"/>
                  </a:lnTo>
                  <a:lnTo>
                    <a:pt x="357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p:nvPr/>
          </p:nvSpPr>
          <p:spPr>
            <a:xfrm>
              <a:off x="6259237" y="2758349"/>
              <a:ext cx="1820088" cy="43725"/>
            </a:xfrm>
            <a:custGeom>
              <a:rect b="b" l="l" r="r" t="t"/>
              <a:pathLst>
                <a:path extrusionOk="0" h="1807" w="75218">
                  <a:moveTo>
                    <a:pt x="0" y="0"/>
                  </a:moveTo>
                  <a:lnTo>
                    <a:pt x="0" y="1806"/>
                  </a:lnTo>
                  <a:lnTo>
                    <a:pt x="75217" y="1806"/>
                  </a:lnTo>
                  <a:lnTo>
                    <a:pt x="75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
    <p:spTree>
      <p:nvGrpSpPr>
        <p:cNvPr id="338" name="Shape 338"/>
        <p:cNvGrpSpPr/>
        <p:nvPr/>
      </p:nvGrpSpPr>
      <p:grpSpPr>
        <a:xfrm>
          <a:off x="0" y="0"/>
          <a:ext cx="0" cy="0"/>
          <a:chOff x="0" y="0"/>
          <a:chExt cx="0" cy="0"/>
        </a:xfrm>
      </p:grpSpPr>
      <p:sp>
        <p:nvSpPr>
          <p:cNvPr id="339" name="Google Shape;339;p27"/>
          <p:cNvSpPr txBox="1"/>
          <p:nvPr>
            <p:ph type="title"/>
          </p:nvPr>
        </p:nvSpPr>
        <p:spPr>
          <a:xfrm>
            <a:off x="1322825" y="1018775"/>
            <a:ext cx="2901600" cy="685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4000"/>
              <a:buNone/>
              <a:defRPr sz="4000">
                <a:solidFill>
                  <a:schemeClr val="accent2"/>
                </a:solidFill>
              </a:defRPr>
            </a:lvl1pPr>
            <a:lvl2pPr lvl="1" rtl="0" algn="ct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2pPr>
            <a:lvl3pPr lvl="2" rtl="0" algn="ct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3pPr>
            <a:lvl4pPr lvl="3" rtl="0" algn="ct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4pPr>
            <a:lvl5pPr lvl="4" rtl="0" algn="ct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5pPr>
            <a:lvl6pPr lvl="5" rtl="0" algn="ct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6pPr>
            <a:lvl7pPr lvl="6" rtl="0" algn="ct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7pPr>
            <a:lvl8pPr lvl="7" rtl="0" algn="ct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8pPr>
            <a:lvl9pPr lvl="8" rtl="0" algn="ct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9pPr>
          </a:lstStyle>
          <a:p/>
        </p:txBody>
      </p:sp>
      <p:sp>
        <p:nvSpPr>
          <p:cNvPr id="340" name="Google Shape;340;p27"/>
          <p:cNvSpPr txBox="1"/>
          <p:nvPr>
            <p:ph idx="1" type="subTitle"/>
          </p:nvPr>
        </p:nvSpPr>
        <p:spPr>
          <a:xfrm>
            <a:off x="1322825" y="1885950"/>
            <a:ext cx="2901600" cy="1278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Font typeface="Roboto"/>
              <a:buNone/>
              <a:defRPr>
                <a:latin typeface="Roboto"/>
                <a:ea typeface="Roboto"/>
                <a:cs typeface="Roboto"/>
                <a:sym typeface="Roboto"/>
              </a:defRPr>
            </a:lvl2pPr>
            <a:lvl3pPr lvl="2" rtl="0" algn="ctr">
              <a:spcBef>
                <a:spcPts val="1600"/>
              </a:spcBef>
              <a:spcAft>
                <a:spcPts val="0"/>
              </a:spcAft>
              <a:buSzPts val="1400"/>
              <a:buFont typeface="Roboto"/>
              <a:buNone/>
              <a:defRPr>
                <a:latin typeface="Roboto"/>
                <a:ea typeface="Roboto"/>
                <a:cs typeface="Roboto"/>
                <a:sym typeface="Roboto"/>
              </a:defRPr>
            </a:lvl3pPr>
            <a:lvl4pPr lvl="3" rtl="0" algn="ctr">
              <a:spcBef>
                <a:spcPts val="1600"/>
              </a:spcBef>
              <a:spcAft>
                <a:spcPts val="0"/>
              </a:spcAft>
              <a:buSzPts val="1400"/>
              <a:buFont typeface="Roboto"/>
              <a:buNone/>
              <a:defRPr>
                <a:latin typeface="Roboto"/>
                <a:ea typeface="Roboto"/>
                <a:cs typeface="Roboto"/>
                <a:sym typeface="Roboto"/>
              </a:defRPr>
            </a:lvl4pPr>
            <a:lvl5pPr lvl="4" rtl="0" algn="ctr">
              <a:spcBef>
                <a:spcPts val="1600"/>
              </a:spcBef>
              <a:spcAft>
                <a:spcPts val="0"/>
              </a:spcAft>
              <a:buSzPts val="1400"/>
              <a:buFont typeface="Roboto"/>
              <a:buNone/>
              <a:defRPr>
                <a:latin typeface="Roboto"/>
                <a:ea typeface="Roboto"/>
                <a:cs typeface="Roboto"/>
                <a:sym typeface="Roboto"/>
              </a:defRPr>
            </a:lvl5pPr>
            <a:lvl6pPr lvl="5" rtl="0" algn="ctr">
              <a:spcBef>
                <a:spcPts val="1600"/>
              </a:spcBef>
              <a:spcAft>
                <a:spcPts val="0"/>
              </a:spcAft>
              <a:buSzPts val="1400"/>
              <a:buFont typeface="Roboto"/>
              <a:buNone/>
              <a:defRPr>
                <a:latin typeface="Roboto"/>
                <a:ea typeface="Roboto"/>
                <a:cs typeface="Roboto"/>
                <a:sym typeface="Roboto"/>
              </a:defRPr>
            </a:lvl6pPr>
            <a:lvl7pPr lvl="6" rtl="0" algn="ctr">
              <a:spcBef>
                <a:spcPts val="1600"/>
              </a:spcBef>
              <a:spcAft>
                <a:spcPts val="0"/>
              </a:spcAft>
              <a:buSzPts val="1400"/>
              <a:buFont typeface="Roboto"/>
              <a:buNone/>
              <a:defRPr>
                <a:latin typeface="Roboto"/>
                <a:ea typeface="Roboto"/>
                <a:cs typeface="Roboto"/>
                <a:sym typeface="Roboto"/>
              </a:defRPr>
            </a:lvl7pPr>
            <a:lvl8pPr lvl="7" rtl="0" algn="ctr">
              <a:spcBef>
                <a:spcPts val="1600"/>
              </a:spcBef>
              <a:spcAft>
                <a:spcPts val="0"/>
              </a:spcAft>
              <a:buSzPts val="1400"/>
              <a:buFont typeface="Roboto"/>
              <a:buNone/>
              <a:defRPr>
                <a:latin typeface="Roboto"/>
                <a:ea typeface="Roboto"/>
                <a:cs typeface="Roboto"/>
                <a:sym typeface="Roboto"/>
              </a:defRPr>
            </a:lvl8pPr>
            <a:lvl9pPr lvl="8" rtl="0" algn="ctr">
              <a:spcBef>
                <a:spcPts val="1600"/>
              </a:spcBef>
              <a:spcAft>
                <a:spcPts val="1600"/>
              </a:spcAft>
              <a:buSzPts val="1400"/>
              <a:buFont typeface="Roboto"/>
              <a:buNone/>
              <a:defRPr>
                <a:latin typeface="Roboto"/>
                <a:ea typeface="Roboto"/>
                <a:cs typeface="Roboto"/>
                <a:sym typeface="Roboto"/>
              </a:defRPr>
            </a:lvl9pPr>
          </a:lstStyle>
          <a:p/>
        </p:txBody>
      </p:sp>
      <p:sp>
        <p:nvSpPr>
          <p:cNvPr id="341" name="Google Shape;341;p27"/>
          <p:cNvSpPr txBox="1"/>
          <p:nvPr>
            <p:ph idx="2" type="subTitle"/>
          </p:nvPr>
        </p:nvSpPr>
        <p:spPr>
          <a:xfrm>
            <a:off x="4943952" y="1885950"/>
            <a:ext cx="2901600" cy="1280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Font typeface="Roboto"/>
              <a:buNone/>
              <a:defRPr>
                <a:latin typeface="Roboto"/>
                <a:ea typeface="Roboto"/>
                <a:cs typeface="Roboto"/>
                <a:sym typeface="Roboto"/>
              </a:defRPr>
            </a:lvl2pPr>
            <a:lvl3pPr lvl="2" rtl="0" algn="ctr">
              <a:spcBef>
                <a:spcPts val="1600"/>
              </a:spcBef>
              <a:spcAft>
                <a:spcPts val="0"/>
              </a:spcAft>
              <a:buSzPts val="1400"/>
              <a:buFont typeface="Roboto"/>
              <a:buNone/>
              <a:defRPr>
                <a:latin typeface="Roboto"/>
                <a:ea typeface="Roboto"/>
                <a:cs typeface="Roboto"/>
                <a:sym typeface="Roboto"/>
              </a:defRPr>
            </a:lvl3pPr>
            <a:lvl4pPr lvl="3" rtl="0" algn="ctr">
              <a:spcBef>
                <a:spcPts val="1600"/>
              </a:spcBef>
              <a:spcAft>
                <a:spcPts val="0"/>
              </a:spcAft>
              <a:buSzPts val="1400"/>
              <a:buFont typeface="Roboto"/>
              <a:buNone/>
              <a:defRPr>
                <a:latin typeface="Roboto"/>
                <a:ea typeface="Roboto"/>
                <a:cs typeface="Roboto"/>
                <a:sym typeface="Roboto"/>
              </a:defRPr>
            </a:lvl4pPr>
            <a:lvl5pPr lvl="4" rtl="0" algn="ctr">
              <a:spcBef>
                <a:spcPts val="1600"/>
              </a:spcBef>
              <a:spcAft>
                <a:spcPts val="0"/>
              </a:spcAft>
              <a:buSzPts val="1400"/>
              <a:buFont typeface="Roboto"/>
              <a:buNone/>
              <a:defRPr>
                <a:latin typeface="Roboto"/>
                <a:ea typeface="Roboto"/>
                <a:cs typeface="Roboto"/>
                <a:sym typeface="Roboto"/>
              </a:defRPr>
            </a:lvl5pPr>
            <a:lvl6pPr lvl="5" rtl="0" algn="ctr">
              <a:spcBef>
                <a:spcPts val="1600"/>
              </a:spcBef>
              <a:spcAft>
                <a:spcPts val="0"/>
              </a:spcAft>
              <a:buSzPts val="1400"/>
              <a:buFont typeface="Roboto"/>
              <a:buNone/>
              <a:defRPr>
                <a:latin typeface="Roboto"/>
                <a:ea typeface="Roboto"/>
                <a:cs typeface="Roboto"/>
                <a:sym typeface="Roboto"/>
              </a:defRPr>
            </a:lvl6pPr>
            <a:lvl7pPr lvl="6" rtl="0" algn="ctr">
              <a:spcBef>
                <a:spcPts val="1600"/>
              </a:spcBef>
              <a:spcAft>
                <a:spcPts val="0"/>
              </a:spcAft>
              <a:buSzPts val="1400"/>
              <a:buFont typeface="Roboto"/>
              <a:buNone/>
              <a:defRPr>
                <a:latin typeface="Roboto"/>
                <a:ea typeface="Roboto"/>
                <a:cs typeface="Roboto"/>
                <a:sym typeface="Roboto"/>
              </a:defRPr>
            </a:lvl7pPr>
            <a:lvl8pPr lvl="7" rtl="0" algn="ctr">
              <a:spcBef>
                <a:spcPts val="1600"/>
              </a:spcBef>
              <a:spcAft>
                <a:spcPts val="0"/>
              </a:spcAft>
              <a:buSzPts val="1400"/>
              <a:buFont typeface="Roboto"/>
              <a:buNone/>
              <a:defRPr>
                <a:latin typeface="Roboto"/>
                <a:ea typeface="Roboto"/>
                <a:cs typeface="Roboto"/>
                <a:sym typeface="Roboto"/>
              </a:defRPr>
            </a:lvl8pPr>
            <a:lvl9pPr lvl="8" rtl="0" algn="ctr">
              <a:spcBef>
                <a:spcPts val="1600"/>
              </a:spcBef>
              <a:spcAft>
                <a:spcPts val="1600"/>
              </a:spcAft>
              <a:buSzPts val="1400"/>
              <a:buFont typeface="Roboto"/>
              <a:buNone/>
              <a:defRPr>
                <a:latin typeface="Roboto"/>
                <a:ea typeface="Roboto"/>
                <a:cs typeface="Roboto"/>
                <a:sym typeface="Roboto"/>
              </a:defRPr>
            </a:lvl9pPr>
          </a:lstStyle>
          <a:p/>
        </p:txBody>
      </p:sp>
      <p:sp>
        <p:nvSpPr>
          <p:cNvPr id="342" name="Google Shape;342;p27"/>
          <p:cNvSpPr txBox="1"/>
          <p:nvPr>
            <p:ph idx="3" type="subTitle"/>
          </p:nvPr>
        </p:nvSpPr>
        <p:spPr>
          <a:xfrm>
            <a:off x="4943950" y="1018775"/>
            <a:ext cx="2901600" cy="68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4000"/>
              <a:buFont typeface="Fjalla One"/>
              <a:buNone/>
              <a:defRPr b="1" sz="4000">
                <a:solidFill>
                  <a:schemeClr val="accent2"/>
                </a:solidFill>
                <a:latin typeface="Fjalla One"/>
                <a:ea typeface="Fjalla One"/>
                <a:cs typeface="Fjalla One"/>
                <a:sym typeface="Fjalla One"/>
              </a:defRPr>
            </a:lvl1pPr>
            <a:lvl2pPr lvl="1" rtl="0" algn="ctr">
              <a:lnSpc>
                <a:spcPct val="100000"/>
              </a:lnSpc>
              <a:spcBef>
                <a:spcPts val="1600"/>
              </a:spcBef>
              <a:spcAft>
                <a:spcPts val="0"/>
              </a:spcAft>
              <a:buClr>
                <a:schemeClr val="accent2"/>
              </a:buClr>
              <a:buSzPts val="1400"/>
              <a:buNone/>
              <a:defRPr>
                <a:solidFill>
                  <a:schemeClr val="accent2"/>
                </a:solidFill>
              </a:defRPr>
            </a:lvl2pPr>
            <a:lvl3pPr lvl="2" rtl="0" algn="ctr">
              <a:lnSpc>
                <a:spcPct val="100000"/>
              </a:lnSpc>
              <a:spcBef>
                <a:spcPts val="1600"/>
              </a:spcBef>
              <a:spcAft>
                <a:spcPts val="0"/>
              </a:spcAft>
              <a:buClr>
                <a:schemeClr val="accent2"/>
              </a:buClr>
              <a:buSzPts val="1400"/>
              <a:buNone/>
              <a:defRPr>
                <a:solidFill>
                  <a:schemeClr val="accent2"/>
                </a:solidFill>
              </a:defRPr>
            </a:lvl3pPr>
            <a:lvl4pPr lvl="3" rtl="0" algn="ctr">
              <a:lnSpc>
                <a:spcPct val="100000"/>
              </a:lnSpc>
              <a:spcBef>
                <a:spcPts val="1600"/>
              </a:spcBef>
              <a:spcAft>
                <a:spcPts val="0"/>
              </a:spcAft>
              <a:buClr>
                <a:schemeClr val="accent2"/>
              </a:buClr>
              <a:buSzPts val="1400"/>
              <a:buNone/>
              <a:defRPr>
                <a:solidFill>
                  <a:schemeClr val="accent2"/>
                </a:solidFill>
              </a:defRPr>
            </a:lvl4pPr>
            <a:lvl5pPr lvl="4" rtl="0" algn="ctr">
              <a:lnSpc>
                <a:spcPct val="100000"/>
              </a:lnSpc>
              <a:spcBef>
                <a:spcPts val="1600"/>
              </a:spcBef>
              <a:spcAft>
                <a:spcPts val="0"/>
              </a:spcAft>
              <a:buClr>
                <a:schemeClr val="accent2"/>
              </a:buClr>
              <a:buSzPts val="1400"/>
              <a:buNone/>
              <a:defRPr>
                <a:solidFill>
                  <a:schemeClr val="accent2"/>
                </a:solidFill>
              </a:defRPr>
            </a:lvl5pPr>
            <a:lvl6pPr lvl="5" rtl="0" algn="ctr">
              <a:lnSpc>
                <a:spcPct val="100000"/>
              </a:lnSpc>
              <a:spcBef>
                <a:spcPts val="1600"/>
              </a:spcBef>
              <a:spcAft>
                <a:spcPts val="0"/>
              </a:spcAft>
              <a:buClr>
                <a:schemeClr val="accent2"/>
              </a:buClr>
              <a:buSzPts val="1400"/>
              <a:buNone/>
              <a:defRPr>
                <a:solidFill>
                  <a:schemeClr val="accent2"/>
                </a:solidFill>
              </a:defRPr>
            </a:lvl6pPr>
            <a:lvl7pPr lvl="6" rtl="0" algn="ctr">
              <a:lnSpc>
                <a:spcPct val="100000"/>
              </a:lnSpc>
              <a:spcBef>
                <a:spcPts val="1600"/>
              </a:spcBef>
              <a:spcAft>
                <a:spcPts val="0"/>
              </a:spcAft>
              <a:buClr>
                <a:schemeClr val="accent2"/>
              </a:buClr>
              <a:buSzPts val="1400"/>
              <a:buNone/>
              <a:defRPr>
                <a:solidFill>
                  <a:schemeClr val="accent2"/>
                </a:solidFill>
              </a:defRPr>
            </a:lvl7pPr>
            <a:lvl8pPr lvl="7" rtl="0" algn="ctr">
              <a:lnSpc>
                <a:spcPct val="100000"/>
              </a:lnSpc>
              <a:spcBef>
                <a:spcPts val="1600"/>
              </a:spcBef>
              <a:spcAft>
                <a:spcPts val="0"/>
              </a:spcAft>
              <a:buClr>
                <a:schemeClr val="accent2"/>
              </a:buClr>
              <a:buSzPts val="1400"/>
              <a:buNone/>
              <a:defRPr>
                <a:solidFill>
                  <a:schemeClr val="accent2"/>
                </a:solidFill>
              </a:defRPr>
            </a:lvl8pPr>
            <a:lvl9pPr lvl="8" rtl="0" algn="ctr">
              <a:lnSpc>
                <a:spcPct val="100000"/>
              </a:lnSpc>
              <a:spcBef>
                <a:spcPts val="1600"/>
              </a:spcBef>
              <a:spcAft>
                <a:spcPts val="1600"/>
              </a:spcAft>
              <a:buClr>
                <a:schemeClr val="accent2"/>
              </a:buClr>
              <a:buSzPts val="1400"/>
              <a:buNone/>
              <a:defRPr>
                <a:solidFill>
                  <a:schemeClr val="accent2"/>
                </a:solidFill>
              </a:defRPr>
            </a:lvl9pPr>
          </a:lstStyle>
          <a:p/>
        </p:txBody>
      </p:sp>
      <p:grpSp>
        <p:nvGrpSpPr>
          <p:cNvPr id="343" name="Google Shape;343;p27"/>
          <p:cNvGrpSpPr/>
          <p:nvPr/>
        </p:nvGrpSpPr>
        <p:grpSpPr>
          <a:xfrm>
            <a:off x="977848" y="3340594"/>
            <a:ext cx="7210785" cy="1292630"/>
            <a:chOff x="767660" y="3569194"/>
            <a:chExt cx="7210785" cy="1292630"/>
          </a:xfrm>
        </p:grpSpPr>
        <p:sp>
          <p:nvSpPr>
            <p:cNvPr id="344" name="Google Shape;344;p27"/>
            <p:cNvSpPr/>
            <p:nvPr/>
          </p:nvSpPr>
          <p:spPr>
            <a:xfrm>
              <a:off x="4296522" y="3758873"/>
              <a:ext cx="142327" cy="189711"/>
            </a:xfrm>
            <a:custGeom>
              <a:rect b="b" l="l" r="r" t="t"/>
              <a:pathLst>
                <a:path extrusionOk="0" h="3760" w="2821">
                  <a:moveTo>
                    <a:pt x="1" y="1"/>
                  </a:moveTo>
                  <a:lnTo>
                    <a:pt x="1" y="3760"/>
                  </a:lnTo>
                  <a:lnTo>
                    <a:pt x="2820" y="3760"/>
                  </a:lnTo>
                  <a:lnTo>
                    <a:pt x="2820" y="1"/>
                  </a:ln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3597603" y="3913472"/>
              <a:ext cx="1528660" cy="948352"/>
            </a:xfrm>
            <a:custGeom>
              <a:rect b="b" l="l" r="r" t="t"/>
              <a:pathLst>
                <a:path extrusionOk="0" h="18796" w="30299">
                  <a:moveTo>
                    <a:pt x="3290" y="0"/>
                  </a:moveTo>
                  <a:cubicBezTo>
                    <a:pt x="2350" y="0"/>
                    <a:pt x="1410" y="696"/>
                    <a:pt x="1410" y="1880"/>
                  </a:cubicBezTo>
                  <a:lnTo>
                    <a:pt x="1" y="16916"/>
                  </a:lnTo>
                  <a:cubicBezTo>
                    <a:pt x="1" y="18082"/>
                    <a:pt x="696" y="18796"/>
                    <a:pt x="1880" y="18796"/>
                  </a:cubicBezTo>
                  <a:lnTo>
                    <a:pt x="28664" y="18796"/>
                  </a:lnTo>
                  <a:cubicBezTo>
                    <a:pt x="29603" y="18796"/>
                    <a:pt x="30299" y="18082"/>
                    <a:pt x="30299" y="16916"/>
                  </a:cubicBezTo>
                  <a:lnTo>
                    <a:pt x="28889" y="1880"/>
                  </a:lnTo>
                  <a:cubicBezTo>
                    <a:pt x="28889" y="696"/>
                    <a:pt x="28194" y="0"/>
                    <a:pt x="27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a:off x="4071790" y="4090827"/>
              <a:ext cx="580406" cy="581343"/>
            </a:xfrm>
            <a:custGeom>
              <a:rect b="b" l="l" r="r" t="t"/>
              <a:pathLst>
                <a:path extrusionOk="0" h="11522" w="11504">
                  <a:moveTo>
                    <a:pt x="5865" y="0"/>
                  </a:moveTo>
                  <a:cubicBezTo>
                    <a:pt x="2575" y="0"/>
                    <a:pt x="0" y="2594"/>
                    <a:pt x="0" y="5883"/>
                  </a:cubicBezTo>
                  <a:cubicBezTo>
                    <a:pt x="0" y="8928"/>
                    <a:pt x="2575" y="11522"/>
                    <a:pt x="5865" y="11522"/>
                  </a:cubicBezTo>
                  <a:cubicBezTo>
                    <a:pt x="8928" y="11522"/>
                    <a:pt x="11503" y="8928"/>
                    <a:pt x="11503" y="5883"/>
                  </a:cubicBezTo>
                  <a:cubicBezTo>
                    <a:pt x="11503" y="2594"/>
                    <a:pt x="8928" y="0"/>
                    <a:pt x="58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a:off x="4332598" y="4174282"/>
              <a:ext cx="189701" cy="265494"/>
            </a:xfrm>
            <a:custGeom>
              <a:rect b="b" l="l" r="r" t="t"/>
              <a:pathLst>
                <a:path extrusionOk="0" h="5262" w="3760">
                  <a:moveTo>
                    <a:pt x="3289" y="0"/>
                  </a:moveTo>
                  <a:cubicBezTo>
                    <a:pt x="3045" y="0"/>
                    <a:pt x="2820" y="0"/>
                    <a:pt x="2575" y="226"/>
                  </a:cubicBezTo>
                  <a:lnTo>
                    <a:pt x="226" y="4455"/>
                  </a:lnTo>
                  <a:cubicBezTo>
                    <a:pt x="0" y="4699"/>
                    <a:pt x="226" y="4925"/>
                    <a:pt x="470" y="5169"/>
                  </a:cubicBezTo>
                  <a:cubicBezTo>
                    <a:pt x="536" y="5234"/>
                    <a:pt x="603" y="5262"/>
                    <a:pt x="670" y="5262"/>
                  </a:cubicBezTo>
                  <a:cubicBezTo>
                    <a:pt x="836" y="5262"/>
                    <a:pt x="1005" y="5098"/>
                    <a:pt x="1166" y="4925"/>
                  </a:cubicBezTo>
                  <a:lnTo>
                    <a:pt x="3515" y="696"/>
                  </a:lnTo>
                  <a:cubicBezTo>
                    <a:pt x="3759" y="470"/>
                    <a:pt x="3515" y="226"/>
                    <a:pt x="3289" y="0"/>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a:off x="3716175" y="4019683"/>
              <a:ext cx="177341" cy="747339"/>
            </a:xfrm>
            <a:custGeom>
              <a:rect b="b" l="l" r="r" t="t"/>
              <a:pathLst>
                <a:path extrusionOk="0" h="14812" w="3515">
                  <a:moveTo>
                    <a:pt x="2575" y="1"/>
                  </a:moveTo>
                  <a:cubicBezTo>
                    <a:pt x="1880" y="1"/>
                    <a:pt x="1410" y="470"/>
                    <a:pt x="1410" y="1185"/>
                  </a:cubicBezTo>
                  <a:lnTo>
                    <a:pt x="226" y="13627"/>
                  </a:lnTo>
                  <a:cubicBezTo>
                    <a:pt x="0" y="14097"/>
                    <a:pt x="470" y="14811"/>
                    <a:pt x="1166" y="14811"/>
                  </a:cubicBezTo>
                  <a:cubicBezTo>
                    <a:pt x="1880" y="14811"/>
                    <a:pt x="2350" y="14341"/>
                    <a:pt x="2350" y="13872"/>
                  </a:cubicBezTo>
                  <a:lnTo>
                    <a:pt x="3515" y="1410"/>
                  </a:lnTo>
                  <a:cubicBezTo>
                    <a:pt x="3515" y="715"/>
                    <a:pt x="3289" y="245"/>
                    <a:pt x="2575" y="1"/>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 name="Google Shape;349;p27"/>
            <p:cNvGrpSpPr/>
            <p:nvPr/>
          </p:nvGrpSpPr>
          <p:grpSpPr>
            <a:xfrm>
              <a:off x="767660" y="3569194"/>
              <a:ext cx="7210785" cy="237141"/>
              <a:chOff x="457200" y="3530500"/>
              <a:chExt cx="8241839" cy="271049"/>
            </a:xfrm>
          </p:grpSpPr>
          <p:sp>
            <p:nvSpPr>
              <p:cNvPr id="350" name="Google Shape;350;p27"/>
              <p:cNvSpPr/>
              <p:nvPr/>
            </p:nvSpPr>
            <p:spPr>
              <a:xfrm>
                <a:off x="457200" y="3530500"/>
                <a:ext cx="1896939" cy="271049"/>
              </a:xfrm>
              <a:custGeom>
                <a:rect b="b" l="l" r="r" t="t"/>
                <a:pathLst>
                  <a:path extrusionOk="0" h="4700" w="32893">
                    <a:moveTo>
                      <a:pt x="1" y="1"/>
                    </a:moveTo>
                    <a:lnTo>
                      <a:pt x="1" y="1185"/>
                    </a:lnTo>
                    <a:lnTo>
                      <a:pt x="1" y="1410"/>
                    </a:lnTo>
                    <a:cubicBezTo>
                      <a:pt x="1" y="3290"/>
                      <a:pt x="1410" y="4700"/>
                      <a:pt x="3064" y="4700"/>
                    </a:cubicBezTo>
                    <a:lnTo>
                      <a:pt x="29603" y="4700"/>
                    </a:lnTo>
                    <a:cubicBezTo>
                      <a:pt x="31257" y="4700"/>
                      <a:pt x="32893" y="3290"/>
                      <a:pt x="32893" y="1410"/>
                    </a:cubicBezTo>
                    <a:lnTo>
                      <a:pt x="32893" y="1185"/>
                    </a:lnTo>
                    <a:lnTo>
                      <a:pt x="328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7"/>
              <p:cNvSpPr/>
              <p:nvPr/>
            </p:nvSpPr>
            <p:spPr>
              <a:xfrm>
                <a:off x="1794850" y="3530500"/>
                <a:ext cx="1896939" cy="271049"/>
              </a:xfrm>
              <a:custGeom>
                <a:rect b="b" l="l" r="r" t="t"/>
                <a:pathLst>
                  <a:path extrusionOk="0" h="4700" w="32893">
                    <a:moveTo>
                      <a:pt x="1" y="1"/>
                    </a:moveTo>
                    <a:lnTo>
                      <a:pt x="1" y="1185"/>
                    </a:lnTo>
                    <a:lnTo>
                      <a:pt x="1" y="1410"/>
                    </a:lnTo>
                    <a:cubicBezTo>
                      <a:pt x="1" y="3290"/>
                      <a:pt x="1410" y="4700"/>
                      <a:pt x="3064" y="4700"/>
                    </a:cubicBezTo>
                    <a:lnTo>
                      <a:pt x="29603" y="4700"/>
                    </a:lnTo>
                    <a:cubicBezTo>
                      <a:pt x="31257" y="4700"/>
                      <a:pt x="32893" y="3290"/>
                      <a:pt x="32893" y="1410"/>
                    </a:cubicBezTo>
                    <a:lnTo>
                      <a:pt x="32893" y="1185"/>
                    </a:lnTo>
                    <a:lnTo>
                      <a:pt x="328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a:off x="3140325" y="3530500"/>
                <a:ext cx="1896939" cy="271049"/>
              </a:xfrm>
              <a:custGeom>
                <a:rect b="b" l="l" r="r" t="t"/>
                <a:pathLst>
                  <a:path extrusionOk="0" h="4700" w="32893">
                    <a:moveTo>
                      <a:pt x="1" y="1"/>
                    </a:moveTo>
                    <a:lnTo>
                      <a:pt x="1" y="1185"/>
                    </a:lnTo>
                    <a:lnTo>
                      <a:pt x="1" y="1410"/>
                    </a:lnTo>
                    <a:cubicBezTo>
                      <a:pt x="1" y="3290"/>
                      <a:pt x="1410" y="4700"/>
                      <a:pt x="3064" y="4700"/>
                    </a:cubicBezTo>
                    <a:lnTo>
                      <a:pt x="29603" y="4700"/>
                    </a:lnTo>
                    <a:cubicBezTo>
                      <a:pt x="31257" y="4700"/>
                      <a:pt x="32893" y="3290"/>
                      <a:pt x="32893" y="1410"/>
                    </a:cubicBezTo>
                    <a:lnTo>
                      <a:pt x="32893" y="1185"/>
                    </a:lnTo>
                    <a:lnTo>
                      <a:pt x="328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a:off x="4298475" y="3530500"/>
                <a:ext cx="1896939" cy="271049"/>
              </a:xfrm>
              <a:custGeom>
                <a:rect b="b" l="l" r="r" t="t"/>
                <a:pathLst>
                  <a:path extrusionOk="0" h="4700" w="32893">
                    <a:moveTo>
                      <a:pt x="1" y="1"/>
                    </a:moveTo>
                    <a:lnTo>
                      <a:pt x="1" y="1185"/>
                    </a:lnTo>
                    <a:lnTo>
                      <a:pt x="1" y="1410"/>
                    </a:lnTo>
                    <a:cubicBezTo>
                      <a:pt x="1" y="3290"/>
                      <a:pt x="1410" y="4700"/>
                      <a:pt x="3064" y="4700"/>
                    </a:cubicBezTo>
                    <a:lnTo>
                      <a:pt x="29603" y="4700"/>
                    </a:lnTo>
                    <a:cubicBezTo>
                      <a:pt x="31257" y="4700"/>
                      <a:pt x="32893" y="3290"/>
                      <a:pt x="32893" y="1410"/>
                    </a:cubicBezTo>
                    <a:lnTo>
                      <a:pt x="32893" y="1185"/>
                    </a:lnTo>
                    <a:lnTo>
                      <a:pt x="328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7"/>
              <p:cNvSpPr/>
              <p:nvPr/>
            </p:nvSpPr>
            <p:spPr>
              <a:xfrm>
                <a:off x="5601375" y="3530500"/>
                <a:ext cx="1896939" cy="271049"/>
              </a:xfrm>
              <a:custGeom>
                <a:rect b="b" l="l" r="r" t="t"/>
                <a:pathLst>
                  <a:path extrusionOk="0" h="4700" w="32893">
                    <a:moveTo>
                      <a:pt x="1" y="1"/>
                    </a:moveTo>
                    <a:lnTo>
                      <a:pt x="1" y="1185"/>
                    </a:lnTo>
                    <a:lnTo>
                      <a:pt x="1" y="1410"/>
                    </a:lnTo>
                    <a:cubicBezTo>
                      <a:pt x="1" y="3290"/>
                      <a:pt x="1410" y="4700"/>
                      <a:pt x="3064" y="4700"/>
                    </a:cubicBezTo>
                    <a:lnTo>
                      <a:pt x="29603" y="4700"/>
                    </a:lnTo>
                    <a:cubicBezTo>
                      <a:pt x="31257" y="4700"/>
                      <a:pt x="32893" y="3290"/>
                      <a:pt x="32893" y="1410"/>
                    </a:cubicBezTo>
                    <a:lnTo>
                      <a:pt x="32893" y="1185"/>
                    </a:lnTo>
                    <a:lnTo>
                      <a:pt x="328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7"/>
              <p:cNvSpPr/>
              <p:nvPr/>
            </p:nvSpPr>
            <p:spPr>
              <a:xfrm>
                <a:off x="6802100" y="3530500"/>
                <a:ext cx="1896939" cy="271049"/>
              </a:xfrm>
              <a:custGeom>
                <a:rect b="b" l="l" r="r" t="t"/>
                <a:pathLst>
                  <a:path extrusionOk="0" h="4700" w="32893">
                    <a:moveTo>
                      <a:pt x="1" y="1"/>
                    </a:moveTo>
                    <a:lnTo>
                      <a:pt x="1" y="1185"/>
                    </a:lnTo>
                    <a:lnTo>
                      <a:pt x="1" y="1410"/>
                    </a:lnTo>
                    <a:cubicBezTo>
                      <a:pt x="1" y="3290"/>
                      <a:pt x="1410" y="4700"/>
                      <a:pt x="3064" y="4700"/>
                    </a:cubicBezTo>
                    <a:lnTo>
                      <a:pt x="29603" y="4700"/>
                    </a:lnTo>
                    <a:cubicBezTo>
                      <a:pt x="31257" y="4700"/>
                      <a:pt x="32893" y="3290"/>
                      <a:pt x="32893" y="1410"/>
                    </a:cubicBezTo>
                    <a:lnTo>
                      <a:pt x="32893" y="1185"/>
                    </a:lnTo>
                    <a:lnTo>
                      <a:pt x="328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6" name="Google Shape;356;p27"/>
          <p:cNvSpPr/>
          <p:nvPr/>
        </p:nvSpPr>
        <p:spPr>
          <a:xfrm>
            <a:off x="8550582" y="-1141619"/>
            <a:ext cx="637286" cy="418582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7"/>
          <p:cNvSpPr/>
          <p:nvPr/>
        </p:nvSpPr>
        <p:spPr>
          <a:xfrm>
            <a:off x="-130624" y="-1740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58" name="Google Shape;358;p27"/>
          <p:cNvSpPr/>
          <p:nvPr/>
        </p:nvSpPr>
        <p:spPr>
          <a:xfrm flipH="1" rot="10800000">
            <a:off x="39474" y="2334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59" name="Google Shape;359;p27"/>
          <p:cNvSpPr/>
          <p:nvPr/>
        </p:nvSpPr>
        <p:spPr>
          <a:xfrm flipH="1" rot="10800000">
            <a:off x="8557157" y="3333610"/>
            <a:ext cx="637286" cy="418582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360" name="Shape 360"/>
        <p:cNvGrpSpPr/>
        <p:nvPr/>
      </p:nvGrpSpPr>
      <p:grpSpPr>
        <a:xfrm>
          <a:off x="0" y="0"/>
          <a:ext cx="0" cy="0"/>
          <a:chOff x="0" y="0"/>
          <a:chExt cx="0" cy="0"/>
        </a:xfrm>
      </p:grpSpPr>
      <p:sp>
        <p:nvSpPr>
          <p:cNvPr id="361" name="Google Shape;361;p28"/>
          <p:cNvSpPr/>
          <p:nvPr/>
        </p:nvSpPr>
        <p:spPr>
          <a:xfrm flipH="1" rot="10800000">
            <a:off x="8096376" y="3495584"/>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62" name="Google Shape;362;p28"/>
          <p:cNvSpPr/>
          <p:nvPr/>
        </p:nvSpPr>
        <p:spPr>
          <a:xfrm flipH="1" rot="10800000">
            <a:off x="8392493" y="-1991910"/>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63" name="Google Shape;363;p28"/>
          <p:cNvSpPr/>
          <p:nvPr/>
        </p:nvSpPr>
        <p:spPr>
          <a:xfrm flipH="1" rot="10800000">
            <a:off x="8843185" y="3235594"/>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64" name="Google Shape;364;p28"/>
          <p:cNvSpPr/>
          <p:nvPr/>
        </p:nvSpPr>
        <p:spPr>
          <a:xfrm flipH="1" rot="10800000">
            <a:off x="8877208" y="-199507"/>
            <a:ext cx="795433" cy="3038785"/>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65" name="Google Shape;365;p28"/>
          <p:cNvSpPr txBox="1"/>
          <p:nvPr>
            <p:ph type="title"/>
          </p:nvPr>
        </p:nvSpPr>
        <p:spPr>
          <a:xfrm>
            <a:off x="734550" y="539500"/>
            <a:ext cx="7717500" cy="798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000"/>
              <a:buNone/>
              <a:defRPr sz="4000">
                <a:solidFill>
                  <a:schemeClr val="lt1"/>
                </a:solidFill>
              </a:defRPr>
            </a:lvl1pPr>
            <a:lvl2pPr lvl="1" rtl="0">
              <a:spcBef>
                <a:spcPts val="0"/>
              </a:spcBef>
              <a:spcAft>
                <a:spcPts val="0"/>
              </a:spcAft>
              <a:buSzPts val="6000"/>
              <a:buNone/>
              <a:defRPr>
                <a:latin typeface="Roboto"/>
                <a:ea typeface="Roboto"/>
                <a:cs typeface="Roboto"/>
                <a:sym typeface="Roboto"/>
              </a:defRPr>
            </a:lvl2pPr>
            <a:lvl3pPr lvl="2" rtl="0">
              <a:spcBef>
                <a:spcPts val="0"/>
              </a:spcBef>
              <a:spcAft>
                <a:spcPts val="0"/>
              </a:spcAft>
              <a:buSzPts val="6000"/>
              <a:buNone/>
              <a:defRPr>
                <a:latin typeface="Roboto"/>
                <a:ea typeface="Roboto"/>
                <a:cs typeface="Roboto"/>
                <a:sym typeface="Roboto"/>
              </a:defRPr>
            </a:lvl3pPr>
            <a:lvl4pPr lvl="3" rtl="0">
              <a:spcBef>
                <a:spcPts val="0"/>
              </a:spcBef>
              <a:spcAft>
                <a:spcPts val="0"/>
              </a:spcAft>
              <a:buSzPts val="6000"/>
              <a:buNone/>
              <a:defRPr>
                <a:latin typeface="Roboto"/>
                <a:ea typeface="Roboto"/>
                <a:cs typeface="Roboto"/>
                <a:sym typeface="Roboto"/>
              </a:defRPr>
            </a:lvl4pPr>
            <a:lvl5pPr lvl="4" rtl="0">
              <a:spcBef>
                <a:spcPts val="0"/>
              </a:spcBef>
              <a:spcAft>
                <a:spcPts val="0"/>
              </a:spcAft>
              <a:buSzPts val="6000"/>
              <a:buNone/>
              <a:defRPr>
                <a:latin typeface="Roboto"/>
                <a:ea typeface="Roboto"/>
                <a:cs typeface="Roboto"/>
                <a:sym typeface="Roboto"/>
              </a:defRPr>
            </a:lvl5pPr>
            <a:lvl6pPr lvl="5" rtl="0">
              <a:spcBef>
                <a:spcPts val="0"/>
              </a:spcBef>
              <a:spcAft>
                <a:spcPts val="0"/>
              </a:spcAft>
              <a:buSzPts val="6000"/>
              <a:buNone/>
              <a:defRPr>
                <a:latin typeface="Roboto"/>
                <a:ea typeface="Roboto"/>
                <a:cs typeface="Roboto"/>
                <a:sym typeface="Roboto"/>
              </a:defRPr>
            </a:lvl6pPr>
            <a:lvl7pPr lvl="6" rtl="0">
              <a:spcBef>
                <a:spcPts val="0"/>
              </a:spcBef>
              <a:spcAft>
                <a:spcPts val="0"/>
              </a:spcAft>
              <a:buSzPts val="6000"/>
              <a:buNone/>
              <a:defRPr>
                <a:latin typeface="Roboto"/>
                <a:ea typeface="Roboto"/>
                <a:cs typeface="Roboto"/>
                <a:sym typeface="Roboto"/>
              </a:defRPr>
            </a:lvl7pPr>
            <a:lvl8pPr lvl="7" rtl="0">
              <a:spcBef>
                <a:spcPts val="0"/>
              </a:spcBef>
              <a:spcAft>
                <a:spcPts val="0"/>
              </a:spcAft>
              <a:buSzPts val="6000"/>
              <a:buNone/>
              <a:defRPr>
                <a:latin typeface="Roboto"/>
                <a:ea typeface="Roboto"/>
                <a:cs typeface="Roboto"/>
                <a:sym typeface="Roboto"/>
              </a:defRPr>
            </a:lvl8pPr>
            <a:lvl9pPr lvl="8" rtl="0">
              <a:spcBef>
                <a:spcPts val="0"/>
              </a:spcBef>
              <a:spcAft>
                <a:spcPts val="0"/>
              </a:spcAft>
              <a:buSzPts val="6000"/>
              <a:buNone/>
              <a:defRPr>
                <a:latin typeface="Roboto"/>
                <a:ea typeface="Roboto"/>
                <a:cs typeface="Roboto"/>
                <a:sym typeface="Roboto"/>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APTION_ONLY_1_1">
    <p:spTree>
      <p:nvGrpSpPr>
        <p:cNvPr id="366" name="Shape 366"/>
        <p:cNvGrpSpPr/>
        <p:nvPr/>
      </p:nvGrpSpPr>
      <p:grpSpPr>
        <a:xfrm>
          <a:off x="0" y="0"/>
          <a:ext cx="0" cy="0"/>
          <a:chOff x="0" y="0"/>
          <a:chExt cx="0" cy="0"/>
        </a:xfrm>
      </p:grpSpPr>
      <p:sp>
        <p:nvSpPr>
          <p:cNvPr id="367" name="Google Shape;367;p29"/>
          <p:cNvSpPr txBox="1"/>
          <p:nvPr>
            <p:ph type="title"/>
          </p:nvPr>
        </p:nvSpPr>
        <p:spPr>
          <a:xfrm>
            <a:off x="713225" y="539500"/>
            <a:ext cx="7717500" cy="79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6000"/>
              <a:buNone/>
              <a:defRPr>
                <a:latin typeface="Roboto"/>
                <a:ea typeface="Roboto"/>
                <a:cs typeface="Roboto"/>
                <a:sym typeface="Roboto"/>
              </a:defRPr>
            </a:lvl2pPr>
            <a:lvl3pPr lvl="2" rtl="0">
              <a:spcBef>
                <a:spcPts val="0"/>
              </a:spcBef>
              <a:spcAft>
                <a:spcPts val="0"/>
              </a:spcAft>
              <a:buSzPts val="6000"/>
              <a:buNone/>
              <a:defRPr>
                <a:latin typeface="Roboto"/>
                <a:ea typeface="Roboto"/>
                <a:cs typeface="Roboto"/>
                <a:sym typeface="Roboto"/>
              </a:defRPr>
            </a:lvl3pPr>
            <a:lvl4pPr lvl="3" rtl="0">
              <a:spcBef>
                <a:spcPts val="0"/>
              </a:spcBef>
              <a:spcAft>
                <a:spcPts val="0"/>
              </a:spcAft>
              <a:buSzPts val="6000"/>
              <a:buNone/>
              <a:defRPr>
                <a:latin typeface="Roboto"/>
                <a:ea typeface="Roboto"/>
                <a:cs typeface="Roboto"/>
                <a:sym typeface="Roboto"/>
              </a:defRPr>
            </a:lvl4pPr>
            <a:lvl5pPr lvl="4" rtl="0">
              <a:spcBef>
                <a:spcPts val="0"/>
              </a:spcBef>
              <a:spcAft>
                <a:spcPts val="0"/>
              </a:spcAft>
              <a:buSzPts val="6000"/>
              <a:buNone/>
              <a:defRPr>
                <a:latin typeface="Roboto"/>
                <a:ea typeface="Roboto"/>
                <a:cs typeface="Roboto"/>
                <a:sym typeface="Roboto"/>
              </a:defRPr>
            </a:lvl5pPr>
            <a:lvl6pPr lvl="5" rtl="0">
              <a:spcBef>
                <a:spcPts val="0"/>
              </a:spcBef>
              <a:spcAft>
                <a:spcPts val="0"/>
              </a:spcAft>
              <a:buSzPts val="6000"/>
              <a:buNone/>
              <a:defRPr>
                <a:latin typeface="Roboto"/>
                <a:ea typeface="Roboto"/>
                <a:cs typeface="Roboto"/>
                <a:sym typeface="Roboto"/>
              </a:defRPr>
            </a:lvl6pPr>
            <a:lvl7pPr lvl="6" rtl="0">
              <a:spcBef>
                <a:spcPts val="0"/>
              </a:spcBef>
              <a:spcAft>
                <a:spcPts val="0"/>
              </a:spcAft>
              <a:buSzPts val="6000"/>
              <a:buNone/>
              <a:defRPr>
                <a:latin typeface="Roboto"/>
                <a:ea typeface="Roboto"/>
                <a:cs typeface="Roboto"/>
                <a:sym typeface="Roboto"/>
              </a:defRPr>
            </a:lvl7pPr>
            <a:lvl8pPr lvl="7" rtl="0">
              <a:spcBef>
                <a:spcPts val="0"/>
              </a:spcBef>
              <a:spcAft>
                <a:spcPts val="0"/>
              </a:spcAft>
              <a:buSzPts val="6000"/>
              <a:buNone/>
              <a:defRPr>
                <a:latin typeface="Roboto"/>
                <a:ea typeface="Roboto"/>
                <a:cs typeface="Roboto"/>
                <a:sym typeface="Roboto"/>
              </a:defRPr>
            </a:lvl8pPr>
            <a:lvl9pPr lvl="8" rtl="0">
              <a:spcBef>
                <a:spcPts val="0"/>
              </a:spcBef>
              <a:spcAft>
                <a:spcPts val="0"/>
              </a:spcAft>
              <a:buSzPts val="6000"/>
              <a:buNone/>
              <a:defRPr>
                <a:latin typeface="Roboto"/>
                <a:ea typeface="Roboto"/>
                <a:cs typeface="Roboto"/>
                <a:sym typeface="Roboto"/>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11_1">
    <p:spTree>
      <p:nvGrpSpPr>
        <p:cNvPr id="368" name="Shape 368"/>
        <p:cNvGrpSpPr/>
        <p:nvPr/>
      </p:nvGrpSpPr>
      <p:grpSpPr>
        <a:xfrm>
          <a:off x="0" y="0"/>
          <a:ext cx="0" cy="0"/>
          <a:chOff x="0" y="0"/>
          <a:chExt cx="0" cy="0"/>
        </a:xfrm>
      </p:grpSpPr>
      <p:sp>
        <p:nvSpPr>
          <p:cNvPr id="369" name="Google Shape;369;p30"/>
          <p:cNvSpPr/>
          <p:nvPr/>
        </p:nvSpPr>
        <p:spPr>
          <a:xfrm>
            <a:off x="5235700" y="1277400"/>
            <a:ext cx="5676900" cy="567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0"/>
          <p:cNvSpPr txBox="1"/>
          <p:nvPr>
            <p:ph type="title"/>
          </p:nvPr>
        </p:nvSpPr>
        <p:spPr>
          <a:xfrm>
            <a:off x="713225" y="854775"/>
            <a:ext cx="5838300" cy="229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4000"/>
              <a:buNone/>
              <a:defRPr sz="4000">
                <a:solidFill>
                  <a:schemeClr val="accent2"/>
                </a:solidFill>
              </a:defRPr>
            </a:lvl1pPr>
            <a:lvl2pPr lvl="1" rtl="0">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2pPr>
            <a:lvl3pPr lvl="2" rtl="0">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3pPr>
            <a:lvl4pPr lvl="3" rtl="0">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4pPr>
            <a:lvl5pPr lvl="4" rtl="0">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5pPr>
            <a:lvl6pPr lvl="5" rtl="0">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6pPr>
            <a:lvl7pPr lvl="6" rtl="0">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7pPr>
            <a:lvl8pPr lvl="7" rtl="0">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8pPr>
            <a:lvl9pPr lvl="8" rtl="0">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9pPr>
          </a:lstStyle>
          <a:p/>
        </p:txBody>
      </p:sp>
      <p:sp>
        <p:nvSpPr>
          <p:cNvPr id="371" name="Google Shape;371;p30"/>
          <p:cNvSpPr txBox="1"/>
          <p:nvPr>
            <p:ph idx="1" type="subTitle"/>
          </p:nvPr>
        </p:nvSpPr>
        <p:spPr>
          <a:xfrm>
            <a:off x="713225" y="2571750"/>
            <a:ext cx="2686500" cy="11439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 name="Shape 36"/>
        <p:cNvGrpSpPr/>
        <p:nvPr/>
      </p:nvGrpSpPr>
      <p:grpSpPr>
        <a:xfrm>
          <a:off x="0" y="0"/>
          <a:ext cx="0" cy="0"/>
          <a:chOff x="0" y="0"/>
          <a:chExt cx="0" cy="0"/>
        </a:xfrm>
      </p:grpSpPr>
      <p:sp>
        <p:nvSpPr>
          <p:cNvPr id="37" name="Google Shape;37;p4"/>
          <p:cNvSpPr/>
          <p:nvPr/>
        </p:nvSpPr>
        <p:spPr>
          <a:xfrm flipH="1">
            <a:off x="-288000" y="-3411474"/>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flipH="1">
            <a:off x="480979" y="2086436"/>
            <a:ext cx="552790" cy="3291764"/>
          </a:xfrm>
          <a:custGeom>
            <a:rect b="b" l="l" r="r" t="t"/>
            <a:pathLst>
              <a:path extrusionOk="0" h="66950" w="11243">
                <a:moveTo>
                  <a:pt x="5471" y="0"/>
                </a:moveTo>
                <a:cubicBezTo>
                  <a:pt x="4786" y="0"/>
                  <a:pt x="4096" y="352"/>
                  <a:pt x="3585" y="1047"/>
                </a:cubicBezTo>
                <a:cubicBezTo>
                  <a:pt x="2974" y="1882"/>
                  <a:pt x="2648" y="2880"/>
                  <a:pt x="2546" y="3898"/>
                </a:cubicBezTo>
                <a:cubicBezTo>
                  <a:pt x="2403" y="5466"/>
                  <a:pt x="2322" y="7075"/>
                  <a:pt x="2322" y="8663"/>
                </a:cubicBezTo>
                <a:cubicBezTo>
                  <a:pt x="2322" y="12981"/>
                  <a:pt x="2892" y="17237"/>
                  <a:pt x="3544" y="21514"/>
                </a:cubicBezTo>
                <a:cubicBezTo>
                  <a:pt x="4053" y="25058"/>
                  <a:pt x="4358" y="28642"/>
                  <a:pt x="4338" y="32247"/>
                </a:cubicBezTo>
                <a:cubicBezTo>
                  <a:pt x="4338" y="35750"/>
                  <a:pt x="4358" y="39253"/>
                  <a:pt x="4338" y="42755"/>
                </a:cubicBezTo>
                <a:cubicBezTo>
                  <a:pt x="4318" y="43550"/>
                  <a:pt x="4155" y="44344"/>
                  <a:pt x="3992" y="45118"/>
                </a:cubicBezTo>
                <a:cubicBezTo>
                  <a:pt x="3890" y="45627"/>
                  <a:pt x="3564" y="45973"/>
                  <a:pt x="3096" y="46279"/>
                </a:cubicBezTo>
                <a:cubicBezTo>
                  <a:pt x="1385" y="47338"/>
                  <a:pt x="489" y="48967"/>
                  <a:pt x="0" y="50840"/>
                </a:cubicBezTo>
                <a:lnTo>
                  <a:pt x="0" y="63325"/>
                </a:lnTo>
                <a:cubicBezTo>
                  <a:pt x="61" y="64546"/>
                  <a:pt x="102" y="65748"/>
                  <a:pt x="163" y="66950"/>
                </a:cubicBezTo>
                <a:lnTo>
                  <a:pt x="1772" y="66950"/>
                </a:lnTo>
                <a:cubicBezTo>
                  <a:pt x="1792" y="63304"/>
                  <a:pt x="1813" y="59638"/>
                  <a:pt x="1833" y="55993"/>
                </a:cubicBezTo>
                <a:cubicBezTo>
                  <a:pt x="1833" y="55891"/>
                  <a:pt x="1833" y="55789"/>
                  <a:pt x="1854" y="55687"/>
                </a:cubicBezTo>
                <a:cubicBezTo>
                  <a:pt x="1893" y="55317"/>
                  <a:pt x="2100" y="55096"/>
                  <a:pt x="2404" y="55096"/>
                </a:cubicBezTo>
                <a:cubicBezTo>
                  <a:pt x="2417" y="55096"/>
                  <a:pt x="2430" y="55096"/>
                  <a:pt x="2444" y="55097"/>
                </a:cubicBezTo>
                <a:cubicBezTo>
                  <a:pt x="2831" y="55138"/>
                  <a:pt x="2953" y="55402"/>
                  <a:pt x="2974" y="55728"/>
                </a:cubicBezTo>
                <a:cubicBezTo>
                  <a:pt x="2994" y="56685"/>
                  <a:pt x="3014" y="57643"/>
                  <a:pt x="3035" y="58620"/>
                </a:cubicBezTo>
                <a:cubicBezTo>
                  <a:pt x="3096" y="61390"/>
                  <a:pt x="3157" y="64160"/>
                  <a:pt x="3218" y="66950"/>
                </a:cubicBezTo>
                <a:lnTo>
                  <a:pt x="4766" y="66950"/>
                </a:lnTo>
                <a:cubicBezTo>
                  <a:pt x="4786" y="63263"/>
                  <a:pt x="4807" y="59577"/>
                  <a:pt x="4807" y="55891"/>
                </a:cubicBezTo>
                <a:cubicBezTo>
                  <a:pt x="4807" y="55565"/>
                  <a:pt x="4847" y="55239"/>
                  <a:pt x="5214" y="55117"/>
                </a:cubicBezTo>
                <a:cubicBezTo>
                  <a:pt x="5310" y="55087"/>
                  <a:pt x="5401" y="55072"/>
                  <a:pt x="5485" y="55072"/>
                </a:cubicBezTo>
                <a:cubicBezTo>
                  <a:pt x="5848" y="55072"/>
                  <a:pt x="6090" y="55347"/>
                  <a:pt x="6090" y="55810"/>
                </a:cubicBezTo>
                <a:cubicBezTo>
                  <a:pt x="6110" y="57928"/>
                  <a:pt x="6130" y="60046"/>
                  <a:pt x="6130" y="62184"/>
                </a:cubicBezTo>
                <a:cubicBezTo>
                  <a:pt x="6151" y="63773"/>
                  <a:pt x="6151" y="65361"/>
                  <a:pt x="6151" y="66950"/>
                </a:cubicBezTo>
                <a:lnTo>
                  <a:pt x="7678" y="66950"/>
                </a:lnTo>
                <a:cubicBezTo>
                  <a:pt x="7719" y="65320"/>
                  <a:pt x="7760" y="63691"/>
                  <a:pt x="7800" y="62082"/>
                </a:cubicBezTo>
                <a:cubicBezTo>
                  <a:pt x="7841" y="59985"/>
                  <a:pt x="7902" y="57907"/>
                  <a:pt x="7943" y="55830"/>
                </a:cubicBezTo>
                <a:cubicBezTo>
                  <a:pt x="7963" y="55484"/>
                  <a:pt x="8187" y="55158"/>
                  <a:pt x="8554" y="55138"/>
                </a:cubicBezTo>
                <a:cubicBezTo>
                  <a:pt x="8941" y="55138"/>
                  <a:pt x="9063" y="55606"/>
                  <a:pt x="9063" y="55891"/>
                </a:cubicBezTo>
                <a:cubicBezTo>
                  <a:pt x="9063" y="59598"/>
                  <a:pt x="9165" y="63263"/>
                  <a:pt x="9165" y="66950"/>
                </a:cubicBezTo>
                <a:lnTo>
                  <a:pt x="10753" y="66950"/>
                </a:lnTo>
                <a:cubicBezTo>
                  <a:pt x="10916" y="63304"/>
                  <a:pt x="11079" y="59638"/>
                  <a:pt x="11201" y="55993"/>
                </a:cubicBezTo>
                <a:cubicBezTo>
                  <a:pt x="11242" y="54527"/>
                  <a:pt x="11201" y="53040"/>
                  <a:pt x="11038" y="51574"/>
                </a:cubicBezTo>
                <a:cubicBezTo>
                  <a:pt x="10875" y="50026"/>
                  <a:pt x="10224" y="48621"/>
                  <a:pt x="9185" y="47439"/>
                </a:cubicBezTo>
                <a:cubicBezTo>
                  <a:pt x="8839" y="47052"/>
                  <a:pt x="8472" y="46645"/>
                  <a:pt x="8024" y="46421"/>
                </a:cubicBezTo>
                <a:cubicBezTo>
                  <a:pt x="7067" y="45932"/>
                  <a:pt x="6762" y="45097"/>
                  <a:pt x="6680" y="44161"/>
                </a:cubicBezTo>
                <a:cubicBezTo>
                  <a:pt x="6578" y="43122"/>
                  <a:pt x="6558" y="42083"/>
                  <a:pt x="6558" y="41045"/>
                </a:cubicBezTo>
                <a:cubicBezTo>
                  <a:pt x="6538" y="39049"/>
                  <a:pt x="6517" y="37033"/>
                  <a:pt x="6558" y="35037"/>
                </a:cubicBezTo>
                <a:cubicBezTo>
                  <a:pt x="6599" y="32308"/>
                  <a:pt x="6599" y="29559"/>
                  <a:pt x="6802" y="26830"/>
                </a:cubicBezTo>
                <a:cubicBezTo>
                  <a:pt x="6965" y="24386"/>
                  <a:pt x="7332" y="21962"/>
                  <a:pt x="7678" y="19539"/>
                </a:cubicBezTo>
                <a:cubicBezTo>
                  <a:pt x="8228" y="15567"/>
                  <a:pt x="8615" y="11616"/>
                  <a:pt x="8615" y="7604"/>
                </a:cubicBezTo>
                <a:cubicBezTo>
                  <a:pt x="8595" y="5996"/>
                  <a:pt x="8615" y="4366"/>
                  <a:pt x="8126" y="2798"/>
                </a:cubicBezTo>
                <a:cubicBezTo>
                  <a:pt x="7922" y="2187"/>
                  <a:pt x="7678" y="1576"/>
                  <a:pt x="7312" y="1047"/>
                </a:cubicBezTo>
                <a:cubicBezTo>
                  <a:pt x="6825" y="347"/>
                  <a:pt x="6151" y="0"/>
                  <a:pt x="54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flipH="1">
            <a:off x="-270989" y="2062737"/>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txBox="1"/>
          <p:nvPr>
            <p:ph type="title"/>
          </p:nvPr>
        </p:nvSpPr>
        <p:spPr>
          <a:xfrm>
            <a:off x="1252725" y="539500"/>
            <a:ext cx="6631800" cy="6720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4000"/>
              <a:buNone/>
              <a:defRPr sz="4000">
                <a:solidFill>
                  <a:schemeClr val="accent2"/>
                </a:solidFill>
              </a:defRPr>
            </a:lvl1pPr>
            <a:lvl2pPr lvl="1" algn="r">
              <a:lnSpc>
                <a:spcPct val="100000"/>
              </a:lnSpc>
              <a:spcBef>
                <a:spcPts val="0"/>
              </a:spcBef>
              <a:spcAft>
                <a:spcPts val="0"/>
              </a:spcAft>
              <a:buClr>
                <a:schemeClr val="accent4"/>
              </a:buClr>
              <a:buSzPts val="4500"/>
              <a:buFont typeface="Fjalla One"/>
              <a:buNone/>
              <a:defRPr sz="4500">
                <a:solidFill>
                  <a:schemeClr val="accent4"/>
                </a:solidFill>
                <a:latin typeface="Fjalla One"/>
                <a:ea typeface="Fjalla One"/>
                <a:cs typeface="Fjalla One"/>
                <a:sym typeface="Fjalla One"/>
              </a:defRPr>
            </a:lvl2pPr>
            <a:lvl3pPr lvl="2" algn="r">
              <a:lnSpc>
                <a:spcPct val="100000"/>
              </a:lnSpc>
              <a:spcBef>
                <a:spcPts val="0"/>
              </a:spcBef>
              <a:spcAft>
                <a:spcPts val="0"/>
              </a:spcAft>
              <a:buClr>
                <a:schemeClr val="accent4"/>
              </a:buClr>
              <a:buSzPts val="4500"/>
              <a:buFont typeface="Fjalla One"/>
              <a:buNone/>
              <a:defRPr sz="4500">
                <a:solidFill>
                  <a:schemeClr val="accent4"/>
                </a:solidFill>
                <a:latin typeface="Fjalla One"/>
                <a:ea typeface="Fjalla One"/>
                <a:cs typeface="Fjalla One"/>
                <a:sym typeface="Fjalla One"/>
              </a:defRPr>
            </a:lvl3pPr>
            <a:lvl4pPr lvl="3" algn="r">
              <a:lnSpc>
                <a:spcPct val="100000"/>
              </a:lnSpc>
              <a:spcBef>
                <a:spcPts val="0"/>
              </a:spcBef>
              <a:spcAft>
                <a:spcPts val="0"/>
              </a:spcAft>
              <a:buClr>
                <a:schemeClr val="accent4"/>
              </a:buClr>
              <a:buSzPts val="4500"/>
              <a:buFont typeface="Fjalla One"/>
              <a:buNone/>
              <a:defRPr sz="4500">
                <a:solidFill>
                  <a:schemeClr val="accent4"/>
                </a:solidFill>
                <a:latin typeface="Fjalla One"/>
                <a:ea typeface="Fjalla One"/>
                <a:cs typeface="Fjalla One"/>
                <a:sym typeface="Fjalla One"/>
              </a:defRPr>
            </a:lvl4pPr>
            <a:lvl5pPr lvl="4" algn="r">
              <a:lnSpc>
                <a:spcPct val="100000"/>
              </a:lnSpc>
              <a:spcBef>
                <a:spcPts val="0"/>
              </a:spcBef>
              <a:spcAft>
                <a:spcPts val="0"/>
              </a:spcAft>
              <a:buClr>
                <a:schemeClr val="accent4"/>
              </a:buClr>
              <a:buSzPts val="4500"/>
              <a:buFont typeface="Fjalla One"/>
              <a:buNone/>
              <a:defRPr sz="4500">
                <a:solidFill>
                  <a:schemeClr val="accent4"/>
                </a:solidFill>
                <a:latin typeface="Fjalla One"/>
                <a:ea typeface="Fjalla One"/>
                <a:cs typeface="Fjalla One"/>
                <a:sym typeface="Fjalla One"/>
              </a:defRPr>
            </a:lvl5pPr>
            <a:lvl6pPr lvl="5" algn="r">
              <a:lnSpc>
                <a:spcPct val="100000"/>
              </a:lnSpc>
              <a:spcBef>
                <a:spcPts val="0"/>
              </a:spcBef>
              <a:spcAft>
                <a:spcPts val="0"/>
              </a:spcAft>
              <a:buClr>
                <a:schemeClr val="accent4"/>
              </a:buClr>
              <a:buSzPts val="4500"/>
              <a:buFont typeface="Fjalla One"/>
              <a:buNone/>
              <a:defRPr sz="4500">
                <a:solidFill>
                  <a:schemeClr val="accent4"/>
                </a:solidFill>
                <a:latin typeface="Fjalla One"/>
                <a:ea typeface="Fjalla One"/>
                <a:cs typeface="Fjalla One"/>
                <a:sym typeface="Fjalla One"/>
              </a:defRPr>
            </a:lvl6pPr>
            <a:lvl7pPr lvl="6" algn="r">
              <a:lnSpc>
                <a:spcPct val="100000"/>
              </a:lnSpc>
              <a:spcBef>
                <a:spcPts val="0"/>
              </a:spcBef>
              <a:spcAft>
                <a:spcPts val="0"/>
              </a:spcAft>
              <a:buClr>
                <a:schemeClr val="accent4"/>
              </a:buClr>
              <a:buSzPts val="4500"/>
              <a:buFont typeface="Fjalla One"/>
              <a:buNone/>
              <a:defRPr sz="4500">
                <a:solidFill>
                  <a:schemeClr val="accent4"/>
                </a:solidFill>
                <a:latin typeface="Fjalla One"/>
                <a:ea typeface="Fjalla One"/>
                <a:cs typeface="Fjalla One"/>
                <a:sym typeface="Fjalla One"/>
              </a:defRPr>
            </a:lvl7pPr>
            <a:lvl8pPr lvl="7" algn="r">
              <a:lnSpc>
                <a:spcPct val="100000"/>
              </a:lnSpc>
              <a:spcBef>
                <a:spcPts val="0"/>
              </a:spcBef>
              <a:spcAft>
                <a:spcPts val="0"/>
              </a:spcAft>
              <a:buClr>
                <a:schemeClr val="accent4"/>
              </a:buClr>
              <a:buSzPts val="4500"/>
              <a:buFont typeface="Fjalla One"/>
              <a:buNone/>
              <a:defRPr sz="4500">
                <a:solidFill>
                  <a:schemeClr val="accent4"/>
                </a:solidFill>
                <a:latin typeface="Fjalla One"/>
                <a:ea typeface="Fjalla One"/>
                <a:cs typeface="Fjalla One"/>
                <a:sym typeface="Fjalla One"/>
              </a:defRPr>
            </a:lvl8pPr>
            <a:lvl9pPr lvl="8" algn="r">
              <a:lnSpc>
                <a:spcPct val="100000"/>
              </a:lnSpc>
              <a:spcBef>
                <a:spcPts val="0"/>
              </a:spcBef>
              <a:spcAft>
                <a:spcPts val="0"/>
              </a:spcAft>
              <a:buClr>
                <a:schemeClr val="accent4"/>
              </a:buClr>
              <a:buSzPts val="4500"/>
              <a:buFont typeface="Fjalla One"/>
              <a:buNone/>
              <a:defRPr sz="4500">
                <a:solidFill>
                  <a:schemeClr val="accent4"/>
                </a:solidFill>
                <a:latin typeface="Fjalla One"/>
                <a:ea typeface="Fjalla One"/>
                <a:cs typeface="Fjalla One"/>
                <a:sym typeface="Fjalla One"/>
              </a:defRPr>
            </a:lvl9pPr>
          </a:lstStyle>
          <a:p/>
        </p:txBody>
      </p:sp>
      <p:sp>
        <p:nvSpPr>
          <p:cNvPr id="41" name="Google Shape;41;p4"/>
          <p:cNvSpPr txBox="1"/>
          <p:nvPr>
            <p:ph idx="1" type="subTitle"/>
          </p:nvPr>
        </p:nvSpPr>
        <p:spPr>
          <a:xfrm>
            <a:off x="1320875" y="1294875"/>
            <a:ext cx="7128000" cy="3304500"/>
          </a:xfrm>
          <a:prstGeom prst="rect">
            <a:avLst/>
          </a:prstGeom>
        </p:spPr>
        <p:txBody>
          <a:bodyPr anchorCtr="0" anchor="t" bIns="91425" lIns="91425" spcFirstLastPara="1" rIns="91425" wrap="square" tIns="91425">
            <a:noAutofit/>
          </a:bodyPr>
          <a:lstStyle>
            <a:lvl1pPr lvl="0">
              <a:spcBef>
                <a:spcPts val="0"/>
              </a:spcBef>
              <a:spcAft>
                <a:spcPts val="0"/>
              </a:spcAft>
              <a:buSzPts val="1100"/>
              <a:buNone/>
              <a:defRPr sz="1100"/>
            </a:lvl1pPr>
            <a:lvl2pPr lvl="1">
              <a:spcBef>
                <a:spcPts val="1600"/>
              </a:spcBef>
              <a:spcAft>
                <a:spcPts val="0"/>
              </a:spcAft>
              <a:buSzPts val="1200"/>
              <a:buNone/>
              <a:defRPr sz="1200"/>
            </a:lvl2pPr>
            <a:lvl3pPr lvl="2">
              <a:spcBef>
                <a:spcPts val="1600"/>
              </a:spcBef>
              <a:spcAft>
                <a:spcPts val="0"/>
              </a:spcAft>
              <a:buSzPts val="1200"/>
              <a:buNone/>
              <a:defRPr sz="1200"/>
            </a:lvl3pPr>
            <a:lvl4pPr lvl="3">
              <a:spcBef>
                <a:spcPts val="1600"/>
              </a:spcBef>
              <a:spcAft>
                <a:spcPts val="0"/>
              </a:spcAft>
              <a:buSzPts val="1200"/>
              <a:buNone/>
              <a:defRPr sz="1200"/>
            </a:lvl4pPr>
            <a:lvl5pPr lvl="4">
              <a:spcBef>
                <a:spcPts val="1600"/>
              </a:spcBef>
              <a:spcAft>
                <a:spcPts val="0"/>
              </a:spcAft>
              <a:buSzPts val="1200"/>
              <a:buNone/>
              <a:defRPr sz="1200"/>
            </a:lvl5pPr>
            <a:lvl6pPr lvl="5">
              <a:spcBef>
                <a:spcPts val="1600"/>
              </a:spcBef>
              <a:spcAft>
                <a:spcPts val="0"/>
              </a:spcAft>
              <a:buSzPts val="1200"/>
              <a:buNone/>
              <a:defRPr sz="1200"/>
            </a:lvl6pPr>
            <a:lvl7pPr lvl="6">
              <a:spcBef>
                <a:spcPts val="1600"/>
              </a:spcBef>
              <a:spcAft>
                <a:spcPts val="0"/>
              </a:spcAft>
              <a:buSzPts val="1200"/>
              <a:buNone/>
              <a:defRPr sz="1200"/>
            </a:lvl7pPr>
            <a:lvl8pPr lvl="7">
              <a:spcBef>
                <a:spcPts val="1600"/>
              </a:spcBef>
              <a:spcAft>
                <a:spcPts val="0"/>
              </a:spcAft>
              <a:buSzPts val="1200"/>
              <a:buNone/>
              <a:defRPr sz="1200"/>
            </a:lvl8pPr>
            <a:lvl9pPr lvl="8">
              <a:spcBef>
                <a:spcPts val="1600"/>
              </a:spcBef>
              <a:spcAft>
                <a:spcPts val="1600"/>
              </a:spcAft>
              <a:buSzPts val="1200"/>
              <a:buNone/>
              <a:defRPr sz="1200"/>
            </a:lvl9pPr>
          </a:lstStyle>
          <a:p/>
        </p:txBody>
      </p:sp>
      <p:sp>
        <p:nvSpPr>
          <p:cNvPr id="42" name="Google Shape;42;p4"/>
          <p:cNvSpPr/>
          <p:nvPr/>
        </p:nvSpPr>
        <p:spPr>
          <a:xfrm>
            <a:off x="70519" y="-20690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IG_NUMBER_1">
    <p:spTree>
      <p:nvGrpSpPr>
        <p:cNvPr id="372" name="Shape 372"/>
        <p:cNvGrpSpPr/>
        <p:nvPr/>
      </p:nvGrpSpPr>
      <p:grpSpPr>
        <a:xfrm>
          <a:off x="0" y="0"/>
          <a:ext cx="0" cy="0"/>
          <a:chOff x="0" y="0"/>
          <a:chExt cx="0" cy="0"/>
        </a:xfrm>
      </p:grpSpPr>
      <p:sp>
        <p:nvSpPr>
          <p:cNvPr id="373" name="Google Shape;373;p31"/>
          <p:cNvSpPr/>
          <p:nvPr/>
        </p:nvSpPr>
        <p:spPr>
          <a:xfrm flipH="1" rot="10800000">
            <a:off x="8690785" y="3387994"/>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74" name="Google Shape;374;p31"/>
          <p:cNvSpPr/>
          <p:nvPr/>
        </p:nvSpPr>
        <p:spPr>
          <a:xfrm>
            <a:off x="-215893" y="3651609"/>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1"/>
          <p:cNvSpPr txBox="1"/>
          <p:nvPr>
            <p:ph hasCustomPrompt="1" type="title"/>
          </p:nvPr>
        </p:nvSpPr>
        <p:spPr>
          <a:xfrm>
            <a:off x="857700" y="699200"/>
            <a:ext cx="2621700" cy="1066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500"/>
              <a:buNone/>
              <a:defRPr sz="5500"/>
            </a:lvl1pPr>
            <a:lvl2pPr lvl="1" rtl="0" algn="ctr">
              <a:spcBef>
                <a:spcPts val="0"/>
              </a:spcBef>
              <a:spcAft>
                <a:spcPts val="0"/>
              </a:spcAft>
              <a:buSzPts val="5500"/>
              <a:buNone/>
              <a:defRPr sz="5500"/>
            </a:lvl2pPr>
            <a:lvl3pPr lvl="2" rtl="0" algn="ctr">
              <a:spcBef>
                <a:spcPts val="0"/>
              </a:spcBef>
              <a:spcAft>
                <a:spcPts val="0"/>
              </a:spcAft>
              <a:buSzPts val="5500"/>
              <a:buNone/>
              <a:defRPr sz="5500"/>
            </a:lvl3pPr>
            <a:lvl4pPr lvl="3" rtl="0" algn="ctr">
              <a:spcBef>
                <a:spcPts val="0"/>
              </a:spcBef>
              <a:spcAft>
                <a:spcPts val="0"/>
              </a:spcAft>
              <a:buSzPts val="5500"/>
              <a:buNone/>
              <a:defRPr sz="5500"/>
            </a:lvl4pPr>
            <a:lvl5pPr lvl="4" rtl="0" algn="ctr">
              <a:spcBef>
                <a:spcPts val="0"/>
              </a:spcBef>
              <a:spcAft>
                <a:spcPts val="0"/>
              </a:spcAft>
              <a:buSzPts val="5500"/>
              <a:buNone/>
              <a:defRPr sz="5500"/>
            </a:lvl5pPr>
            <a:lvl6pPr lvl="5" rtl="0" algn="ctr">
              <a:spcBef>
                <a:spcPts val="0"/>
              </a:spcBef>
              <a:spcAft>
                <a:spcPts val="0"/>
              </a:spcAft>
              <a:buSzPts val="5500"/>
              <a:buNone/>
              <a:defRPr sz="5500"/>
            </a:lvl6pPr>
            <a:lvl7pPr lvl="6" rtl="0" algn="ctr">
              <a:spcBef>
                <a:spcPts val="0"/>
              </a:spcBef>
              <a:spcAft>
                <a:spcPts val="0"/>
              </a:spcAft>
              <a:buSzPts val="5500"/>
              <a:buNone/>
              <a:defRPr sz="5500"/>
            </a:lvl7pPr>
            <a:lvl8pPr lvl="7" rtl="0" algn="ctr">
              <a:spcBef>
                <a:spcPts val="0"/>
              </a:spcBef>
              <a:spcAft>
                <a:spcPts val="0"/>
              </a:spcAft>
              <a:buSzPts val="5500"/>
              <a:buNone/>
              <a:defRPr sz="5500"/>
            </a:lvl8pPr>
            <a:lvl9pPr lvl="8" rtl="0" algn="ctr">
              <a:spcBef>
                <a:spcPts val="0"/>
              </a:spcBef>
              <a:spcAft>
                <a:spcPts val="0"/>
              </a:spcAft>
              <a:buSzPts val="5500"/>
              <a:buNone/>
              <a:defRPr sz="5500"/>
            </a:lvl9pPr>
          </a:lstStyle>
          <a:p>
            <a:r>
              <a:t>xx%</a:t>
            </a:r>
          </a:p>
        </p:txBody>
      </p:sp>
      <p:sp>
        <p:nvSpPr>
          <p:cNvPr id="376" name="Google Shape;376;p31"/>
          <p:cNvSpPr txBox="1"/>
          <p:nvPr>
            <p:ph idx="1" type="subTitle"/>
          </p:nvPr>
        </p:nvSpPr>
        <p:spPr>
          <a:xfrm>
            <a:off x="1076175" y="1776071"/>
            <a:ext cx="2184900" cy="86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77" name="Google Shape;377;p31"/>
          <p:cNvSpPr txBox="1"/>
          <p:nvPr>
            <p:ph hasCustomPrompt="1" idx="2" type="title"/>
          </p:nvPr>
        </p:nvSpPr>
        <p:spPr>
          <a:xfrm>
            <a:off x="3261150" y="1447725"/>
            <a:ext cx="2621700" cy="1066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500"/>
              <a:buNone/>
              <a:defRPr sz="5500"/>
            </a:lvl1pPr>
            <a:lvl2pPr lvl="1" rtl="0" algn="ctr">
              <a:spcBef>
                <a:spcPts val="0"/>
              </a:spcBef>
              <a:spcAft>
                <a:spcPts val="0"/>
              </a:spcAft>
              <a:buSzPts val="5500"/>
              <a:buNone/>
              <a:defRPr sz="5500"/>
            </a:lvl2pPr>
            <a:lvl3pPr lvl="2" rtl="0" algn="ctr">
              <a:spcBef>
                <a:spcPts val="0"/>
              </a:spcBef>
              <a:spcAft>
                <a:spcPts val="0"/>
              </a:spcAft>
              <a:buSzPts val="5500"/>
              <a:buNone/>
              <a:defRPr sz="5500"/>
            </a:lvl3pPr>
            <a:lvl4pPr lvl="3" rtl="0" algn="ctr">
              <a:spcBef>
                <a:spcPts val="0"/>
              </a:spcBef>
              <a:spcAft>
                <a:spcPts val="0"/>
              </a:spcAft>
              <a:buSzPts val="5500"/>
              <a:buNone/>
              <a:defRPr sz="5500"/>
            </a:lvl4pPr>
            <a:lvl5pPr lvl="4" rtl="0" algn="ctr">
              <a:spcBef>
                <a:spcPts val="0"/>
              </a:spcBef>
              <a:spcAft>
                <a:spcPts val="0"/>
              </a:spcAft>
              <a:buSzPts val="5500"/>
              <a:buNone/>
              <a:defRPr sz="5500"/>
            </a:lvl5pPr>
            <a:lvl6pPr lvl="5" rtl="0" algn="ctr">
              <a:spcBef>
                <a:spcPts val="0"/>
              </a:spcBef>
              <a:spcAft>
                <a:spcPts val="0"/>
              </a:spcAft>
              <a:buSzPts val="5500"/>
              <a:buNone/>
              <a:defRPr sz="5500"/>
            </a:lvl6pPr>
            <a:lvl7pPr lvl="6" rtl="0" algn="ctr">
              <a:spcBef>
                <a:spcPts val="0"/>
              </a:spcBef>
              <a:spcAft>
                <a:spcPts val="0"/>
              </a:spcAft>
              <a:buSzPts val="5500"/>
              <a:buNone/>
              <a:defRPr sz="5500"/>
            </a:lvl7pPr>
            <a:lvl8pPr lvl="7" rtl="0" algn="ctr">
              <a:spcBef>
                <a:spcPts val="0"/>
              </a:spcBef>
              <a:spcAft>
                <a:spcPts val="0"/>
              </a:spcAft>
              <a:buSzPts val="5500"/>
              <a:buNone/>
              <a:defRPr sz="5500"/>
            </a:lvl8pPr>
            <a:lvl9pPr lvl="8" rtl="0" algn="ctr">
              <a:spcBef>
                <a:spcPts val="0"/>
              </a:spcBef>
              <a:spcAft>
                <a:spcPts val="0"/>
              </a:spcAft>
              <a:buSzPts val="5500"/>
              <a:buNone/>
              <a:defRPr sz="5500"/>
            </a:lvl9pPr>
          </a:lstStyle>
          <a:p>
            <a:r>
              <a:t>xx%</a:t>
            </a:r>
          </a:p>
        </p:txBody>
      </p:sp>
      <p:sp>
        <p:nvSpPr>
          <p:cNvPr id="378" name="Google Shape;378;p31"/>
          <p:cNvSpPr txBox="1"/>
          <p:nvPr>
            <p:ph idx="3" type="subTitle"/>
          </p:nvPr>
        </p:nvSpPr>
        <p:spPr>
          <a:xfrm>
            <a:off x="3479550" y="2524600"/>
            <a:ext cx="2184900" cy="86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79" name="Google Shape;379;p31"/>
          <p:cNvSpPr txBox="1"/>
          <p:nvPr>
            <p:ph hasCustomPrompt="1" idx="4" type="title"/>
          </p:nvPr>
        </p:nvSpPr>
        <p:spPr>
          <a:xfrm>
            <a:off x="5664625" y="2355950"/>
            <a:ext cx="2621700" cy="1066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500"/>
              <a:buNone/>
              <a:defRPr sz="5500"/>
            </a:lvl1pPr>
            <a:lvl2pPr lvl="1" rtl="0" algn="ctr">
              <a:spcBef>
                <a:spcPts val="0"/>
              </a:spcBef>
              <a:spcAft>
                <a:spcPts val="0"/>
              </a:spcAft>
              <a:buSzPts val="5500"/>
              <a:buNone/>
              <a:defRPr sz="5500"/>
            </a:lvl2pPr>
            <a:lvl3pPr lvl="2" rtl="0" algn="ctr">
              <a:spcBef>
                <a:spcPts val="0"/>
              </a:spcBef>
              <a:spcAft>
                <a:spcPts val="0"/>
              </a:spcAft>
              <a:buSzPts val="5500"/>
              <a:buNone/>
              <a:defRPr sz="5500"/>
            </a:lvl3pPr>
            <a:lvl4pPr lvl="3" rtl="0" algn="ctr">
              <a:spcBef>
                <a:spcPts val="0"/>
              </a:spcBef>
              <a:spcAft>
                <a:spcPts val="0"/>
              </a:spcAft>
              <a:buSzPts val="5500"/>
              <a:buNone/>
              <a:defRPr sz="5500"/>
            </a:lvl4pPr>
            <a:lvl5pPr lvl="4" rtl="0" algn="ctr">
              <a:spcBef>
                <a:spcPts val="0"/>
              </a:spcBef>
              <a:spcAft>
                <a:spcPts val="0"/>
              </a:spcAft>
              <a:buSzPts val="5500"/>
              <a:buNone/>
              <a:defRPr sz="5500"/>
            </a:lvl5pPr>
            <a:lvl6pPr lvl="5" rtl="0" algn="ctr">
              <a:spcBef>
                <a:spcPts val="0"/>
              </a:spcBef>
              <a:spcAft>
                <a:spcPts val="0"/>
              </a:spcAft>
              <a:buSzPts val="5500"/>
              <a:buNone/>
              <a:defRPr sz="5500"/>
            </a:lvl6pPr>
            <a:lvl7pPr lvl="6" rtl="0" algn="ctr">
              <a:spcBef>
                <a:spcPts val="0"/>
              </a:spcBef>
              <a:spcAft>
                <a:spcPts val="0"/>
              </a:spcAft>
              <a:buSzPts val="5500"/>
              <a:buNone/>
              <a:defRPr sz="5500"/>
            </a:lvl7pPr>
            <a:lvl8pPr lvl="7" rtl="0" algn="ctr">
              <a:spcBef>
                <a:spcPts val="0"/>
              </a:spcBef>
              <a:spcAft>
                <a:spcPts val="0"/>
              </a:spcAft>
              <a:buSzPts val="5500"/>
              <a:buNone/>
              <a:defRPr sz="5500"/>
            </a:lvl8pPr>
            <a:lvl9pPr lvl="8" rtl="0" algn="ctr">
              <a:spcBef>
                <a:spcPts val="0"/>
              </a:spcBef>
              <a:spcAft>
                <a:spcPts val="0"/>
              </a:spcAft>
              <a:buSzPts val="5500"/>
              <a:buNone/>
              <a:defRPr sz="5500"/>
            </a:lvl9pPr>
          </a:lstStyle>
          <a:p>
            <a:r>
              <a:t>xx%</a:t>
            </a:r>
          </a:p>
        </p:txBody>
      </p:sp>
      <p:sp>
        <p:nvSpPr>
          <p:cNvPr id="380" name="Google Shape;380;p31"/>
          <p:cNvSpPr txBox="1"/>
          <p:nvPr>
            <p:ph idx="5" type="subTitle"/>
          </p:nvPr>
        </p:nvSpPr>
        <p:spPr>
          <a:xfrm>
            <a:off x="5882925" y="3432825"/>
            <a:ext cx="2184900" cy="86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381" name="Google Shape;381;p31"/>
          <p:cNvGrpSpPr/>
          <p:nvPr/>
        </p:nvGrpSpPr>
        <p:grpSpPr>
          <a:xfrm flipH="1">
            <a:off x="8002500" y="-2513424"/>
            <a:ext cx="1192696" cy="8789674"/>
            <a:chOff x="-135600" y="-3411474"/>
            <a:chExt cx="1192696" cy="8789674"/>
          </a:xfrm>
        </p:grpSpPr>
        <p:sp>
          <p:nvSpPr>
            <p:cNvPr id="382" name="Google Shape;382;p31"/>
            <p:cNvSpPr/>
            <p:nvPr/>
          </p:nvSpPr>
          <p:spPr>
            <a:xfrm>
              <a:off x="222919" y="-20690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1"/>
            <p:cNvSpPr/>
            <p:nvPr/>
          </p:nvSpPr>
          <p:spPr>
            <a:xfrm flipH="1">
              <a:off x="-135600" y="-3411474"/>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1"/>
            <p:cNvSpPr/>
            <p:nvPr/>
          </p:nvSpPr>
          <p:spPr>
            <a:xfrm flipH="1">
              <a:off x="-118589" y="2062737"/>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3">
  <p:cSld name="SECTION_TITLE_AND_DESCRIPTION_1">
    <p:spTree>
      <p:nvGrpSpPr>
        <p:cNvPr id="385" name="Shape 385"/>
        <p:cNvGrpSpPr/>
        <p:nvPr/>
      </p:nvGrpSpPr>
      <p:grpSpPr>
        <a:xfrm>
          <a:off x="0" y="0"/>
          <a:ext cx="0" cy="0"/>
          <a:chOff x="0" y="0"/>
          <a:chExt cx="0" cy="0"/>
        </a:xfrm>
      </p:grpSpPr>
      <p:sp>
        <p:nvSpPr>
          <p:cNvPr id="386" name="Google Shape;386;p32"/>
          <p:cNvSpPr/>
          <p:nvPr/>
        </p:nvSpPr>
        <p:spPr>
          <a:xfrm>
            <a:off x="-3536524" y="7895082"/>
            <a:ext cx="9447" cy="207652"/>
          </a:xfrm>
          <a:custGeom>
            <a:rect b="b" l="l" r="r" t="t"/>
            <a:pathLst>
              <a:path extrusionOk="0" h="3626" w="164">
                <a:moveTo>
                  <a:pt x="0" y="1"/>
                </a:moveTo>
                <a:lnTo>
                  <a:pt x="0" y="3626"/>
                </a:lnTo>
                <a:lnTo>
                  <a:pt x="163" y="3626"/>
                </a:lnTo>
                <a:cubicBezTo>
                  <a:pt x="102" y="2424"/>
                  <a:pt x="61" y="1222"/>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2"/>
          <p:cNvSpPr txBox="1"/>
          <p:nvPr>
            <p:ph type="title"/>
          </p:nvPr>
        </p:nvSpPr>
        <p:spPr>
          <a:xfrm>
            <a:off x="3256500" y="1396750"/>
            <a:ext cx="4207200" cy="640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5500"/>
              <a:buNone/>
              <a:defRPr sz="5500"/>
            </a:lvl1pPr>
            <a:lvl2pPr lvl="1" rtl="0" algn="r">
              <a:spcBef>
                <a:spcPts val="0"/>
              </a:spcBef>
              <a:spcAft>
                <a:spcPts val="0"/>
              </a:spcAft>
              <a:buSzPts val="4000"/>
              <a:buNone/>
              <a:defRPr sz="4000"/>
            </a:lvl2pPr>
            <a:lvl3pPr lvl="2" rtl="0" algn="r">
              <a:spcBef>
                <a:spcPts val="0"/>
              </a:spcBef>
              <a:spcAft>
                <a:spcPts val="0"/>
              </a:spcAft>
              <a:buSzPts val="4000"/>
              <a:buNone/>
              <a:defRPr sz="4000"/>
            </a:lvl3pPr>
            <a:lvl4pPr lvl="3" rtl="0" algn="r">
              <a:spcBef>
                <a:spcPts val="0"/>
              </a:spcBef>
              <a:spcAft>
                <a:spcPts val="0"/>
              </a:spcAft>
              <a:buSzPts val="4000"/>
              <a:buNone/>
              <a:defRPr sz="4000"/>
            </a:lvl4pPr>
            <a:lvl5pPr lvl="4" rtl="0" algn="r">
              <a:spcBef>
                <a:spcPts val="0"/>
              </a:spcBef>
              <a:spcAft>
                <a:spcPts val="0"/>
              </a:spcAft>
              <a:buSzPts val="4000"/>
              <a:buNone/>
              <a:defRPr sz="4000"/>
            </a:lvl5pPr>
            <a:lvl6pPr lvl="5" rtl="0" algn="r">
              <a:spcBef>
                <a:spcPts val="0"/>
              </a:spcBef>
              <a:spcAft>
                <a:spcPts val="0"/>
              </a:spcAft>
              <a:buSzPts val="4000"/>
              <a:buNone/>
              <a:defRPr sz="4000"/>
            </a:lvl6pPr>
            <a:lvl7pPr lvl="6" rtl="0" algn="r">
              <a:spcBef>
                <a:spcPts val="0"/>
              </a:spcBef>
              <a:spcAft>
                <a:spcPts val="0"/>
              </a:spcAft>
              <a:buSzPts val="4000"/>
              <a:buNone/>
              <a:defRPr sz="4000"/>
            </a:lvl7pPr>
            <a:lvl8pPr lvl="7" rtl="0" algn="r">
              <a:spcBef>
                <a:spcPts val="0"/>
              </a:spcBef>
              <a:spcAft>
                <a:spcPts val="0"/>
              </a:spcAft>
              <a:buSzPts val="4000"/>
              <a:buNone/>
              <a:defRPr sz="4000"/>
            </a:lvl8pPr>
            <a:lvl9pPr lvl="8" rtl="0" algn="r">
              <a:spcBef>
                <a:spcPts val="0"/>
              </a:spcBef>
              <a:spcAft>
                <a:spcPts val="0"/>
              </a:spcAft>
              <a:buSzPts val="4000"/>
              <a:buNone/>
              <a:defRPr sz="4000"/>
            </a:lvl9pPr>
          </a:lstStyle>
          <a:p/>
        </p:txBody>
      </p:sp>
      <p:sp>
        <p:nvSpPr>
          <p:cNvPr id="388" name="Google Shape;388;p32"/>
          <p:cNvSpPr txBox="1"/>
          <p:nvPr>
            <p:ph idx="1" type="subTitle"/>
          </p:nvPr>
        </p:nvSpPr>
        <p:spPr>
          <a:xfrm>
            <a:off x="4361800" y="2571750"/>
            <a:ext cx="3101700" cy="1647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389" name="Google Shape;389;p32"/>
          <p:cNvSpPr/>
          <p:nvPr/>
        </p:nvSpPr>
        <p:spPr>
          <a:xfrm flipH="1" rot="10800000">
            <a:off x="7920420" y="2821151"/>
            <a:ext cx="712556" cy="4684838"/>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2"/>
          <p:cNvSpPr/>
          <p:nvPr/>
        </p:nvSpPr>
        <p:spPr>
          <a:xfrm flipH="1" rot="10800000">
            <a:off x="8052076" y="-1507214"/>
            <a:ext cx="712573" cy="3927839"/>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2"/>
          <p:cNvSpPr/>
          <p:nvPr/>
        </p:nvSpPr>
        <p:spPr>
          <a:xfrm flipH="1" rot="10800000">
            <a:off x="8621208" y="3810027"/>
            <a:ext cx="940393" cy="4225095"/>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92" name="Google Shape;392;p32"/>
          <p:cNvSpPr/>
          <p:nvPr/>
        </p:nvSpPr>
        <p:spPr>
          <a:xfrm flipH="1" rot="10800000">
            <a:off x="8950854" y="-2298866"/>
            <a:ext cx="610750" cy="5765537"/>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93" name="Google Shape;393;p32"/>
          <p:cNvSpPr/>
          <p:nvPr/>
        </p:nvSpPr>
        <p:spPr>
          <a:xfrm flipH="1" rot="10800000">
            <a:off x="9452577" y="3520602"/>
            <a:ext cx="961234" cy="431670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94" name="Google Shape;394;p32"/>
          <p:cNvSpPr/>
          <p:nvPr/>
        </p:nvSpPr>
        <p:spPr>
          <a:xfrm flipH="1" rot="10800000">
            <a:off x="9490452" y="-303469"/>
            <a:ext cx="885502" cy="3382766"/>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_1">
    <p:spTree>
      <p:nvGrpSpPr>
        <p:cNvPr id="395" name="Shape 395"/>
        <p:cNvGrpSpPr/>
        <p:nvPr/>
      </p:nvGrpSpPr>
      <p:grpSpPr>
        <a:xfrm>
          <a:off x="0" y="0"/>
          <a:ext cx="0" cy="0"/>
          <a:chOff x="0" y="0"/>
          <a:chExt cx="0" cy="0"/>
        </a:xfrm>
      </p:grpSpPr>
      <p:sp>
        <p:nvSpPr>
          <p:cNvPr id="396" name="Google Shape;396;p33"/>
          <p:cNvSpPr/>
          <p:nvPr/>
        </p:nvSpPr>
        <p:spPr>
          <a:xfrm rot="-8100000">
            <a:off x="1927728" y="-488787"/>
            <a:ext cx="6206820" cy="6130630"/>
          </a:xfrm>
          <a:custGeom>
            <a:rect b="b" l="l" r="r" t="t"/>
            <a:pathLst>
              <a:path extrusionOk="0" h="19714" w="19959">
                <a:moveTo>
                  <a:pt x="17006" y="2098"/>
                </a:moveTo>
                <a:cubicBezTo>
                  <a:pt x="17352" y="2098"/>
                  <a:pt x="17596" y="2383"/>
                  <a:pt x="17617" y="2729"/>
                </a:cubicBezTo>
                <a:cubicBezTo>
                  <a:pt x="17637" y="3055"/>
                  <a:pt x="17332" y="3340"/>
                  <a:pt x="17006" y="3340"/>
                </a:cubicBezTo>
                <a:cubicBezTo>
                  <a:pt x="16660" y="3340"/>
                  <a:pt x="16395" y="3055"/>
                  <a:pt x="16395" y="2729"/>
                </a:cubicBezTo>
                <a:cubicBezTo>
                  <a:pt x="16374" y="2383"/>
                  <a:pt x="16680" y="2098"/>
                  <a:pt x="17006" y="2098"/>
                </a:cubicBezTo>
                <a:close/>
                <a:moveTo>
                  <a:pt x="17258" y="0"/>
                </a:moveTo>
                <a:cubicBezTo>
                  <a:pt x="16624" y="0"/>
                  <a:pt x="15987" y="244"/>
                  <a:pt x="15499" y="733"/>
                </a:cubicBezTo>
                <a:lnTo>
                  <a:pt x="13747" y="2485"/>
                </a:lnTo>
                <a:cubicBezTo>
                  <a:pt x="13584" y="2648"/>
                  <a:pt x="13381" y="2729"/>
                  <a:pt x="13177" y="2729"/>
                </a:cubicBezTo>
                <a:cubicBezTo>
                  <a:pt x="12953" y="2729"/>
                  <a:pt x="12749" y="2648"/>
                  <a:pt x="12607" y="2485"/>
                </a:cubicBezTo>
                <a:cubicBezTo>
                  <a:pt x="12057" y="1935"/>
                  <a:pt x="11339" y="1660"/>
                  <a:pt x="10621" y="1660"/>
                </a:cubicBezTo>
                <a:cubicBezTo>
                  <a:pt x="9903" y="1660"/>
                  <a:pt x="9185" y="1935"/>
                  <a:pt x="8635" y="2485"/>
                </a:cubicBezTo>
                <a:lnTo>
                  <a:pt x="815" y="10305"/>
                </a:lnTo>
                <a:cubicBezTo>
                  <a:pt x="286" y="10835"/>
                  <a:pt x="0" y="11527"/>
                  <a:pt x="0" y="12281"/>
                </a:cubicBezTo>
                <a:cubicBezTo>
                  <a:pt x="0" y="13034"/>
                  <a:pt x="286" y="13726"/>
                  <a:pt x="815" y="14256"/>
                </a:cubicBezTo>
                <a:lnTo>
                  <a:pt x="5458" y="18899"/>
                </a:lnTo>
                <a:cubicBezTo>
                  <a:pt x="5988" y="19429"/>
                  <a:pt x="6701" y="19714"/>
                  <a:pt x="7434" y="19714"/>
                </a:cubicBezTo>
                <a:cubicBezTo>
                  <a:pt x="8187" y="19714"/>
                  <a:pt x="8900" y="19429"/>
                  <a:pt x="9430" y="18899"/>
                </a:cubicBezTo>
                <a:lnTo>
                  <a:pt x="17230" y="11079"/>
                </a:lnTo>
                <a:cubicBezTo>
                  <a:pt x="17759" y="10549"/>
                  <a:pt x="18065" y="9857"/>
                  <a:pt x="18065" y="9103"/>
                </a:cubicBezTo>
                <a:cubicBezTo>
                  <a:pt x="18065" y="8350"/>
                  <a:pt x="17759" y="7658"/>
                  <a:pt x="17230" y="7128"/>
                </a:cubicBezTo>
                <a:cubicBezTo>
                  <a:pt x="16924" y="6802"/>
                  <a:pt x="16924" y="6293"/>
                  <a:pt x="17230" y="5988"/>
                </a:cubicBezTo>
                <a:lnTo>
                  <a:pt x="19002" y="4216"/>
                </a:lnTo>
                <a:cubicBezTo>
                  <a:pt x="19959" y="3259"/>
                  <a:pt x="19959" y="1690"/>
                  <a:pt x="19002" y="733"/>
                </a:cubicBezTo>
                <a:cubicBezTo>
                  <a:pt x="18523" y="244"/>
                  <a:pt x="17892" y="0"/>
                  <a:pt x="172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3"/>
          <p:cNvSpPr txBox="1"/>
          <p:nvPr>
            <p:ph type="title"/>
          </p:nvPr>
        </p:nvSpPr>
        <p:spPr>
          <a:xfrm>
            <a:off x="3337550" y="3144575"/>
            <a:ext cx="3614400" cy="6858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2200"/>
              <a:buNone/>
              <a:defRPr sz="2200"/>
            </a:lvl1pPr>
            <a:lvl2pPr lvl="1" rtl="0" algn="r">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2pPr>
            <a:lvl3pPr lvl="2" rtl="0" algn="r">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3pPr>
            <a:lvl4pPr lvl="3" rtl="0" algn="r">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4pPr>
            <a:lvl5pPr lvl="4" rtl="0" algn="r">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5pPr>
            <a:lvl6pPr lvl="5" rtl="0" algn="r">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6pPr>
            <a:lvl7pPr lvl="6" rtl="0" algn="r">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7pPr>
            <a:lvl8pPr lvl="7" rtl="0" algn="r">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8pPr>
            <a:lvl9pPr lvl="8" rtl="0" algn="r">
              <a:spcBef>
                <a:spcPts val="0"/>
              </a:spcBef>
              <a:spcAft>
                <a:spcPts val="0"/>
              </a:spcAft>
              <a:buClr>
                <a:schemeClr val="accent2"/>
              </a:buClr>
              <a:buSzPts val="2200"/>
              <a:buFont typeface="Fjalla One"/>
              <a:buNone/>
              <a:defRPr sz="2200">
                <a:solidFill>
                  <a:schemeClr val="accent2"/>
                </a:solidFill>
                <a:latin typeface="Fjalla One"/>
                <a:ea typeface="Fjalla One"/>
                <a:cs typeface="Fjalla One"/>
                <a:sym typeface="Fjalla One"/>
              </a:defRPr>
            </a:lvl9pPr>
          </a:lstStyle>
          <a:p/>
        </p:txBody>
      </p:sp>
      <p:sp>
        <p:nvSpPr>
          <p:cNvPr id="398" name="Google Shape;398;p33"/>
          <p:cNvSpPr txBox="1"/>
          <p:nvPr>
            <p:ph idx="1" type="subTitle"/>
          </p:nvPr>
        </p:nvSpPr>
        <p:spPr>
          <a:xfrm>
            <a:off x="3337542" y="1609519"/>
            <a:ext cx="3819600" cy="1554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1600"/>
              </a:spcBef>
              <a:spcAft>
                <a:spcPts val="0"/>
              </a:spcAft>
              <a:buSzPts val="2200"/>
              <a:buNone/>
              <a:defRPr sz="2200"/>
            </a:lvl2pPr>
            <a:lvl3pPr lvl="2" rtl="0" algn="ctr">
              <a:spcBef>
                <a:spcPts val="1600"/>
              </a:spcBef>
              <a:spcAft>
                <a:spcPts val="0"/>
              </a:spcAft>
              <a:buSzPts val="2200"/>
              <a:buNone/>
              <a:defRPr sz="2200"/>
            </a:lvl3pPr>
            <a:lvl4pPr lvl="3" rtl="0" algn="ctr">
              <a:spcBef>
                <a:spcPts val="1600"/>
              </a:spcBef>
              <a:spcAft>
                <a:spcPts val="0"/>
              </a:spcAft>
              <a:buSzPts val="2200"/>
              <a:buNone/>
              <a:defRPr sz="2200"/>
            </a:lvl4pPr>
            <a:lvl5pPr lvl="4" rtl="0" algn="ctr">
              <a:spcBef>
                <a:spcPts val="1600"/>
              </a:spcBef>
              <a:spcAft>
                <a:spcPts val="0"/>
              </a:spcAft>
              <a:buSzPts val="2200"/>
              <a:buNone/>
              <a:defRPr sz="2200"/>
            </a:lvl5pPr>
            <a:lvl6pPr lvl="5" rtl="0" algn="ctr">
              <a:spcBef>
                <a:spcPts val="1600"/>
              </a:spcBef>
              <a:spcAft>
                <a:spcPts val="0"/>
              </a:spcAft>
              <a:buSzPts val="2200"/>
              <a:buNone/>
              <a:defRPr sz="2200"/>
            </a:lvl6pPr>
            <a:lvl7pPr lvl="6" rtl="0" algn="ctr">
              <a:spcBef>
                <a:spcPts val="1600"/>
              </a:spcBef>
              <a:spcAft>
                <a:spcPts val="0"/>
              </a:spcAft>
              <a:buSzPts val="2200"/>
              <a:buNone/>
              <a:defRPr sz="2200"/>
            </a:lvl7pPr>
            <a:lvl8pPr lvl="7" rtl="0" algn="ctr">
              <a:spcBef>
                <a:spcPts val="1600"/>
              </a:spcBef>
              <a:spcAft>
                <a:spcPts val="0"/>
              </a:spcAft>
              <a:buSzPts val="2200"/>
              <a:buNone/>
              <a:defRPr sz="2200"/>
            </a:lvl8pPr>
            <a:lvl9pPr lvl="8" rtl="0" algn="ctr">
              <a:spcBef>
                <a:spcPts val="1600"/>
              </a:spcBef>
              <a:spcAft>
                <a:spcPts val="1600"/>
              </a:spcAft>
              <a:buSzPts val="2200"/>
              <a:buNone/>
              <a:defRPr sz="2200"/>
            </a:lvl9pPr>
          </a:lstStyle>
          <a:p/>
        </p:txBody>
      </p:sp>
      <p:sp>
        <p:nvSpPr>
          <p:cNvPr id="399" name="Google Shape;399;p33"/>
          <p:cNvSpPr/>
          <p:nvPr/>
        </p:nvSpPr>
        <p:spPr>
          <a:xfrm flipH="1" rot="10800000">
            <a:off x="7314467" y="2759715"/>
            <a:ext cx="640087" cy="4208414"/>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3"/>
          <p:cNvSpPr/>
          <p:nvPr/>
        </p:nvSpPr>
        <p:spPr>
          <a:xfrm flipH="1" rot="10800000">
            <a:off x="7432732" y="-1128458"/>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3"/>
          <p:cNvSpPr/>
          <p:nvPr/>
        </p:nvSpPr>
        <p:spPr>
          <a:xfrm flipH="1" rot="10800000">
            <a:off x="7943976" y="3647984"/>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02" name="Google Shape;402;p33"/>
          <p:cNvSpPr/>
          <p:nvPr/>
        </p:nvSpPr>
        <p:spPr>
          <a:xfrm flipH="1" rot="10800000">
            <a:off x="8240093" y="-1839510"/>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03" name="Google Shape;403;p33"/>
          <p:cNvSpPr/>
          <p:nvPr/>
        </p:nvSpPr>
        <p:spPr>
          <a:xfrm flipH="1" rot="10800000">
            <a:off x="8690785" y="3387994"/>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04" name="Google Shape;404;p33"/>
          <p:cNvSpPr/>
          <p:nvPr/>
        </p:nvSpPr>
        <p:spPr>
          <a:xfrm flipH="1" rot="10800000">
            <a:off x="8724808" y="-47107"/>
            <a:ext cx="795433" cy="3038785"/>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05" name="Google Shape;405;p33"/>
          <p:cNvSpPr/>
          <p:nvPr/>
        </p:nvSpPr>
        <p:spPr>
          <a:xfrm>
            <a:off x="-334158" y="-916520"/>
            <a:ext cx="640087" cy="4208414"/>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3"/>
          <p:cNvSpPr/>
          <p:nvPr/>
        </p:nvSpPr>
        <p:spPr>
          <a:xfrm>
            <a:off x="-215893" y="3651609"/>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3"/>
          <p:cNvSpPr/>
          <p:nvPr/>
        </p:nvSpPr>
        <p:spPr>
          <a:xfrm>
            <a:off x="219151" y="-1391835"/>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08" name="Google Shape;408;p33"/>
          <p:cNvSpPr/>
          <p:nvPr/>
        </p:nvSpPr>
        <p:spPr>
          <a:xfrm>
            <a:off x="515268" y="2711957"/>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09" name="Google Shape;409;p33"/>
          <p:cNvSpPr/>
          <p:nvPr/>
        </p:nvSpPr>
        <p:spPr>
          <a:xfrm>
            <a:off x="965960" y="-2386789"/>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10" name="Google Shape;410;p33"/>
          <p:cNvSpPr/>
          <p:nvPr/>
        </p:nvSpPr>
        <p:spPr>
          <a:xfrm>
            <a:off x="1076174" y="3830375"/>
            <a:ext cx="863442" cy="3137748"/>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4">
  <p:cSld name="CUSTOM_12_1">
    <p:spTree>
      <p:nvGrpSpPr>
        <p:cNvPr id="411" name="Shape 411"/>
        <p:cNvGrpSpPr/>
        <p:nvPr/>
      </p:nvGrpSpPr>
      <p:grpSpPr>
        <a:xfrm>
          <a:off x="0" y="0"/>
          <a:ext cx="0" cy="0"/>
          <a:chOff x="0" y="0"/>
          <a:chExt cx="0" cy="0"/>
        </a:xfrm>
      </p:grpSpPr>
      <p:sp>
        <p:nvSpPr>
          <p:cNvPr id="412" name="Google Shape;412;p34"/>
          <p:cNvSpPr txBox="1"/>
          <p:nvPr>
            <p:ph type="title"/>
          </p:nvPr>
        </p:nvSpPr>
        <p:spPr>
          <a:xfrm flipH="1">
            <a:off x="1490925" y="907193"/>
            <a:ext cx="2368200" cy="1175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4000"/>
              <a:buNone/>
              <a:defRPr sz="4000">
                <a:solidFill>
                  <a:schemeClr val="accent2"/>
                </a:solidFill>
              </a:defRPr>
            </a:lvl1pPr>
            <a:lvl2pPr lvl="1"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2pPr>
            <a:lvl3pPr lvl="2"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3pPr>
            <a:lvl4pPr lvl="3"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4pPr>
            <a:lvl5pPr lvl="4"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5pPr>
            <a:lvl6pPr lvl="5"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6pPr>
            <a:lvl7pPr lvl="6"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7pPr>
            <a:lvl8pPr lvl="7"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8pPr>
            <a:lvl9pPr lvl="8"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9pPr>
          </a:lstStyle>
          <a:p/>
        </p:txBody>
      </p:sp>
      <p:sp>
        <p:nvSpPr>
          <p:cNvPr id="413" name="Google Shape;413;p34"/>
          <p:cNvSpPr/>
          <p:nvPr/>
        </p:nvSpPr>
        <p:spPr>
          <a:xfrm flipH="1">
            <a:off x="88634" y="-999202"/>
            <a:ext cx="937365" cy="4211452"/>
          </a:xfrm>
          <a:custGeom>
            <a:rect b="b" l="l" r="r" t="t"/>
            <a:pathLst>
              <a:path extrusionOk="0" h="73540" w="16273">
                <a:moveTo>
                  <a:pt x="8190" y="0"/>
                </a:moveTo>
                <a:cubicBezTo>
                  <a:pt x="7408" y="0"/>
                  <a:pt x="6619" y="453"/>
                  <a:pt x="6069" y="1360"/>
                </a:cubicBezTo>
                <a:cubicBezTo>
                  <a:pt x="5377" y="2480"/>
                  <a:pt x="5092" y="3742"/>
                  <a:pt x="5051" y="5025"/>
                </a:cubicBezTo>
                <a:cubicBezTo>
                  <a:pt x="4827" y="10402"/>
                  <a:pt x="5234" y="15493"/>
                  <a:pt x="5845" y="20849"/>
                </a:cubicBezTo>
                <a:cubicBezTo>
                  <a:pt x="6497" y="26531"/>
                  <a:pt x="7108" y="32234"/>
                  <a:pt x="7047" y="37977"/>
                </a:cubicBezTo>
                <a:cubicBezTo>
                  <a:pt x="7027" y="40828"/>
                  <a:pt x="7067" y="43700"/>
                  <a:pt x="7027" y="46551"/>
                </a:cubicBezTo>
                <a:cubicBezTo>
                  <a:pt x="7006" y="47365"/>
                  <a:pt x="6843" y="48200"/>
                  <a:pt x="6640" y="49015"/>
                </a:cubicBezTo>
                <a:cubicBezTo>
                  <a:pt x="6517" y="49544"/>
                  <a:pt x="6171" y="49952"/>
                  <a:pt x="5601" y="50135"/>
                </a:cubicBezTo>
                <a:cubicBezTo>
                  <a:pt x="2729" y="51031"/>
                  <a:pt x="1202" y="53129"/>
                  <a:pt x="611" y="55980"/>
                </a:cubicBezTo>
                <a:cubicBezTo>
                  <a:pt x="0" y="58974"/>
                  <a:pt x="408" y="61906"/>
                  <a:pt x="1182" y="64798"/>
                </a:cubicBezTo>
                <a:cubicBezTo>
                  <a:pt x="1711" y="66794"/>
                  <a:pt x="2505" y="68688"/>
                  <a:pt x="3646" y="70419"/>
                </a:cubicBezTo>
                <a:cubicBezTo>
                  <a:pt x="4277" y="71356"/>
                  <a:pt x="4990" y="72191"/>
                  <a:pt x="5927" y="72822"/>
                </a:cubicBezTo>
                <a:cubicBezTo>
                  <a:pt x="6653" y="73303"/>
                  <a:pt x="7405" y="73540"/>
                  <a:pt x="8151" y="73540"/>
                </a:cubicBezTo>
                <a:cubicBezTo>
                  <a:pt x="9017" y="73540"/>
                  <a:pt x="9874" y="73222"/>
                  <a:pt x="10672" y="72598"/>
                </a:cubicBezTo>
                <a:cubicBezTo>
                  <a:pt x="12566" y="71152"/>
                  <a:pt x="13605" y="69156"/>
                  <a:pt x="14419" y="67018"/>
                </a:cubicBezTo>
                <a:cubicBezTo>
                  <a:pt x="15662" y="63800"/>
                  <a:pt x="16273" y="60481"/>
                  <a:pt x="15906" y="57019"/>
                </a:cubicBezTo>
                <a:cubicBezTo>
                  <a:pt x="15743" y="55471"/>
                  <a:pt x="15295" y="54045"/>
                  <a:pt x="14399" y="52762"/>
                </a:cubicBezTo>
                <a:cubicBezTo>
                  <a:pt x="13564" y="51540"/>
                  <a:pt x="12423" y="50685"/>
                  <a:pt x="11018" y="50237"/>
                </a:cubicBezTo>
                <a:cubicBezTo>
                  <a:pt x="10265" y="49993"/>
                  <a:pt x="9776" y="49524"/>
                  <a:pt x="9633" y="48811"/>
                </a:cubicBezTo>
                <a:cubicBezTo>
                  <a:pt x="9450" y="48037"/>
                  <a:pt x="9348" y="47264"/>
                  <a:pt x="9328" y="46469"/>
                </a:cubicBezTo>
                <a:cubicBezTo>
                  <a:pt x="9287" y="44901"/>
                  <a:pt x="9308" y="43333"/>
                  <a:pt x="9308" y="41745"/>
                </a:cubicBezTo>
                <a:cubicBezTo>
                  <a:pt x="9328" y="39260"/>
                  <a:pt x="9246" y="36755"/>
                  <a:pt x="9369" y="34270"/>
                </a:cubicBezTo>
                <a:cubicBezTo>
                  <a:pt x="9572" y="30625"/>
                  <a:pt x="9939" y="27000"/>
                  <a:pt x="10244" y="23375"/>
                </a:cubicBezTo>
                <a:cubicBezTo>
                  <a:pt x="10367" y="21970"/>
                  <a:pt x="10550" y="20564"/>
                  <a:pt x="10672" y="19139"/>
                </a:cubicBezTo>
                <a:cubicBezTo>
                  <a:pt x="10916" y="16451"/>
                  <a:pt x="11202" y="13742"/>
                  <a:pt x="11324" y="11033"/>
                </a:cubicBezTo>
                <a:cubicBezTo>
                  <a:pt x="11466" y="8528"/>
                  <a:pt x="11629" y="6023"/>
                  <a:pt x="11079" y="3559"/>
                </a:cubicBezTo>
                <a:cubicBezTo>
                  <a:pt x="10916" y="2806"/>
                  <a:pt x="10652" y="2032"/>
                  <a:pt x="10265" y="1360"/>
                </a:cubicBezTo>
                <a:cubicBezTo>
                  <a:pt x="9745" y="453"/>
                  <a:pt x="8972" y="0"/>
                  <a:pt x="81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4"/>
          <p:cNvSpPr/>
          <p:nvPr/>
        </p:nvSpPr>
        <p:spPr>
          <a:xfrm flipH="1">
            <a:off x="-523800" y="-2984868"/>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 name="Google Shape;415;p34"/>
          <p:cNvGrpSpPr/>
          <p:nvPr/>
        </p:nvGrpSpPr>
        <p:grpSpPr>
          <a:xfrm flipH="1">
            <a:off x="8779445" y="-655844"/>
            <a:ext cx="650453" cy="8561589"/>
            <a:chOff x="1064797" y="-1353613"/>
            <a:chExt cx="688238" cy="9049349"/>
          </a:xfrm>
        </p:grpSpPr>
        <p:sp>
          <p:nvSpPr>
            <p:cNvPr id="416" name="Google Shape;416;p34"/>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4"/>
            <p:cNvSpPr/>
            <p:nvPr/>
          </p:nvSpPr>
          <p:spPr>
            <a:xfrm>
              <a:off x="1064797" y="3368872"/>
              <a:ext cx="674316" cy="4326863"/>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34"/>
          <p:cNvSpPr/>
          <p:nvPr/>
        </p:nvSpPr>
        <p:spPr>
          <a:xfrm flipH="1">
            <a:off x="-407811" y="3370894"/>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4"/>
          <p:cNvSpPr/>
          <p:nvPr/>
        </p:nvSpPr>
        <p:spPr>
          <a:xfrm flipH="1">
            <a:off x="8039581" y="-1359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20" name="Google Shape;420;p34"/>
          <p:cNvSpPr/>
          <p:nvPr/>
        </p:nvSpPr>
        <p:spPr>
          <a:xfrm flipH="1">
            <a:off x="8144382" y="2715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21" name="Google Shape;421;p34"/>
          <p:cNvSpPr txBox="1"/>
          <p:nvPr>
            <p:ph idx="1" type="subTitle"/>
          </p:nvPr>
        </p:nvSpPr>
        <p:spPr>
          <a:xfrm flipH="1">
            <a:off x="1490925" y="2281349"/>
            <a:ext cx="2368200" cy="1398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TITLE_ONLY_1">
    <p:spTree>
      <p:nvGrpSpPr>
        <p:cNvPr id="422" name="Shape 422"/>
        <p:cNvGrpSpPr/>
        <p:nvPr/>
      </p:nvGrpSpPr>
      <p:grpSpPr>
        <a:xfrm>
          <a:off x="0" y="0"/>
          <a:ext cx="0" cy="0"/>
          <a:chOff x="0" y="0"/>
          <a:chExt cx="0" cy="0"/>
        </a:xfrm>
      </p:grpSpPr>
      <p:sp>
        <p:nvSpPr>
          <p:cNvPr id="423" name="Google Shape;423;p35"/>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Clr>
                <a:schemeClr val="lt1"/>
              </a:buClr>
              <a:buSzPts val="6000"/>
              <a:buNone/>
              <a:defRPr>
                <a:solidFill>
                  <a:schemeClr val="lt1"/>
                </a:solidFill>
              </a:defRPr>
            </a:lvl2pPr>
            <a:lvl3pPr lvl="2" rtl="0">
              <a:spcBef>
                <a:spcPts val="0"/>
              </a:spcBef>
              <a:spcAft>
                <a:spcPts val="0"/>
              </a:spcAft>
              <a:buClr>
                <a:schemeClr val="lt1"/>
              </a:buClr>
              <a:buSzPts val="6000"/>
              <a:buNone/>
              <a:defRPr>
                <a:solidFill>
                  <a:schemeClr val="lt1"/>
                </a:solidFill>
              </a:defRPr>
            </a:lvl3pPr>
            <a:lvl4pPr lvl="3" rtl="0">
              <a:spcBef>
                <a:spcPts val="0"/>
              </a:spcBef>
              <a:spcAft>
                <a:spcPts val="0"/>
              </a:spcAft>
              <a:buClr>
                <a:schemeClr val="lt1"/>
              </a:buClr>
              <a:buSzPts val="6000"/>
              <a:buNone/>
              <a:defRPr>
                <a:solidFill>
                  <a:schemeClr val="lt1"/>
                </a:solidFill>
              </a:defRPr>
            </a:lvl4pPr>
            <a:lvl5pPr lvl="4" rtl="0">
              <a:spcBef>
                <a:spcPts val="0"/>
              </a:spcBef>
              <a:spcAft>
                <a:spcPts val="0"/>
              </a:spcAft>
              <a:buClr>
                <a:schemeClr val="lt1"/>
              </a:buClr>
              <a:buSzPts val="6000"/>
              <a:buNone/>
              <a:defRPr>
                <a:solidFill>
                  <a:schemeClr val="lt1"/>
                </a:solidFill>
              </a:defRPr>
            </a:lvl5pPr>
            <a:lvl6pPr lvl="5" rtl="0">
              <a:spcBef>
                <a:spcPts val="0"/>
              </a:spcBef>
              <a:spcAft>
                <a:spcPts val="0"/>
              </a:spcAft>
              <a:buClr>
                <a:schemeClr val="lt1"/>
              </a:buClr>
              <a:buSzPts val="6000"/>
              <a:buNone/>
              <a:defRPr>
                <a:solidFill>
                  <a:schemeClr val="lt1"/>
                </a:solidFill>
              </a:defRPr>
            </a:lvl6pPr>
            <a:lvl7pPr lvl="6" rtl="0">
              <a:spcBef>
                <a:spcPts val="0"/>
              </a:spcBef>
              <a:spcAft>
                <a:spcPts val="0"/>
              </a:spcAft>
              <a:buClr>
                <a:schemeClr val="lt1"/>
              </a:buClr>
              <a:buSzPts val="6000"/>
              <a:buNone/>
              <a:defRPr>
                <a:solidFill>
                  <a:schemeClr val="lt1"/>
                </a:solidFill>
              </a:defRPr>
            </a:lvl7pPr>
            <a:lvl8pPr lvl="7" rtl="0">
              <a:spcBef>
                <a:spcPts val="0"/>
              </a:spcBef>
              <a:spcAft>
                <a:spcPts val="0"/>
              </a:spcAft>
              <a:buClr>
                <a:schemeClr val="lt1"/>
              </a:buClr>
              <a:buSzPts val="6000"/>
              <a:buNone/>
              <a:defRPr>
                <a:solidFill>
                  <a:schemeClr val="lt1"/>
                </a:solidFill>
              </a:defRPr>
            </a:lvl8pPr>
            <a:lvl9pPr lvl="8" rtl="0">
              <a:spcBef>
                <a:spcPts val="0"/>
              </a:spcBef>
              <a:spcAft>
                <a:spcPts val="0"/>
              </a:spcAft>
              <a:buClr>
                <a:schemeClr val="lt1"/>
              </a:buClr>
              <a:buSzPts val="6000"/>
              <a:buNone/>
              <a:defRPr>
                <a:solidFill>
                  <a:schemeClr val="lt1"/>
                </a:solidFill>
              </a:defRPr>
            </a:lvl9pPr>
          </a:lstStyle>
          <a:p/>
        </p:txBody>
      </p:sp>
      <p:sp>
        <p:nvSpPr>
          <p:cNvPr id="424" name="Google Shape;424;p35"/>
          <p:cNvSpPr/>
          <p:nvPr/>
        </p:nvSpPr>
        <p:spPr>
          <a:xfrm flipH="1">
            <a:off x="8230720" y="-20690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5"/>
          <p:cNvSpPr/>
          <p:nvPr/>
        </p:nvSpPr>
        <p:spPr>
          <a:xfrm>
            <a:off x="8806560" y="-3411474"/>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5"/>
          <p:cNvSpPr/>
          <p:nvPr/>
        </p:nvSpPr>
        <p:spPr>
          <a:xfrm>
            <a:off x="8101646" y="2086436"/>
            <a:ext cx="552790" cy="3291764"/>
          </a:xfrm>
          <a:custGeom>
            <a:rect b="b" l="l" r="r" t="t"/>
            <a:pathLst>
              <a:path extrusionOk="0" h="66950" w="11243">
                <a:moveTo>
                  <a:pt x="5471" y="0"/>
                </a:moveTo>
                <a:cubicBezTo>
                  <a:pt x="4786" y="0"/>
                  <a:pt x="4096" y="352"/>
                  <a:pt x="3585" y="1047"/>
                </a:cubicBezTo>
                <a:cubicBezTo>
                  <a:pt x="2974" y="1882"/>
                  <a:pt x="2648" y="2880"/>
                  <a:pt x="2546" y="3898"/>
                </a:cubicBezTo>
                <a:cubicBezTo>
                  <a:pt x="2403" y="5466"/>
                  <a:pt x="2322" y="7075"/>
                  <a:pt x="2322" y="8663"/>
                </a:cubicBezTo>
                <a:cubicBezTo>
                  <a:pt x="2322" y="12981"/>
                  <a:pt x="2892" y="17237"/>
                  <a:pt x="3544" y="21514"/>
                </a:cubicBezTo>
                <a:cubicBezTo>
                  <a:pt x="4053" y="25058"/>
                  <a:pt x="4358" y="28642"/>
                  <a:pt x="4338" y="32247"/>
                </a:cubicBezTo>
                <a:cubicBezTo>
                  <a:pt x="4338" y="35750"/>
                  <a:pt x="4358" y="39253"/>
                  <a:pt x="4338" y="42755"/>
                </a:cubicBezTo>
                <a:cubicBezTo>
                  <a:pt x="4318" y="43550"/>
                  <a:pt x="4155" y="44344"/>
                  <a:pt x="3992" y="45118"/>
                </a:cubicBezTo>
                <a:cubicBezTo>
                  <a:pt x="3890" y="45627"/>
                  <a:pt x="3564" y="45973"/>
                  <a:pt x="3096" y="46279"/>
                </a:cubicBezTo>
                <a:cubicBezTo>
                  <a:pt x="1385" y="47338"/>
                  <a:pt x="489" y="48967"/>
                  <a:pt x="0" y="50840"/>
                </a:cubicBezTo>
                <a:lnTo>
                  <a:pt x="0" y="63325"/>
                </a:lnTo>
                <a:cubicBezTo>
                  <a:pt x="61" y="64546"/>
                  <a:pt x="102" y="65748"/>
                  <a:pt x="163" y="66950"/>
                </a:cubicBezTo>
                <a:lnTo>
                  <a:pt x="1772" y="66950"/>
                </a:lnTo>
                <a:cubicBezTo>
                  <a:pt x="1792" y="63304"/>
                  <a:pt x="1813" y="59638"/>
                  <a:pt x="1833" y="55993"/>
                </a:cubicBezTo>
                <a:cubicBezTo>
                  <a:pt x="1833" y="55891"/>
                  <a:pt x="1833" y="55789"/>
                  <a:pt x="1854" y="55687"/>
                </a:cubicBezTo>
                <a:cubicBezTo>
                  <a:pt x="1893" y="55317"/>
                  <a:pt x="2100" y="55096"/>
                  <a:pt x="2404" y="55096"/>
                </a:cubicBezTo>
                <a:cubicBezTo>
                  <a:pt x="2417" y="55096"/>
                  <a:pt x="2430" y="55096"/>
                  <a:pt x="2444" y="55097"/>
                </a:cubicBezTo>
                <a:cubicBezTo>
                  <a:pt x="2831" y="55138"/>
                  <a:pt x="2953" y="55402"/>
                  <a:pt x="2974" y="55728"/>
                </a:cubicBezTo>
                <a:cubicBezTo>
                  <a:pt x="2994" y="56685"/>
                  <a:pt x="3014" y="57643"/>
                  <a:pt x="3035" y="58620"/>
                </a:cubicBezTo>
                <a:cubicBezTo>
                  <a:pt x="3096" y="61390"/>
                  <a:pt x="3157" y="64160"/>
                  <a:pt x="3218" y="66950"/>
                </a:cubicBezTo>
                <a:lnTo>
                  <a:pt x="4766" y="66950"/>
                </a:lnTo>
                <a:cubicBezTo>
                  <a:pt x="4786" y="63263"/>
                  <a:pt x="4807" y="59577"/>
                  <a:pt x="4807" y="55891"/>
                </a:cubicBezTo>
                <a:cubicBezTo>
                  <a:pt x="4807" y="55565"/>
                  <a:pt x="4847" y="55239"/>
                  <a:pt x="5214" y="55117"/>
                </a:cubicBezTo>
                <a:cubicBezTo>
                  <a:pt x="5310" y="55087"/>
                  <a:pt x="5401" y="55072"/>
                  <a:pt x="5485" y="55072"/>
                </a:cubicBezTo>
                <a:cubicBezTo>
                  <a:pt x="5848" y="55072"/>
                  <a:pt x="6090" y="55347"/>
                  <a:pt x="6090" y="55810"/>
                </a:cubicBezTo>
                <a:cubicBezTo>
                  <a:pt x="6110" y="57928"/>
                  <a:pt x="6130" y="60046"/>
                  <a:pt x="6130" y="62184"/>
                </a:cubicBezTo>
                <a:cubicBezTo>
                  <a:pt x="6151" y="63773"/>
                  <a:pt x="6151" y="65361"/>
                  <a:pt x="6151" y="66950"/>
                </a:cubicBezTo>
                <a:lnTo>
                  <a:pt x="7678" y="66950"/>
                </a:lnTo>
                <a:cubicBezTo>
                  <a:pt x="7719" y="65320"/>
                  <a:pt x="7760" y="63691"/>
                  <a:pt x="7800" y="62082"/>
                </a:cubicBezTo>
                <a:cubicBezTo>
                  <a:pt x="7841" y="59985"/>
                  <a:pt x="7902" y="57907"/>
                  <a:pt x="7943" y="55830"/>
                </a:cubicBezTo>
                <a:cubicBezTo>
                  <a:pt x="7963" y="55484"/>
                  <a:pt x="8187" y="55158"/>
                  <a:pt x="8554" y="55138"/>
                </a:cubicBezTo>
                <a:cubicBezTo>
                  <a:pt x="8941" y="55138"/>
                  <a:pt x="9063" y="55606"/>
                  <a:pt x="9063" y="55891"/>
                </a:cubicBezTo>
                <a:cubicBezTo>
                  <a:pt x="9063" y="59598"/>
                  <a:pt x="9165" y="63263"/>
                  <a:pt x="9165" y="66950"/>
                </a:cubicBezTo>
                <a:lnTo>
                  <a:pt x="10753" y="66950"/>
                </a:lnTo>
                <a:cubicBezTo>
                  <a:pt x="10916" y="63304"/>
                  <a:pt x="11079" y="59638"/>
                  <a:pt x="11201" y="55993"/>
                </a:cubicBezTo>
                <a:cubicBezTo>
                  <a:pt x="11242" y="54527"/>
                  <a:pt x="11201" y="53040"/>
                  <a:pt x="11038" y="51574"/>
                </a:cubicBezTo>
                <a:cubicBezTo>
                  <a:pt x="10875" y="50026"/>
                  <a:pt x="10224" y="48621"/>
                  <a:pt x="9185" y="47439"/>
                </a:cubicBezTo>
                <a:cubicBezTo>
                  <a:pt x="8839" y="47052"/>
                  <a:pt x="8472" y="46645"/>
                  <a:pt x="8024" y="46421"/>
                </a:cubicBezTo>
                <a:cubicBezTo>
                  <a:pt x="7067" y="45932"/>
                  <a:pt x="6762" y="45097"/>
                  <a:pt x="6680" y="44161"/>
                </a:cubicBezTo>
                <a:cubicBezTo>
                  <a:pt x="6578" y="43122"/>
                  <a:pt x="6558" y="42083"/>
                  <a:pt x="6558" y="41045"/>
                </a:cubicBezTo>
                <a:cubicBezTo>
                  <a:pt x="6538" y="39049"/>
                  <a:pt x="6517" y="37033"/>
                  <a:pt x="6558" y="35037"/>
                </a:cubicBezTo>
                <a:cubicBezTo>
                  <a:pt x="6599" y="32308"/>
                  <a:pt x="6599" y="29559"/>
                  <a:pt x="6802" y="26830"/>
                </a:cubicBezTo>
                <a:cubicBezTo>
                  <a:pt x="6965" y="24386"/>
                  <a:pt x="7332" y="21962"/>
                  <a:pt x="7678" y="19539"/>
                </a:cubicBezTo>
                <a:cubicBezTo>
                  <a:pt x="8228" y="15567"/>
                  <a:pt x="8615" y="11616"/>
                  <a:pt x="8615" y="7604"/>
                </a:cubicBezTo>
                <a:cubicBezTo>
                  <a:pt x="8595" y="5996"/>
                  <a:pt x="8615" y="4366"/>
                  <a:pt x="8126" y="2798"/>
                </a:cubicBezTo>
                <a:cubicBezTo>
                  <a:pt x="7922" y="2187"/>
                  <a:pt x="7678" y="1576"/>
                  <a:pt x="7312" y="1047"/>
                </a:cubicBezTo>
                <a:cubicBezTo>
                  <a:pt x="6825" y="347"/>
                  <a:pt x="6151" y="0"/>
                  <a:pt x="54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5"/>
          <p:cNvSpPr/>
          <p:nvPr/>
        </p:nvSpPr>
        <p:spPr>
          <a:xfrm>
            <a:off x="8789548" y="2062737"/>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5"/>
          <p:cNvSpPr txBox="1"/>
          <p:nvPr>
            <p:ph idx="1" type="subTitle"/>
          </p:nvPr>
        </p:nvSpPr>
        <p:spPr>
          <a:xfrm>
            <a:off x="2568625" y="2135274"/>
            <a:ext cx="4963800" cy="9360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429" name="Google Shape;429;p35"/>
          <p:cNvSpPr txBox="1"/>
          <p:nvPr>
            <p:ph idx="2" type="subTitle"/>
          </p:nvPr>
        </p:nvSpPr>
        <p:spPr>
          <a:xfrm>
            <a:off x="2568625" y="3738724"/>
            <a:ext cx="4963800" cy="9369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430" name="Google Shape;430;p35"/>
          <p:cNvSpPr txBox="1"/>
          <p:nvPr>
            <p:ph idx="3" type="subTitle"/>
          </p:nvPr>
        </p:nvSpPr>
        <p:spPr>
          <a:xfrm>
            <a:off x="2568625" y="1771125"/>
            <a:ext cx="2384400" cy="407100"/>
          </a:xfrm>
          <a:prstGeom prst="rect">
            <a:avLst/>
          </a:prstGeom>
          <a:noFill/>
        </p:spPr>
        <p:txBody>
          <a:bodyPr anchorCtr="0" anchor="t" bIns="91425" lIns="91425" spcFirstLastPara="1" rIns="91425" wrap="square" tIns="91425">
            <a:noAutofit/>
          </a:bodyPr>
          <a:lstStyle>
            <a:lvl1pPr lvl="0">
              <a:spcBef>
                <a:spcPts val="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1pPr>
            <a:lvl2pPr lvl="1">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2pPr>
            <a:lvl3pPr lvl="2">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3pPr>
            <a:lvl4pPr lvl="3">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4pPr>
            <a:lvl5pPr lvl="4">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5pPr>
            <a:lvl6pPr lvl="5">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6pPr>
            <a:lvl7pPr lvl="6">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7pPr>
            <a:lvl8pPr lvl="7">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8pPr>
            <a:lvl9pPr lvl="8">
              <a:spcBef>
                <a:spcPts val="1600"/>
              </a:spcBef>
              <a:spcAft>
                <a:spcPts val="1600"/>
              </a:spcAft>
              <a:buClr>
                <a:schemeClr val="dk2"/>
              </a:buClr>
              <a:buSzPts val="1800"/>
              <a:buFont typeface="Fjalla One"/>
              <a:buNone/>
              <a:defRPr sz="1800">
                <a:solidFill>
                  <a:schemeClr val="dk2"/>
                </a:solidFill>
                <a:latin typeface="Fjalla One"/>
                <a:ea typeface="Fjalla One"/>
                <a:cs typeface="Fjalla One"/>
                <a:sym typeface="Fjalla One"/>
              </a:defRPr>
            </a:lvl9pPr>
          </a:lstStyle>
          <a:p/>
        </p:txBody>
      </p:sp>
      <p:sp>
        <p:nvSpPr>
          <p:cNvPr id="431" name="Google Shape;431;p35"/>
          <p:cNvSpPr txBox="1"/>
          <p:nvPr>
            <p:ph idx="4" type="subTitle"/>
          </p:nvPr>
        </p:nvSpPr>
        <p:spPr>
          <a:xfrm>
            <a:off x="2568625" y="3377404"/>
            <a:ext cx="2384400" cy="4071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1pPr>
            <a:lvl2pPr lvl="1" rtl="0">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2pPr>
            <a:lvl3pPr lvl="2" rtl="0">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3pPr>
            <a:lvl4pPr lvl="3" rtl="0">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4pPr>
            <a:lvl5pPr lvl="4" rtl="0">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5pPr>
            <a:lvl6pPr lvl="5" rtl="0">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6pPr>
            <a:lvl7pPr lvl="6" rtl="0">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7pPr>
            <a:lvl8pPr lvl="7" rtl="0">
              <a:spcBef>
                <a:spcPts val="1600"/>
              </a:spcBef>
              <a:spcAft>
                <a:spcPts val="0"/>
              </a:spcAft>
              <a:buClr>
                <a:schemeClr val="dk2"/>
              </a:buClr>
              <a:buSzPts val="1800"/>
              <a:buFont typeface="Fjalla One"/>
              <a:buNone/>
              <a:defRPr sz="1800">
                <a:solidFill>
                  <a:schemeClr val="dk2"/>
                </a:solidFill>
                <a:latin typeface="Fjalla One"/>
                <a:ea typeface="Fjalla One"/>
                <a:cs typeface="Fjalla One"/>
                <a:sym typeface="Fjalla One"/>
              </a:defRPr>
            </a:lvl8pPr>
            <a:lvl9pPr lvl="8" rtl="0">
              <a:spcBef>
                <a:spcPts val="1600"/>
              </a:spcBef>
              <a:spcAft>
                <a:spcPts val="1600"/>
              </a:spcAft>
              <a:buClr>
                <a:schemeClr val="dk2"/>
              </a:buClr>
              <a:buSzPts val="1800"/>
              <a:buFont typeface="Fjalla One"/>
              <a:buNone/>
              <a:defRPr sz="1800">
                <a:solidFill>
                  <a:schemeClr val="dk2"/>
                </a:solidFill>
                <a:latin typeface="Fjalla One"/>
                <a:ea typeface="Fjalla One"/>
                <a:cs typeface="Fjalla One"/>
                <a:sym typeface="Fjalla 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MAIN_POINT_1">
    <p:spTree>
      <p:nvGrpSpPr>
        <p:cNvPr id="432" name="Shape 432"/>
        <p:cNvGrpSpPr/>
        <p:nvPr/>
      </p:nvGrpSpPr>
      <p:grpSpPr>
        <a:xfrm>
          <a:off x="0" y="0"/>
          <a:ext cx="0" cy="0"/>
          <a:chOff x="0" y="0"/>
          <a:chExt cx="0" cy="0"/>
        </a:xfrm>
      </p:grpSpPr>
      <p:sp>
        <p:nvSpPr>
          <p:cNvPr id="433" name="Google Shape;433;p36"/>
          <p:cNvSpPr txBox="1"/>
          <p:nvPr>
            <p:ph type="title"/>
          </p:nvPr>
        </p:nvSpPr>
        <p:spPr>
          <a:xfrm>
            <a:off x="2331725" y="1263575"/>
            <a:ext cx="4765500" cy="2508300"/>
          </a:xfrm>
          <a:prstGeom prst="rect">
            <a:avLst/>
          </a:prstGeom>
        </p:spPr>
        <p:txBody>
          <a:bodyPr anchorCtr="0" anchor="ctr" bIns="91425" lIns="91425" spcFirstLastPara="1" rIns="91425" wrap="square" tIns="91425">
            <a:noAutofit/>
          </a:bodyPr>
          <a:lstStyle>
            <a:lvl1pPr lvl="0" rtl="0">
              <a:spcBef>
                <a:spcPts val="0"/>
              </a:spcBef>
              <a:spcAft>
                <a:spcPts val="0"/>
              </a:spcAft>
              <a:buSzPts val="5500"/>
              <a:buNone/>
              <a:defRPr sz="5500"/>
            </a:lvl1pPr>
            <a:lvl2pPr lvl="1"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2pPr>
            <a:lvl3pPr lvl="2"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3pPr>
            <a:lvl4pPr lvl="3"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4pPr>
            <a:lvl5pPr lvl="4"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5pPr>
            <a:lvl6pPr lvl="5"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6pPr>
            <a:lvl7pPr lvl="6"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7pPr>
            <a:lvl8pPr lvl="7"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8pPr>
            <a:lvl9pPr lvl="8" rtl="0">
              <a:spcBef>
                <a:spcPts val="0"/>
              </a:spcBef>
              <a:spcAft>
                <a:spcPts val="0"/>
              </a:spcAft>
              <a:buClr>
                <a:schemeClr val="accent4"/>
              </a:buClr>
              <a:buSzPts val="5500"/>
              <a:buFont typeface="Fjalla One"/>
              <a:buNone/>
              <a:defRPr sz="5500">
                <a:solidFill>
                  <a:schemeClr val="accent4"/>
                </a:solidFill>
                <a:latin typeface="Fjalla One"/>
                <a:ea typeface="Fjalla One"/>
                <a:cs typeface="Fjalla One"/>
                <a:sym typeface="Fjalla One"/>
              </a:defRPr>
            </a:lvl9pPr>
          </a:lstStyle>
          <a:p/>
        </p:txBody>
      </p:sp>
      <p:sp>
        <p:nvSpPr>
          <p:cNvPr id="434" name="Google Shape;434;p36"/>
          <p:cNvSpPr/>
          <p:nvPr/>
        </p:nvSpPr>
        <p:spPr>
          <a:xfrm flipH="1" rot="10800000">
            <a:off x="7238267" y="1616715"/>
            <a:ext cx="640087" cy="4208414"/>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6"/>
          <p:cNvSpPr/>
          <p:nvPr/>
        </p:nvSpPr>
        <p:spPr>
          <a:xfrm flipH="1" rot="10800000">
            <a:off x="7274207" y="-2277783"/>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6"/>
          <p:cNvSpPr/>
          <p:nvPr/>
        </p:nvSpPr>
        <p:spPr>
          <a:xfrm flipH="1" rot="10800000">
            <a:off x="7867776" y="2504984"/>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37" name="Google Shape;437;p36"/>
          <p:cNvSpPr/>
          <p:nvPr/>
        </p:nvSpPr>
        <p:spPr>
          <a:xfrm flipH="1" rot="10800000">
            <a:off x="8163893" y="-2982510"/>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38" name="Google Shape;438;p36"/>
          <p:cNvSpPr/>
          <p:nvPr/>
        </p:nvSpPr>
        <p:spPr>
          <a:xfrm flipH="1" rot="10800000">
            <a:off x="8614585" y="2244994"/>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39" name="Google Shape;439;p36"/>
          <p:cNvSpPr/>
          <p:nvPr/>
        </p:nvSpPr>
        <p:spPr>
          <a:xfrm flipH="1" rot="10800000">
            <a:off x="8648608" y="-1190107"/>
            <a:ext cx="795433" cy="3038785"/>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40" name="Google Shape;440;p36"/>
          <p:cNvSpPr txBox="1"/>
          <p:nvPr>
            <p:ph idx="1" type="subTitle"/>
          </p:nvPr>
        </p:nvSpPr>
        <p:spPr>
          <a:xfrm>
            <a:off x="2349925" y="2871850"/>
            <a:ext cx="4535400" cy="10275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5">
  <p:cSld name="CUSTOM_10_1">
    <p:spTree>
      <p:nvGrpSpPr>
        <p:cNvPr id="441" name="Shape 441"/>
        <p:cNvGrpSpPr/>
        <p:nvPr/>
      </p:nvGrpSpPr>
      <p:grpSpPr>
        <a:xfrm>
          <a:off x="0" y="0"/>
          <a:ext cx="0" cy="0"/>
          <a:chOff x="0" y="0"/>
          <a:chExt cx="0" cy="0"/>
        </a:xfrm>
      </p:grpSpPr>
      <p:sp>
        <p:nvSpPr>
          <p:cNvPr id="442" name="Google Shape;442;p37"/>
          <p:cNvSpPr txBox="1"/>
          <p:nvPr>
            <p:ph idx="1" type="subTitle"/>
          </p:nvPr>
        </p:nvSpPr>
        <p:spPr>
          <a:xfrm>
            <a:off x="1082000" y="2740525"/>
            <a:ext cx="1680000" cy="14172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spcBef>
                <a:spcPts val="1600"/>
              </a:spcBef>
              <a:spcAft>
                <a:spcPts val="0"/>
              </a:spcAft>
              <a:buSzPts val="1400"/>
              <a:buFont typeface="Roboto"/>
              <a:buNone/>
              <a:defRPr>
                <a:latin typeface="Roboto"/>
                <a:ea typeface="Roboto"/>
                <a:cs typeface="Roboto"/>
                <a:sym typeface="Roboto"/>
              </a:defRPr>
            </a:lvl2pPr>
            <a:lvl3pPr lvl="2" rtl="0" algn="ctr">
              <a:spcBef>
                <a:spcPts val="1600"/>
              </a:spcBef>
              <a:spcAft>
                <a:spcPts val="0"/>
              </a:spcAft>
              <a:buSzPts val="1400"/>
              <a:buFont typeface="Roboto"/>
              <a:buNone/>
              <a:defRPr>
                <a:latin typeface="Roboto"/>
                <a:ea typeface="Roboto"/>
                <a:cs typeface="Roboto"/>
                <a:sym typeface="Roboto"/>
              </a:defRPr>
            </a:lvl3pPr>
            <a:lvl4pPr lvl="3" rtl="0" algn="ctr">
              <a:spcBef>
                <a:spcPts val="1600"/>
              </a:spcBef>
              <a:spcAft>
                <a:spcPts val="0"/>
              </a:spcAft>
              <a:buSzPts val="1400"/>
              <a:buFont typeface="Roboto"/>
              <a:buNone/>
              <a:defRPr>
                <a:latin typeface="Roboto"/>
                <a:ea typeface="Roboto"/>
                <a:cs typeface="Roboto"/>
                <a:sym typeface="Roboto"/>
              </a:defRPr>
            </a:lvl4pPr>
            <a:lvl5pPr lvl="4" rtl="0" algn="ctr">
              <a:spcBef>
                <a:spcPts val="1600"/>
              </a:spcBef>
              <a:spcAft>
                <a:spcPts val="0"/>
              </a:spcAft>
              <a:buSzPts val="1400"/>
              <a:buFont typeface="Roboto"/>
              <a:buNone/>
              <a:defRPr>
                <a:latin typeface="Roboto"/>
                <a:ea typeface="Roboto"/>
                <a:cs typeface="Roboto"/>
                <a:sym typeface="Roboto"/>
              </a:defRPr>
            </a:lvl5pPr>
            <a:lvl6pPr lvl="5" rtl="0" algn="ctr">
              <a:spcBef>
                <a:spcPts val="1600"/>
              </a:spcBef>
              <a:spcAft>
                <a:spcPts val="0"/>
              </a:spcAft>
              <a:buSzPts val="1400"/>
              <a:buFont typeface="Roboto"/>
              <a:buNone/>
              <a:defRPr>
                <a:latin typeface="Roboto"/>
                <a:ea typeface="Roboto"/>
                <a:cs typeface="Roboto"/>
                <a:sym typeface="Roboto"/>
              </a:defRPr>
            </a:lvl6pPr>
            <a:lvl7pPr lvl="6" rtl="0" algn="ctr">
              <a:spcBef>
                <a:spcPts val="1600"/>
              </a:spcBef>
              <a:spcAft>
                <a:spcPts val="0"/>
              </a:spcAft>
              <a:buSzPts val="1400"/>
              <a:buFont typeface="Roboto"/>
              <a:buNone/>
              <a:defRPr>
                <a:latin typeface="Roboto"/>
                <a:ea typeface="Roboto"/>
                <a:cs typeface="Roboto"/>
                <a:sym typeface="Roboto"/>
              </a:defRPr>
            </a:lvl7pPr>
            <a:lvl8pPr lvl="7" rtl="0" algn="ctr">
              <a:spcBef>
                <a:spcPts val="1600"/>
              </a:spcBef>
              <a:spcAft>
                <a:spcPts val="0"/>
              </a:spcAft>
              <a:buSzPts val="1400"/>
              <a:buFont typeface="Roboto"/>
              <a:buNone/>
              <a:defRPr>
                <a:latin typeface="Roboto"/>
                <a:ea typeface="Roboto"/>
                <a:cs typeface="Roboto"/>
                <a:sym typeface="Roboto"/>
              </a:defRPr>
            </a:lvl8pPr>
            <a:lvl9pPr lvl="8" rtl="0" algn="ctr">
              <a:spcBef>
                <a:spcPts val="1600"/>
              </a:spcBef>
              <a:spcAft>
                <a:spcPts val="1600"/>
              </a:spcAft>
              <a:buSzPts val="1400"/>
              <a:buFont typeface="Roboto"/>
              <a:buNone/>
              <a:defRPr>
                <a:latin typeface="Roboto"/>
                <a:ea typeface="Roboto"/>
                <a:cs typeface="Roboto"/>
                <a:sym typeface="Roboto"/>
              </a:defRPr>
            </a:lvl9pPr>
          </a:lstStyle>
          <a:p/>
        </p:txBody>
      </p:sp>
      <p:sp>
        <p:nvSpPr>
          <p:cNvPr id="443" name="Google Shape;443;p37"/>
          <p:cNvSpPr txBox="1"/>
          <p:nvPr>
            <p:ph idx="2" type="subTitle"/>
          </p:nvPr>
        </p:nvSpPr>
        <p:spPr>
          <a:xfrm>
            <a:off x="1069850" y="2370950"/>
            <a:ext cx="1680000" cy="4395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44" name="Google Shape;444;p37"/>
          <p:cNvSpPr txBox="1"/>
          <p:nvPr>
            <p:ph idx="3" type="subTitle"/>
          </p:nvPr>
        </p:nvSpPr>
        <p:spPr>
          <a:xfrm>
            <a:off x="6394300" y="2739025"/>
            <a:ext cx="1680000" cy="1418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spcBef>
                <a:spcPts val="1600"/>
              </a:spcBef>
              <a:spcAft>
                <a:spcPts val="0"/>
              </a:spcAft>
              <a:buSzPts val="1400"/>
              <a:buFont typeface="Roboto"/>
              <a:buNone/>
              <a:defRPr>
                <a:latin typeface="Roboto"/>
                <a:ea typeface="Roboto"/>
                <a:cs typeface="Roboto"/>
                <a:sym typeface="Roboto"/>
              </a:defRPr>
            </a:lvl2pPr>
            <a:lvl3pPr lvl="2" rtl="0" algn="ctr">
              <a:spcBef>
                <a:spcPts val="1600"/>
              </a:spcBef>
              <a:spcAft>
                <a:spcPts val="0"/>
              </a:spcAft>
              <a:buSzPts val="1400"/>
              <a:buFont typeface="Roboto"/>
              <a:buNone/>
              <a:defRPr>
                <a:latin typeface="Roboto"/>
                <a:ea typeface="Roboto"/>
                <a:cs typeface="Roboto"/>
                <a:sym typeface="Roboto"/>
              </a:defRPr>
            </a:lvl3pPr>
            <a:lvl4pPr lvl="3" rtl="0" algn="ctr">
              <a:spcBef>
                <a:spcPts val="1600"/>
              </a:spcBef>
              <a:spcAft>
                <a:spcPts val="0"/>
              </a:spcAft>
              <a:buSzPts val="1400"/>
              <a:buFont typeface="Roboto"/>
              <a:buNone/>
              <a:defRPr>
                <a:latin typeface="Roboto"/>
                <a:ea typeface="Roboto"/>
                <a:cs typeface="Roboto"/>
                <a:sym typeface="Roboto"/>
              </a:defRPr>
            </a:lvl4pPr>
            <a:lvl5pPr lvl="4" rtl="0" algn="ctr">
              <a:spcBef>
                <a:spcPts val="1600"/>
              </a:spcBef>
              <a:spcAft>
                <a:spcPts val="0"/>
              </a:spcAft>
              <a:buSzPts val="1400"/>
              <a:buFont typeface="Roboto"/>
              <a:buNone/>
              <a:defRPr>
                <a:latin typeface="Roboto"/>
                <a:ea typeface="Roboto"/>
                <a:cs typeface="Roboto"/>
                <a:sym typeface="Roboto"/>
              </a:defRPr>
            </a:lvl5pPr>
            <a:lvl6pPr lvl="5" rtl="0" algn="ctr">
              <a:spcBef>
                <a:spcPts val="1600"/>
              </a:spcBef>
              <a:spcAft>
                <a:spcPts val="0"/>
              </a:spcAft>
              <a:buSzPts val="1400"/>
              <a:buFont typeface="Roboto"/>
              <a:buNone/>
              <a:defRPr>
                <a:latin typeface="Roboto"/>
                <a:ea typeface="Roboto"/>
                <a:cs typeface="Roboto"/>
                <a:sym typeface="Roboto"/>
              </a:defRPr>
            </a:lvl6pPr>
            <a:lvl7pPr lvl="6" rtl="0" algn="ctr">
              <a:spcBef>
                <a:spcPts val="1600"/>
              </a:spcBef>
              <a:spcAft>
                <a:spcPts val="0"/>
              </a:spcAft>
              <a:buSzPts val="1400"/>
              <a:buFont typeface="Roboto"/>
              <a:buNone/>
              <a:defRPr>
                <a:latin typeface="Roboto"/>
                <a:ea typeface="Roboto"/>
                <a:cs typeface="Roboto"/>
                <a:sym typeface="Roboto"/>
              </a:defRPr>
            </a:lvl7pPr>
            <a:lvl8pPr lvl="7" rtl="0" algn="ctr">
              <a:spcBef>
                <a:spcPts val="1600"/>
              </a:spcBef>
              <a:spcAft>
                <a:spcPts val="0"/>
              </a:spcAft>
              <a:buSzPts val="1400"/>
              <a:buFont typeface="Roboto"/>
              <a:buNone/>
              <a:defRPr>
                <a:latin typeface="Roboto"/>
                <a:ea typeface="Roboto"/>
                <a:cs typeface="Roboto"/>
                <a:sym typeface="Roboto"/>
              </a:defRPr>
            </a:lvl8pPr>
            <a:lvl9pPr lvl="8" rtl="0" algn="ctr">
              <a:spcBef>
                <a:spcPts val="1600"/>
              </a:spcBef>
              <a:spcAft>
                <a:spcPts val="1600"/>
              </a:spcAft>
              <a:buSzPts val="1400"/>
              <a:buFont typeface="Roboto"/>
              <a:buNone/>
              <a:defRPr>
                <a:latin typeface="Roboto"/>
                <a:ea typeface="Roboto"/>
                <a:cs typeface="Roboto"/>
                <a:sym typeface="Roboto"/>
              </a:defRPr>
            </a:lvl9pPr>
          </a:lstStyle>
          <a:p/>
        </p:txBody>
      </p:sp>
      <p:sp>
        <p:nvSpPr>
          <p:cNvPr id="445" name="Google Shape;445;p37"/>
          <p:cNvSpPr txBox="1"/>
          <p:nvPr>
            <p:ph idx="4" type="subTitle"/>
          </p:nvPr>
        </p:nvSpPr>
        <p:spPr>
          <a:xfrm>
            <a:off x="6394150" y="2370950"/>
            <a:ext cx="1680000" cy="4395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accent1"/>
              </a:buClr>
              <a:buSzPts val="1800"/>
              <a:buFont typeface="Fjalla One"/>
              <a:buNone/>
              <a:defRPr sz="1800">
                <a:solidFill>
                  <a:schemeClr val="lt2"/>
                </a:solidFill>
                <a:latin typeface="Fjalla One"/>
                <a:ea typeface="Fjalla One"/>
                <a:cs typeface="Fjalla One"/>
                <a:sym typeface="Fjalla 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46" name="Google Shape;446;p37"/>
          <p:cNvSpPr txBox="1"/>
          <p:nvPr>
            <p:ph type="title"/>
          </p:nvPr>
        </p:nvSpPr>
        <p:spPr>
          <a:xfrm>
            <a:off x="1207000" y="539500"/>
            <a:ext cx="6730200" cy="47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2pPr>
            <a:lvl3pPr lvl="2"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3pPr>
            <a:lvl4pPr lvl="3"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4pPr>
            <a:lvl5pPr lvl="4"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5pPr>
            <a:lvl6pPr lvl="5"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6pPr>
            <a:lvl7pPr lvl="6"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7pPr>
            <a:lvl8pPr lvl="7"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8pPr>
            <a:lvl9pPr lvl="8" rtl="0">
              <a:spcBef>
                <a:spcPts val="0"/>
              </a:spcBef>
              <a:spcAft>
                <a:spcPts val="0"/>
              </a:spcAft>
              <a:buClr>
                <a:schemeClr val="accent4"/>
              </a:buClr>
              <a:buSzPts val="4000"/>
              <a:buFont typeface="Fjalla One"/>
              <a:buNone/>
              <a:defRPr sz="4000">
                <a:solidFill>
                  <a:schemeClr val="accent4"/>
                </a:solidFill>
                <a:latin typeface="Fjalla One"/>
                <a:ea typeface="Fjalla One"/>
                <a:cs typeface="Fjalla One"/>
                <a:sym typeface="Fjalla One"/>
              </a:defRPr>
            </a:lvl9pPr>
          </a:lstStyle>
          <a:p/>
        </p:txBody>
      </p:sp>
      <p:sp>
        <p:nvSpPr>
          <p:cNvPr id="447" name="Google Shape;447;p37"/>
          <p:cNvSpPr/>
          <p:nvPr/>
        </p:nvSpPr>
        <p:spPr>
          <a:xfrm>
            <a:off x="8697623" y="-2984868"/>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 name="Google Shape;448;p37"/>
          <p:cNvGrpSpPr/>
          <p:nvPr/>
        </p:nvGrpSpPr>
        <p:grpSpPr>
          <a:xfrm>
            <a:off x="-371400" y="-655844"/>
            <a:ext cx="650453" cy="8561589"/>
            <a:chOff x="1064797" y="-1353613"/>
            <a:chExt cx="688238" cy="9049349"/>
          </a:xfrm>
        </p:grpSpPr>
        <p:sp>
          <p:nvSpPr>
            <p:cNvPr id="449" name="Google Shape;449;p37"/>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7"/>
            <p:cNvSpPr/>
            <p:nvPr/>
          </p:nvSpPr>
          <p:spPr>
            <a:xfrm>
              <a:off x="1064797" y="3368872"/>
              <a:ext cx="674316" cy="4326863"/>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 name="Google Shape;451;p37"/>
          <p:cNvSpPr/>
          <p:nvPr/>
        </p:nvSpPr>
        <p:spPr>
          <a:xfrm>
            <a:off x="8708302" y="3370894"/>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7"/>
          <p:cNvSpPr/>
          <p:nvPr/>
        </p:nvSpPr>
        <p:spPr>
          <a:xfrm>
            <a:off x="97976" y="-1359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53" name="Google Shape;453;p37"/>
          <p:cNvSpPr/>
          <p:nvPr/>
        </p:nvSpPr>
        <p:spPr>
          <a:xfrm>
            <a:off x="268074" y="2715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54" name="Google Shape;454;p37"/>
          <p:cNvSpPr/>
          <p:nvPr/>
        </p:nvSpPr>
        <p:spPr>
          <a:xfrm>
            <a:off x="8231214" y="-4721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5">
  <p:cSld name="CUSTOM_12_1_1">
    <p:spTree>
      <p:nvGrpSpPr>
        <p:cNvPr id="455" name="Shape 455"/>
        <p:cNvGrpSpPr/>
        <p:nvPr/>
      </p:nvGrpSpPr>
      <p:grpSpPr>
        <a:xfrm>
          <a:off x="0" y="0"/>
          <a:ext cx="0" cy="0"/>
          <a:chOff x="0" y="0"/>
          <a:chExt cx="0" cy="0"/>
        </a:xfrm>
      </p:grpSpPr>
      <p:sp>
        <p:nvSpPr>
          <p:cNvPr id="456" name="Google Shape;456;p38"/>
          <p:cNvSpPr txBox="1"/>
          <p:nvPr>
            <p:ph type="title"/>
          </p:nvPr>
        </p:nvSpPr>
        <p:spPr>
          <a:xfrm flipH="1">
            <a:off x="1491000" y="1440600"/>
            <a:ext cx="3462000" cy="1175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4000"/>
              <a:buNone/>
              <a:defRPr sz="4000">
                <a:solidFill>
                  <a:schemeClr val="accent2"/>
                </a:solidFill>
              </a:defRPr>
            </a:lvl1pPr>
            <a:lvl2pPr lvl="1"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2pPr>
            <a:lvl3pPr lvl="2"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3pPr>
            <a:lvl4pPr lvl="3"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4pPr>
            <a:lvl5pPr lvl="4"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5pPr>
            <a:lvl6pPr lvl="5"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6pPr>
            <a:lvl7pPr lvl="6"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7pPr>
            <a:lvl8pPr lvl="7"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8pPr>
            <a:lvl9pPr lvl="8" rtl="0">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9pPr>
          </a:lstStyle>
          <a:p/>
        </p:txBody>
      </p:sp>
      <p:sp>
        <p:nvSpPr>
          <p:cNvPr id="457" name="Google Shape;457;p38"/>
          <p:cNvSpPr/>
          <p:nvPr/>
        </p:nvSpPr>
        <p:spPr>
          <a:xfrm flipH="1">
            <a:off x="88634" y="-999202"/>
            <a:ext cx="937365" cy="4211452"/>
          </a:xfrm>
          <a:custGeom>
            <a:rect b="b" l="l" r="r" t="t"/>
            <a:pathLst>
              <a:path extrusionOk="0" h="73540" w="16273">
                <a:moveTo>
                  <a:pt x="8190" y="0"/>
                </a:moveTo>
                <a:cubicBezTo>
                  <a:pt x="7408" y="0"/>
                  <a:pt x="6619" y="453"/>
                  <a:pt x="6069" y="1360"/>
                </a:cubicBezTo>
                <a:cubicBezTo>
                  <a:pt x="5377" y="2480"/>
                  <a:pt x="5092" y="3742"/>
                  <a:pt x="5051" y="5025"/>
                </a:cubicBezTo>
                <a:cubicBezTo>
                  <a:pt x="4827" y="10402"/>
                  <a:pt x="5234" y="15493"/>
                  <a:pt x="5845" y="20849"/>
                </a:cubicBezTo>
                <a:cubicBezTo>
                  <a:pt x="6497" y="26531"/>
                  <a:pt x="7108" y="32234"/>
                  <a:pt x="7047" y="37977"/>
                </a:cubicBezTo>
                <a:cubicBezTo>
                  <a:pt x="7027" y="40828"/>
                  <a:pt x="7067" y="43700"/>
                  <a:pt x="7027" y="46551"/>
                </a:cubicBezTo>
                <a:cubicBezTo>
                  <a:pt x="7006" y="47365"/>
                  <a:pt x="6843" y="48200"/>
                  <a:pt x="6640" y="49015"/>
                </a:cubicBezTo>
                <a:cubicBezTo>
                  <a:pt x="6517" y="49544"/>
                  <a:pt x="6171" y="49952"/>
                  <a:pt x="5601" y="50135"/>
                </a:cubicBezTo>
                <a:cubicBezTo>
                  <a:pt x="2729" y="51031"/>
                  <a:pt x="1202" y="53129"/>
                  <a:pt x="611" y="55980"/>
                </a:cubicBezTo>
                <a:cubicBezTo>
                  <a:pt x="0" y="58974"/>
                  <a:pt x="408" y="61906"/>
                  <a:pt x="1182" y="64798"/>
                </a:cubicBezTo>
                <a:cubicBezTo>
                  <a:pt x="1711" y="66794"/>
                  <a:pt x="2505" y="68688"/>
                  <a:pt x="3646" y="70419"/>
                </a:cubicBezTo>
                <a:cubicBezTo>
                  <a:pt x="4277" y="71356"/>
                  <a:pt x="4990" y="72191"/>
                  <a:pt x="5927" y="72822"/>
                </a:cubicBezTo>
                <a:cubicBezTo>
                  <a:pt x="6653" y="73303"/>
                  <a:pt x="7405" y="73540"/>
                  <a:pt x="8151" y="73540"/>
                </a:cubicBezTo>
                <a:cubicBezTo>
                  <a:pt x="9017" y="73540"/>
                  <a:pt x="9874" y="73222"/>
                  <a:pt x="10672" y="72598"/>
                </a:cubicBezTo>
                <a:cubicBezTo>
                  <a:pt x="12566" y="71152"/>
                  <a:pt x="13605" y="69156"/>
                  <a:pt x="14419" y="67018"/>
                </a:cubicBezTo>
                <a:cubicBezTo>
                  <a:pt x="15662" y="63800"/>
                  <a:pt x="16273" y="60481"/>
                  <a:pt x="15906" y="57019"/>
                </a:cubicBezTo>
                <a:cubicBezTo>
                  <a:pt x="15743" y="55471"/>
                  <a:pt x="15295" y="54045"/>
                  <a:pt x="14399" y="52762"/>
                </a:cubicBezTo>
                <a:cubicBezTo>
                  <a:pt x="13564" y="51540"/>
                  <a:pt x="12423" y="50685"/>
                  <a:pt x="11018" y="50237"/>
                </a:cubicBezTo>
                <a:cubicBezTo>
                  <a:pt x="10265" y="49993"/>
                  <a:pt x="9776" y="49524"/>
                  <a:pt x="9633" y="48811"/>
                </a:cubicBezTo>
                <a:cubicBezTo>
                  <a:pt x="9450" y="48037"/>
                  <a:pt x="9348" y="47264"/>
                  <a:pt x="9328" y="46469"/>
                </a:cubicBezTo>
                <a:cubicBezTo>
                  <a:pt x="9287" y="44901"/>
                  <a:pt x="9308" y="43333"/>
                  <a:pt x="9308" y="41745"/>
                </a:cubicBezTo>
                <a:cubicBezTo>
                  <a:pt x="9328" y="39260"/>
                  <a:pt x="9246" y="36755"/>
                  <a:pt x="9369" y="34270"/>
                </a:cubicBezTo>
                <a:cubicBezTo>
                  <a:pt x="9572" y="30625"/>
                  <a:pt x="9939" y="27000"/>
                  <a:pt x="10244" y="23375"/>
                </a:cubicBezTo>
                <a:cubicBezTo>
                  <a:pt x="10367" y="21970"/>
                  <a:pt x="10550" y="20564"/>
                  <a:pt x="10672" y="19139"/>
                </a:cubicBezTo>
                <a:cubicBezTo>
                  <a:pt x="10916" y="16451"/>
                  <a:pt x="11202" y="13742"/>
                  <a:pt x="11324" y="11033"/>
                </a:cubicBezTo>
                <a:cubicBezTo>
                  <a:pt x="11466" y="8528"/>
                  <a:pt x="11629" y="6023"/>
                  <a:pt x="11079" y="3559"/>
                </a:cubicBezTo>
                <a:cubicBezTo>
                  <a:pt x="10916" y="2806"/>
                  <a:pt x="10652" y="2032"/>
                  <a:pt x="10265" y="1360"/>
                </a:cubicBezTo>
                <a:cubicBezTo>
                  <a:pt x="9745" y="453"/>
                  <a:pt x="8972" y="0"/>
                  <a:pt x="81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8"/>
          <p:cNvSpPr/>
          <p:nvPr/>
        </p:nvSpPr>
        <p:spPr>
          <a:xfrm flipH="1">
            <a:off x="-523800" y="-2984868"/>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 name="Google Shape;459;p38"/>
          <p:cNvGrpSpPr/>
          <p:nvPr/>
        </p:nvGrpSpPr>
        <p:grpSpPr>
          <a:xfrm flipH="1">
            <a:off x="8779445" y="-655844"/>
            <a:ext cx="650453" cy="8561589"/>
            <a:chOff x="1064797" y="-1353613"/>
            <a:chExt cx="688238" cy="9049349"/>
          </a:xfrm>
        </p:grpSpPr>
        <p:sp>
          <p:nvSpPr>
            <p:cNvPr id="460" name="Google Shape;460;p38"/>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8"/>
            <p:cNvSpPr/>
            <p:nvPr/>
          </p:nvSpPr>
          <p:spPr>
            <a:xfrm>
              <a:off x="1064797" y="3368872"/>
              <a:ext cx="674316" cy="4326863"/>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 name="Google Shape;462;p38"/>
          <p:cNvSpPr/>
          <p:nvPr/>
        </p:nvSpPr>
        <p:spPr>
          <a:xfrm flipH="1">
            <a:off x="-407811" y="3370894"/>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8"/>
          <p:cNvSpPr/>
          <p:nvPr/>
        </p:nvSpPr>
        <p:spPr>
          <a:xfrm flipH="1">
            <a:off x="8039581" y="-1359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64" name="Google Shape;464;p38"/>
          <p:cNvSpPr/>
          <p:nvPr/>
        </p:nvSpPr>
        <p:spPr>
          <a:xfrm flipH="1">
            <a:off x="8144382" y="2715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65" name="Google Shape;465;p38"/>
          <p:cNvSpPr txBox="1"/>
          <p:nvPr>
            <p:ph idx="1" type="subTitle"/>
          </p:nvPr>
        </p:nvSpPr>
        <p:spPr>
          <a:xfrm flipH="1">
            <a:off x="1491000" y="2357550"/>
            <a:ext cx="3081000" cy="2318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6">
  <p:cSld name="CUSTOM_2_1">
    <p:spTree>
      <p:nvGrpSpPr>
        <p:cNvPr id="466" name="Shape 466"/>
        <p:cNvGrpSpPr/>
        <p:nvPr/>
      </p:nvGrpSpPr>
      <p:grpSpPr>
        <a:xfrm>
          <a:off x="0" y="0"/>
          <a:ext cx="0" cy="0"/>
          <a:chOff x="0" y="0"/>
          <a:chExt cx="0" cy="0"/>
        </a:xfrm>
      </p:grpSpPr>
      <p:sp>
        <p:nvSpPr>
          <p:cNvPr id="467" name="Google Shape;467;p39"/>
          <p:cNvSpPr txBox="1"/>
          <p:nvPr>
            <p:ph idx="1" type="subTitle"/>
          </p:nvPr>
        </p:nvSpPr>
        <p:spPr>
          <a:xfrm>
            <a:off x="2753575" y="3727035"/>
            <a:ext cx="2589000" cy="7614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200"/>
              <a:buFont typeface="Roboto"/>
              <a:buNone/>
              <a:defRPr sz="1200">
                <a:latin typeface="Roboto"/>
                <a:ea typeface="Roboto"/>
                <a:cs typeface="Roboto"/>
                <a:sym typeface="Roboto"/>
              </a:defRPr>
            </a:lvl2pPr>
            <a:lvl3pPr lvl="2" rtl="0">
              <a:spcBef>
                <a:spcPts val="1600"/>
              </a:spcBef>
              <a:spcAft>
                <a:spcPts val="0"/>
              </a:spcAft>
              <a:buSzPts val="1200"/>
              <a:buFont typeface="Roboto"/>
              <a:buNone/>
              <a:defRPr sz="1200">
                <a:latin typeface="Roboto"/>
                <a:ea typeface="Roboto"/>
                <a:cs typeface="Roboto"/>
                <a:sym typeface="Roboto"/>
              </a:defRPr>
            </a:lvl3pPr>
            <a:lvl4pPr lvl="3" rtl="0">
              <a:spcBef>
                <a:spcPts val="1600"/>
              </a:spcBef>
              <a:spcAft>
                <a:spcPts val="0"/>
              </a:spcAft>
              <a:buSzPts val="1200"/>
              <a:buFont typeface="Roboto"/>
              <a:buNone/>
              <a:defRPr sz="1200">
                <a:latin typeface="Roboto"/>
                <a:ea typeface="Roboto"/>
                <a:cs typeface="Roboto"/>
                <a:sym typeface="Roboto"/>
              </a:defRPr>
            </a:lvl4pPr>
            <a:lvl5pPr lvl="4" rtl="0">
              <a:spcBef>
                <a:spcPts val="1600"/>
              </a:spcBef>
              <a:spcAft>
                <a:spcPts val="0"/>
              </a:spcAft>
              <a:buSzPts val="1200"/>
              <a:buFont typeface="Roboto"/>
              <a:buNone/>
              <a:defRPr sz="1200">
                <a:latin typeface="Roboto"/>
                <a:ea typeface="Roboto"/>
                <a:cs typeface="Roboto"/>
                <a:sym typeface="Roboto"/>
              </a:defRPr>
            </a:lvl5pPr>
            <a:lvl6pPr lvl="5" rtl="0">
              <a:spcBef>
                <a:spcPts val="1600"/>
              </a:spcBef>
              <a:spcAft>
                <a:spcPts val="0"/>
              </a:spcAft>
              <a:buSzPts val="1200"/>
              <a:buFont typeface="Roboto"/>
              <a:buNone/>
              <a:defRPr sz="1200">
                <a:latin typeface="Roboto"/>
                <a:ea typeface="Roboto"/>
                <a:cs typeface="Roboto"/>
                <a:sym typeface="Roboto"/>
              </a:defRPr>
            </a:lvl6pPr>
            <a:lvl7pPr lvl="6" rtl="0">
              <a:spcBef>
                <a:spcPts val="1600"/>
              </a:spcBef>
              <a:spcAft>
                <a:spcPts val="0"/>
              </a:spcAft>
              <a:buSzPts val="1200"/>
              <a:buFont typeface="Roboto"/>
              <a:buNone/>
              <a:defRPr sz="1200">
                <a:latin typeface="Roboto"/>
                <a:ea typeface="Roboto"/>
                <a:cs typeface="Roboto"/>
                <a:sym typeface="Roboto"/>
              </a:defRPr>
            </a:lvl7pPr>
            <a:lvl8pPr lvl="7" rtl="0">
              <a:spcBef>
                <a:spcPts val="1600"/>
              </a:spcBef>
              <a:spcAft>
                <a:spcPts val="0"/>
              </a:spcAft>
              <a:buSzPts val="1200"/>
              <a:buFont typeface="Roboto"/>
              <a:buNone/>
              <a:defRPr sz="1200">
                <a:latin typeface="Roboto"/>
                <a:ea typeface="Roboto"/>
                <a:cs typeface="Roboto"/>
                <a:sym typeface="Roboto"/>
              </a:defRPr>
            </a:lvl8pPr>
            <a:lvl9pPr lvl="8" rtl="0">
              <a:spcBef>
                <a:spcPts val="1600"/>
              </a:spcBef>
              <a:spcAft>
                <a:spcPts val="1600"/>
              </a:spcAft>
              <a:buSzPts val="1200"/>
              <a:buFont typeface="Roboto"/>
              <a:buNone/>
              <a:defRPr sz="1200">
                <a:latin typeface="Roboto"/>
                <a:ea typeface="Roboto"/>
                <a:cs typeface="Roboto"/>
                <a:sym typeface="Roboto"/>
              </a:defRPr>
            </a:lvl9pPr>
          </a:lstStyle>
          <a:p/>
        </p:txBody>
      </p:sp>
      <p:sp>
        <p:nvSpPr>
          <p:cNvPr id="468" name="Google Shape;468;p39"/>
          <p:cNvSpPr txBox="1"/>
          <p:nvPr>
            <p:ph idx="2" type="subTitle"/>
          </p:nvPr>
        </p:nvSpPr>
        <p:spPr>
          <a:xfrm>
            <a:off x="2779397" y="3376525"/>
            <a:ext cx="2537400" cy="3657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2pPr>
            <a:lvl3pPr lvl="2"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3pPr>
            <a:lvl4pPr lvl="3"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4pPr>
            <a:lvl5pPr lvl="4"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5pPr>
            <a:lvl6pPr lvl="5"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6pPr>
            <a:lvl7pPr lvl="6"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7pPr>
            <a:lvl8pPr lvl="7" rtl="0">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8pPr>
            <a:lvl9pPr lvl="8" rtl="0">
              <a:spcBef>
                <a:spcPts val="1600"/>
              </a:spcBef>
              <a:spcAft>
                <a:spcPts val="1600"/>
              </a:spcAft>
              <a:buClr>
                <a:schemeClr val="accent1"/>
              </a:buClr>
              <a:buSzPts val="1800"/>
              <a:buFont typeface="Fjalla One"/>
              <a:buNone/>
              <a:defRPr sz="1800">
                <a:solidFill>
                  <a:schemeClr val="accent1"/>
                </a:solidFill>
                <a:latin typeface="Fjalla One"/>
                <a:ea typeface="Fjalla One"/>
                <a:cs typeface="Fjalla One"/>
                <a:sym typeface="Fjalla One"/>
              </a:defRPr>
            </a:lvl9pPr>
          </a:lstStyle>
          <a:p/>
        </p:txBody>
      </p:sp>
      <p:sp>
        <p:nvSpPr>
          <p:cNvPr id="469" name="Google Shape;469;p39"/>
          <p:cNvSpPr txBox="1"/>
          <p:nvPr>
            <p:ph idx="3" type="subTitle"/>
          </p:nvPr>
        </p:nvSpPr>
        <p:spPr>
          <a:xfrm>
            <a:off x="3574075" y="2155620"/>
            <a:ext cx="2589000" cy="5649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200"/>
              <a:buFont typeface="Roboto"/>
              <a:buNone/>
              <a:defRPr sz="1200">
                <a:latin typeface="Roboto"/>
                <a:ea typeface="Roboto"/>
                <a:cs typeface="Roboto"/>
                <a:sym typeface="Roboto"/>
              </a:defRPr>
            </a:lvl2pPr>
            <a:lvl3pPr lvl="2" rtl="0" algn="r">
              <a:spcBef>
                <a:spcPts val="1600"/>
              </a:spcBef>
              <a:spcAft>
                <a:spcPts val="0"/>
              </a:spcAft>
              <a:buSzPts val="1200"/>
              <a:buFont typeface="Roboto"/>
              <a:buNone/>
              <a:defRPr sz="1200">
                <a:latin typeface="Roboto"/>
                <a:ea typeface="Roboto"/>
                <a:cs typeface="Roboto"/>
                <a:sym typeface="Roboto"/>
              </a:defRPr>
            </a:lvl3pPr>
            <a:lvl4pPr lvl="3" rtl="0" algn="r">
              <a:spcBef>
                <a:spcPts val="1600"/>
              </a:spcBef>
              <a:spcAft>
                <a:spcPts val="0"/>
              </a:spcAft>
              <a:buSzPts val="1200"/>
              <a:buFont typeface="Roboto"/>
              <a:buNone/>
              <a:defRPr sz="1200">
                <a:latin typeface="Roboto"/>
                <a:ea typeface="Roboto"/>
                <a:cs typeface="Roboto"/>
                <a:sym typeface="Roboto"/>
              </a:defRPr>
            </a:lvl4pPr>
            <a:lvl5pPr lvl="4" rtl="0" algn="r">
              <a:spcBef>
                <a:spcPts val="1600"/>
              </a:spcBef>
              <a:spcAft>
                <a:spcPts val="0"/>
              </a:spcAft>
              <a:buSzPts val="1200"/>
              <a:buFont typeface="Roboto"/>
              <a:buNone/>
              <a:defRPr sz="1200">
                <a:latin typeface="Roboto"/>
                <a:ea typeface="Roboto"/>
                <a:cs typeface="Roboto"/>
                <a:sym typeface="Roboto"/>
              </a:defRPr>
            </a:lvl5pPr>
            <a:lvl6pPr lvl="5" rtl="0" algn="r">
              <a:spcBef>
                <a:spcPts val="1600"/>
              </a:spcBef>
              <a:spcAft>
                <a:spcPts val="0"/>
              </a:spcAft>
              <a:buSzPts val="1200"/>
              <a:buFont typeface="Roboto"/>
              <a:buNone/>
              <a:defRPr sz="1200">
                <a:latin typeface="Roboto"/>
                <a:ea typeface="Roboto"/>
                <a:cs typeface="Roboto"/>
                <a:sym typeface="Roboto"/>
              </a:defRPr>
            </a:lvl6pPr>
            <a:lvl7pPr lvl="6" rtl="0" algn="r">
              <a:spcBef>
                <a:spcPts val="1600"/>
              </a:spcBef>
              <a:spcAft>
                <a:spcPts val="0"/>
              </a:spcAft>
              <a:buSzPts val="1200"/>
              <a:buFont typeface="Roboto"/>
              <a:buNone/>
              <a:defRPr sz="1200">
                <a:latin typeface="Roboto"/>
                <a:ea typeface="Roboto"/>
                <a:cs typeface="Roboto"/>
                <a:sym typeface="Roboto"/>
              </a:defRPr>
            </a:lvl7pPr>
            <a:lvl8pPr lvl="7" rtl="0" algn="r">
              <a:spcBef>
                <a:spcPts val="1600"/>
              </a:spcBef>
              <a:spcAft>
                <a:spcPts val="0"/>
              </a:spcAft>
              <a:buSzPts val="1200"/>
              <a:buFont typeface="Roboto"/>
              <a:buNone/>
              <a:defRPr sz="1200">
                <a:latin typeface="Roboto"/>
                <a:ea typeface="Roboto"/>
                <a:cs typeface="Roboto"/>
                <a:sym typeface="Roboto"/>
              </a:defRPr>
            </a:lvl8pPr>
            <a:lvl9pPr lvl="8" rtl="0" algn="r">
              <a:spcBef>
                <a:spcPts val="1600"/>
              </a:spcBef>
              <a:spcAft>
                <a:spcPts val="1600"/>
              </a:spcAft>
              <a:buSzPts val="1200"/>
              <a:buFont typeface="Roboto"/>
              <a:buNone/>
              <a:defRPr sz="1200">
                <a:latin typeface="Roboto"/>
                <a:ea typeface="Roboto"/>
                <a:cs typeface="Roboto"/>
                <a:sym typeface="Roboto"/>
              </a:defRPr>
            </a:lvl9pPr>
          </a:lstStyle>
          <a:p/>
        </p:txBody>
      </p:sp>
      <p:sp>
        <p:nvSpPr>
          <p:cNvPr id="470" name="Google Shape;470;p39"/>
          <p:cNvSpPr txBox="1"/>
          <p:nvPr>
            <p:ph idx="4" type="subTitle"/>
          </p:nvPr>
        </p:nvSpPr>
        <p:spPr>
          <a:xfrm>
            <a:off x="3599898" y="1805100"/>
            <a:ext cx="2537400" cy="3657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1pPr>
            <a:lvl2pPr lvl="1" rtl="0" algn="r">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2pPr>
            <a:lvl3pPr lvl="2" rtl="0" algn="r">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3pPr>
            <a:lvl4pPr lvl="3" rtl="0" algn="r">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4pPr>
            <a:lvl5pPr lvl="4" rtl="0" algn="r">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5pPr>
            <a:lvl6pPr lvl="5" rtl="0" algn="r">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6pPr>
            <a:lvl7pPr lvl="6" rtl="0" algn="r">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7pPr>
            <a:lvl8pPr lvl="7" rtl="0" algn="r">
              <a:spcBef>
                <a:spcPts val="1600"/>
              </a:spcBef>
              <a:spcAft>
                <a:spcPts val="0"/>
              </a:spcAft>
              <a:buClr>
                <a:schemeClr val="accent1"/>
              </a:buClr>
              <a:buSzPts val="1800"/>
              <a:buFont typeface="Fjalla One"/>
              <a:buNone/>
              <a:defRPr sz="1800">
                <a:solidFill>
                  <a:schemeClr val="accent1"/>
                </a:solidFill>
                <a:latin typeface="Fjalla One"/>
                <a:ea typeface="Fjalla One"/>
                <a:cs typeface="Fjalla One"/>
                <a:sym typeface="Fjalla One"/>
              </a:defRPr>
            </a:lvl8pPr>
            <a:lvl9pPr lvl="8" rtl="0" algn="r">
              <a:spcBef>
                <a:spcPts val="1600"/>
              </a:spcBef>
              <a:spcAft>
                <a:spcPts val="1600"/>
              </a:spcAft>
              <a:buClr>
                <a:schemeClr val="accent1"/>
              </a:buClr>
              <a:buSzPts val="1800"/>
              <a:buFont typeface="Fjalla One"/>
              <a:buNone/>
              <a:defRPr sz="1800">
                <a:solidFill>
                  <a:schemeClr val="accent1"/>
                </a:solidFill>
                <a:latin typeface="Fjalla One"/>
                <a:ea typeface="Fjalla One"/>
                <a:cs typeface="Fjalla One"/>
                <a:sym typeface="Fjalla One"/>
              </a:defRPr>
            </a:lvl9pPr>
          </a:lstStyle>
          <a:p/>
        </p:txBody>
      </p:sp>
      <p:sp>
        <p:nvSpPr>
          <p:cNvPr id="471" name="Google Shape;471;p39"/>
          <p:cNvSpPr txBox="1"/>
          <p:nvPr>
            <p:ph type="title"/>
          </p:nvPr>
        </p:nvSpPr>
        <p:spPr>
          <a:xfrm>
            <a:off x="713225" y="539500"/>
            <a:ext cx="7699200" cy="6858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Clr>
                <a:schemeClr val="lt2"/>
              </a:buClr>
              <a:buSzPts val="4000"/>
              <a:buNone/>
              <a:defRPr sz="4000">
                <a:solidFill>
                  <a:schemeClr val="lt2"/>
                </a:solidFill>
              </a:defRPr>
            </a:lvl1pPr>
            <a:lvl2pPr lvl="1" rtl="0">
              <a:spcBef>
                <a:spcPts val="0"/>
              </a:spcBef>
              <a:spcAft>
                <a:spcPts val="0"/>
              </a:spcAft>
              <a:buSzPts val="4500"/>
              <a:buFont typeface="Fjalla One"/>
              <a:buNone/>
              <a:defRPr sz="4500">
                <a:latin typeface="Fjalla One"/>
                <a:ea typeface="Fjalla One"/>
                <a:cs typeface="Fjalla One"/>
                <a:sym typeface="Fjalla One"/>
              </a:defRPr>
            </a:lvl2pPr>
            <a:lvl3pPr lvl="2" rtl="0">
              <a:spcBef>
                <a:spcPts val="0"/>
              </a:spcBef>
              <a:spcAft>
                <a:spcPts val="0"/>
              </a:spcAft>
              <a:buSzPts val="4500"/>
              <a:buFont typeface="Fjalla One"/>
              <a:buNone/>
              <a:defRPr sz="4500">
                <a:latin typeface="Fjalla One"/>
                <a:ea typeface="Fjalla One"/>
                <a:cs typeface="Fjalla One"/>
                <a:sym typeface="Fjalla One"/>
              </a:defRPr>
            </a:lvl3pPr>
            <a:lvl4pPr lvl="3" rtl="0">
              <a:spcBef>
                <a:spcPts val="0"/>
              </a:spcBef>
              <a:spcAft>
                <a:spcPts val="0"/>
              </a:spcAft>
              <a:buSzPts val="4500"/>
              <a:buFont typeface="Fjalla One"/>
              <a:buNone/>
              <a:defRPr sz="4500">
                <a:latin typeface="Fjalla One"/>
                <a:ea typeface="Fjalla One"/>
                <a:cs typeface="Fjalla One"/>
                <a:sym typeface="Fjalla One"/>
              </a:defRPr>
            </a:lvl4pPr>
            <a:lvl5pPr lvl="4" rtl="0">
              <a:spcBef>
                <a:spcPts val="0"/>
              </a:spcBef>
              <a:spcAft>
                <a:spcPts val="0"/>
              </a:spcAft>
              <a:buSzPts val="4500"/>
              <a:buFont typeface="Fjalla One"/>
              <a:buNone/>
              <a:defRPr sz="4500">
                <a:latin typeface="Fjalla One"/>
                <a:ea typeface="Fjalla One"/>
                <a:cs typeface="Fjalla One"/>
                <a:sym typeface="Fjalla One"/>
              </a:defRPr>
            </a:lvl5pPr>
            <a:lvl6pPr lvl="5" rtl="0">
              <a:spcBef>
                <a:spcPts val="0"/>
              </a:spcBef>
              <a:spcAft>
                <a:spcPts val="0"/>
              </a:spcAft>
              <a:buSzPts val="4500"/>
              <a:buFont typeface="Fjalla One"/>
              <a:buNone/>
              <a:defRPr sz="4500">
                <a:latin typeface="Fjalla One"/>
                <a:ea typeface="Fjalla One"/>
                <a:cs typeface="Fjalla One"/>
                <a:sym typeface="Fjalla One"/>
              </a:defRPr>
            </a:lvl6pPr>
            <a:lvl7pPr lvl="6" rtl="0">
              <a:spcBef>
                <a:spcPts val="0"/>
              </a:spcBef>
              <a:spcAft>
                <a:spcPts val="0"/>
              </a:spcAft>
              <a:buSzPts val="4500"/>
              <a:buFont typeface="Fjalla One"/>
              <a:buNone/>
              <a:defRPr sz="4500">
                <a:latin typeface="Fjalla One"/>
                <a:ea typeface="Fjalla One"/>
                <a:cs typeface="Fjalla One"/>
                <a:sym typeface="Fjalla One"/>
              </a:defRPr>
            </a:lvl7pPr>
            <a:lvl8pPr lvl="7" rtl="0">
              <a:spcBef>
                <a:spcPts val="0"/>
              </a:spcBef>
              <a:spcAft>
                <a:spcPts val="0"/>
              </a:spcAft>
              <a:buSzPts val="4500"/>
              <a:buFont typeface="Fjalla One"/>
              <a:buNone/>
              <a:defRPr sz="4500">
                <a:latin typeface="Fjalla One"/>
                <a:ea typeface="Fjalla One"/>
                <a:cs typeface="Fjalla One"/>
                <a:sym typeface="Fjalla One"/>
              </a:defRPr>
            </a:lvl8pPr>
            <a:lvl9pPr lvl="8" rtl="0">
              <a:spcBef>
                <a:spcPts val="0"/>
              </a:spcBef>
              <a:spcAft>
                <a:spcPts val="0"/>
              </a:spcAft>
              <a:buSzPts val="4500"/>
              <a:buFont typeface="Fjalla One"/>
              <a:buNone/>
              <a:defRPr sz="4500">
                <a:latin typeface="Fjalla One"/>
                <a:ea typeface="Fjalla One"/>
                <a:cs typeface="Fjalla One"/>
                <a:sym typeface="Fjalla 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2">
    <p:spTree>
      <p:nvGrpSpPr>
        <p:cNvPr id="472" name="Shape 472"/>
        <p:cNvGrpSpPr/>
        <p:nvPr/>
      </p:nvGrpSpPr>
      <p:grpSpPr>
        <a:xfrm>
          <a:off x="0" y="0"/>
          <a:ext cx="0" cy="0"/>
          <a:chOff x="0" y="0"/>
          <a:chExt cx="0" cy="0"/>
        </a:xfrm>
      </p:grpSpPr>
      <p:sp>
        <p:nvSpPr>
          <p:cNvPr id="473" name="Google Shape;473;p40"/>
          <p:cNvSpPr/>
          <p:nvPr/>
        </p:nvSpPr>
        <p:spPr>
          <a:xfrm flipH="1" rot="10800000">
            <a:off x="7432732" y="-1128458"/>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0"/>
          <p:cNvSpPr/>
          <p:nvPr/>
        </p:nvSpPr>
        <p:spPr>
          <a:xfrm flipH="1" rot="10800000">
            <a:off x="7943976" y="3647984"/>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75" name="Google Shape;475;p40"/>
          <p:cNvSpPr/>
          <p:nvPr/>
        </p:nvSpPr>
        <p:spPr>
          <a:xfrm flipH="1" rot="10800000">
            <a:off x="8240093" y="-1839510"/>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76" name="Google Shape;476;p40"/>
          <p:cNvSpPr/>
          <p:nvPr/>
        </p:nvSpPr>
        <p:spPr>
          <a:xfrm flipH="1" rot="10800000">
            <a:off x="8690785" y="3387994"/>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77" name="Google Shape;477;p40"/>
          <p:cNvSpPr/>
          <p:nvPr/>
        </p:nvSpPr>
        <p:spPr>
          <a:xfrm flipH="1" rot="10800000">
            <a:off x="8724808" y="-47107"/>
            <a:ext cx="795433" cy="3038785"/>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78" name="Google Shape;478;p40"/>
          <p:cNvSpPr/>
          <p:nvPr/>
        </p:nvSpPr>
        <p:spPr>
          <a:xfrm>
            <a:off x="-334158" y="-916520"/>
            <a:ext cx="640087" cy="4208414"/>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0"/>
          <p:cNvSpPr/>
          <p:nvPr/>
        </p:nvSpPr>
        <p:spPr>
          <a:xfrm>
            <a:off x="-215893" y="3651609"/>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0"/>
          <p:cNvSpPr/>
          <p:nvPr/>
        </p:nvSpPr>
        <p:spPr>
          <a:xfrm>
            <a:off x="219151" y="-1391835"/>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81" name="Google Shape;481;p40"/>
          <p:cNvSpPr/>
          <p:nvPr/>
        </p:nvSpPr>
        <p:spPr>
          <a:xfrm>
            <a:off x="515268" y="2711957"/>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82" name="Google Shape;482;p40"/>
          <p:cNvSpPr txBox="1"/>
          <p:nvPr>
            <p:ph hasCustomPrompt="1" type="title"/>
          </p:nvPr>
        </p:nvSpPr>
        <p:spPr>
          <a:xfrm>
            <a:off x="1333450" y="1153125"/>
            <a:ext cx="64770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3" name="Google Shape;483;p40"/>
          <p:cNvSpPr txBox="1"/>
          <p:nvPr>
            <p:ph idx="1" type="subTitle"/>
          </p:nvPr>
        </p:nvSpPr>
        <p:spPr>
          <a:xfrm>
            <a:off x="3200200" y="3431775"/>
            <a:ext cx="2743500" cy="86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84" name="Google Shape;484;p40"/>
          <p:cNvSpPr/>
          <p:nvPr/>
        </p:nvSpPr>
        <p:spPr>
          <a:xfrm>
            <a:off x="965960" y="-1214139"/>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85" name="Google Shape;485;p40"/>
          <p:cNvSpPr/>
          <p:nvPr/>
        </p:nvSpPr>
        <p:spPr>
          <a:xfrm>
            <a:off x="1076174" y="3059925"/>
            <a:ext cx="863442" cy="3137748"/>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3" name="Shape 43"/>
        <p:cNvGrpSpPr/>
        <p:nvPr/>
      </p:nvGrpSpPr>
      <p:grpSpPr>
        <a:xfrm>
          <a:off x="0" y="0"/>
          <a:ext cx="0" cy="0"/>
          <a:chOff x="0" y="0"/>
          <a:chExt cx="0" cy="0"/>
        </a:xfrm>
      </p:grpSpPr>
      <p:sp>
        <p:nvSpPr>
          <p:cNvPr id="44" name="Google Shape;44;p5"/>
          <p:cNvSpPr/>
          <p:nvPr/>
        </p:nvSpPr>
        <p:spPr>
          <a:xfrm flipH="1">
            <a:off x="8230720" y="-20690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8806560" y="-3411474"/>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8101646" y="2086436"/>
            <a:ext cx="552790" cy="3291764"/>
          </a:xfrm>
          <a:custGeom>
            <a:rect b="b" l="l" r="r" t="t"/>
            <a:pathLst>
              <a:path extrusionOk="0" h="66950" w="11243">
                <a:moveTo>
                  <a:pt x="5471" y="0"/>
                </a:moveTo>
                <a:cubicBezTo>
                  <a:pt x="4786" y="0"/>
                  <a:pt x="4096" y="352"/>
                  <a:pt x="3585" y="1047"/>
                </a:cubicBezTo>
                <a:cubicBezTo>
                  <a:pt x="2974" y="1882"/>
                  <a:pt x="2648" y="2880"/>
                  <a:pt x="2546" y="3898"/>
                </a:cubicBezTo>
                <a:cubicBezTo>
                  <a:pt x="2403" y="5466"/>
                  <a:pt x="2322" y="7075"/>
                  <a:pt x="2322" y="8663"/>
                </a:cubicBezTo>
                <a:cubicBezTo>
                  <a:pt x="2322" y="12981"/>
                  <a:pt x="2892" y="17237"/>
                  <a:pt x="3544" y="21514"/>
                </a:cubicBezTo>
                <a:cubicBezTo>
                  <a:pt x="4053" y="25058"/>
                  <a:pt x="4358" y="28642"/>
                  <a:pt x="4338" y="32247"/>
                </a:cubicBezTo>
                <a:cubicBezTo>
                  <a:pt x="4338" y="35750"/>
                  <a:pt x="4358" y="39253"/>
                  <a:pt x="4338" y="42755"/>
                </a:cubicBezTo>
                <a:cubicBezTo>
                  <a:pt x="4318" y="43550"/>
                  <a:pt x="4155" y="44344"/>
                  <a:pt x="3992" y="45118"/>
                </a:cubicBezTo>
                <a:cubicBezTo>
                  <a:pt x="3890" y="45627"/>
                  <a:pt x="3564" y="45973"/>
                  <a:pt x="3096" y="46279"/>
                </a:cubicBezTo>
                <a:cubicBezTo>
                  <a:pt x="1385" y="47338"/>
                  <a:pt x="489" y="48967"/>
                  <a:pt x="0" y="50840"/>
                </a:cubicBezTo>
                <a:lnTo>
                  <a:pt x="0" y="63325"/>
                </a:lnTo>
                <a:cubicBezTo>
                  <a:pt x="61" y="64546"/>
                  <a:pt x="102" y="65748"/>
                  <a:pt x="163" y="66950"/>
                </a:cubicBezTo>
                <a:lnTo>
                  <a:pt x="1772" y="66950"/>
                </a:lnTo>
                <a:cubicBezTo>
                  <a:pt x="1792" y="63304"/>
                  <a:pt x="1813" y="59638"/>
                  <a:pt x="1833" y="55993"/>
                </a:cubicBezTo>
                <a:cubicBezTo>
                  <a:pt x="1833" y="55891"/>
                  <a:pt x="1833" y="55789"/>
                  <a:pt x="1854" y="55687"/>
                </a:cubicBezTo>
                <a:cubicBezTo>
                  <a:pt x="1893" y="55317"/>
                  <a:pt x="2100" y="55096"/>
                  <a:pt x="2404" y="55096"/>
                </a:cubicBezTo>
                <a:cubicBezTo>
                  <a:pt x="2417" y="55096"/>
                  <a:pt x="2430" y="55096"/>
                  <a:pt x="2444" y="55097"/>
                </a:cubicBezTo>
                <a:cubicBezTo>
                  <a:pt x="2831" y="55138"/>
                  <a:pt x="2953" y="55402"/>
                  <a:pt x="2974" y="55728"/>
                </a:cubicBezTo>
                <a:cubicBezTo>
                  <a:pt x="2994" y="56685"/>
                  <a:pt x="3014" y="57643"/>
                  <a:pt x="3035" y="58620"/>
                </a:cubicBezTo>
                <a:cubicBezTo>
                  <a:pt x="3096" y="61390"/>
                  <a:pt x="3157" y="64160"/>
                  <a:pt x="3218" y="66950"/>
                </a:cubicBezTo>
                <a:lnTo>
                  <a:pt x="4766" y="66950"/>
                </a:lnTo>
                <a:cubicBezTo>
                  <a:pt x="4786" y="63263"/>
                  <a:pt x="4807" y="59577"/>
                  <a:pt x="4807" y="55891"/>
                </a:cubicBezTo>
                <a:cubicBezTo>
                  <a:pt x="4807" y="55565"/>
                  <a:pt x="4847" y="55239"/>
                  <a:pt x="5214" y="55117"/>
                </a:cubicBezTo>
                <a:cubicBezTo>
                  <a:pt x="5310" y="55087"/>
                  <a:pt x="5401" y="55072"/>
                  <a:pt x="5485" y="55072"/>
                </a:cubicBezTo>
                <a:cubicBezTo>
                  <a:pt x="5848" y="55072"/>
                  <a:pt x="6090" y="55347"/>
                  <a:pt x="6090" y="55810"/>
                </a:cubicBezTo>
                <a:cubicBezTo>
                  <a:pt x="6110" y="57928"/>
                  <a:pt x="6130" y="60046"/>
                  <a:pt x="6130" y="62184"/>
                </a:cubicBezTo>
                <a:cubicBezTo>
                  <a:pt x="6151" y="63773"/>
                  <a:pt x="6151" y="65361"/>
                  <a:pt x="6151" y="66950"/>
                </a:cubicBezTo>
                <a:lnTo>
                  <a:pt x="7678" y="66950"/>
                </a:lnTo>
                <a:cubicBezTo>
                  <a:pt x="7719" y="65320"/>
                  <a:pt x="7760" y="63691"/>
                  <a:pt x="7800" y="62082"/>
                </a:cubicBezTo>
                <a:cubicBezTo>
                  <a:pt x="7841" y="59985"/>
                  <a:pt x="7902" y="57907"/>
                  <a:pt x="7943" y="55830"/>
                </a:cubicBezTo>
                <a:cubicBezTo>
                  <a:pt x="7963" y="55484"/>
                  <a:pt x="8187" y="55158"/>
                  <a:pt x="8554" y="55138"/>
                </a:cubicBezTo>
                <a:cubicBezTo>
                  <a:pt x="8941" y="55138"/>
                  <a:pt x="9063" y="55606"/>
                  <a:pt x="9063" y="55891"/>
                </a:cubicBezTo>
                <a:cubicBezTo>
                  <a:pt x="9063" y="59598"/>
                  <a:pt x="9165" y="63263"/>
                  <a:pt x="9165" y="66950"/>
                </a:cubicBezTo>
                <a:lnTo>
                  <a:pt x="10753" y="66950"/>
                </a:lnTo>
                <a:cubicBezTo>
                  <a:pt x="10916" y="63304"/>
                  <a:pt x="11079" y="59638"/>
                  <a:pt x="11201" y="55993"/>
                </a:cubicBezTo>
                <a:cubicBezTo>
                  <a:pt x="11242" y="54527"/>
                  <a:pt x="11201" y="53040"/>
                  <a:pt x="11038" y="51574"/>
                </a:cubicBezTo>
                <a:cubicBezTo>
                  <a:pt x="10875" y="50026"/>
                  <a:pt x="10224" y="48621"/>
                  <a:pt x="9185" y="47439"/>
                </a:cubicBezTo>
                <a:cubicBezTo>
                  <a:pt x="8839" y="47052"/>
                  <a:pt x="8472" y="46645"/>
                  <a:pt x="8024" y="46421"/>
                </a:cubicBezTo>
                <a:cubicBezTo>
                  <a:pt x="7067" y="45932"/>
                  <a:pt x="6762" y="45097"/>
                  <a:pt x="6680" y="44161"/>
                </a:cubicBezTo>
                <a:cubicBezTo>
                  <a:pt x="6578" y="43122"/>
                  <a:pt x="6558" y="42083"/>
                  <a:pt x="6558" y="41045"/>
                </a:cubicBezTo>
                <a:cubicBezTo>
                  <a:pt x="6538" y="39049"/>
                  <a:pt x="6517" y="37033"/>
                  <a:pt x="6558" y="35037"/>
                </a:cubicBezTo>
                <a:cubicBezTo>
                  <a:pt x="6599" y="32308"/>
                  <a:pt x="6599" y="29559"/>
                  <a:pt x="6802" y="26830"/>
                </a:cubicBezTo>
                <a:cubicBezTo>
                  <a:pt x="6965" y="24386"/>
                  <a:pt x="7332" y="21962"/>
                  <a:pt x="7678" y="19539"/>
                </a:cubicBezTo>
                <a:cubicBezTo>
                  <a:pt x="8228" y="15567"/>
                  <a:pt x="8615" y="11616"/>
                  <a:pt x="8615" y="7604"/>
                </a:cubicBezTo>
                <a:cubicBezTo>
                  <a:pt x="8595" y="5996"/>
                  <a:pt x="8615" y="4366"/>
                  <a:pt x="8126" y="2798"/>
                </a:cubicBezTo>
                <a:cubicBezTo>
                  <a:pt x="7922" y="2187"/>
                  <a:pt x="7678" y="1576"/>
                  <a:pt x="7312" y="1047"/>
                </a:cubicBezTo>
                <a:cubicBezTo>
                  <a:pt x="6825" y="347"/>
                  <a:pt x="6151" y="0"/>
                  <a:pt x="54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8789548" y="2062737"/>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txBox="1"/>
          <p:nvPr>
            <p:ph type="title"/>
          </p:nvPr>
        </p:nvSpPr>
        <p:spPr>
          <a:xfrm>
            <a:off x="941825" y="1323575"/>
            <a:ext cx="2544000" cy="685800"/>
          </a:xfrm>
          <a:prstGeom prst="rect">
            <a:avLst/>
          </a:prstGeom>
          <a:noFill/>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2"/>
              </a:buClr>
              <a:buSzPts val="4000"/>
              <a:buNone/>
              <a:defRPr sz="4000">
                <a:solidFill>
                  <a:schemeClr val="accent2"/>
                </a:solidFill>
              </a:defRPr>
            </a:lvl1pPr>
            <a:lvl2pPr lvl="1" rtl="0" algn="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2pPr>
            <a:lvl3pPr lvl="2" rtl="0" algn="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3pPr>
            <a:lvl4pPr lvl="3" rtl="0" algn="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4pPr>
            <a:lvl5pPr lvl="4" rtl="0" algn="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5pPr>
            <a:lvl6pPr lvl="5" rtl="0" algn="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6pPr>
            <a:lvl7pPr lvl="6" rtl="0" algn="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7pPr>
            <a:lvl8pPr lvl="7" rtl="0" algn="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8pPr>
            <a:lvl9pPr lvl="8" rtl="0" algn="r">
              <a:lnSpc>
                <a:spcPct val="100000"/>
              </a:lnSpc>
              <a:spcBef>
                <a:spcPts val="0"/>
              </a:spcBef>
              <a:spcAft>
                <a:spcPts val="0"/>
              </a:spcAft>
              <a:buClr>
                <a:schemeClr val="accent2"/>
              </a:buClr>
              <a:buSzPts val="4000"/>
              <a:buFont typeface="Fjalla One"/>
              <a:buNone/>
              <a:defRPr sz="4000">
                <a:solidFill>
                  <a:schemeClr val="accent2"/>
                </a:solidFill>
                <a:latin typeface="Fjalla One"/>
                <a:ea typeface="Fjalla One"/>
                <a:cs typeface="Fjalla One"/>
                <a:sym typeface="Fjalla One"/>
              </a:defRPr>
            </a:lvl9pPr>
          </a:lstStyle>
          <a:p/>
        </p:txBody>
      </p:sp>
      <p:sp>
        <p:nvSpPr>
          <p:cNvPr id="49" name="Google Shape;49;p5"/>
          <p:cNvSpPr txBox="1"/>
          <p:nvPr>
            <p:ph idx="1" type="subTitle"/>
          </p:nvPr>
        </p:nvSpPr>
        <p:spPr>
          <a:xfrm>
            <a:off x="4062568" y="880925"/>
            <a:ext cx="3692700" cy="15711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50" name="Google Shape;50;p5"/>
          <p:cNvSpPr txBox="1"/>
          <p:nvPr>
            <p:ph idx="2" type="subTitle"/>
          </p:nvPr>
        </p:nvSpPr>
        <p:spPr>
          <a:xfrm>
            <a:off x="4062568" y="2859000"/>
            <a:ext cx="3692700" cy="1572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Font typeface="Roboto"/>
              <a:buNone/>
              <a:defRPr>
                <a:latin typeface="Roboto"/>
                <a:ea typeface="Roboto"/>
                <a:cs typeface="Roboto"/>
                <a:sym typeface="Roboto"/>
              </a:defRPr>
            </a:lvl2pPr>
            <a:lvl3pPr lvl="2" rtl="0">
              <a:spcBef>
                <a:spcPts val="1600"/>
              </a:spcBef>
              <a:spcAft>
                <a:spcPts val="0"/>
              </a:spcAft>
              <a:buSzPts val="1400"/>
              <a:buFont typeface="Roboto"/>
              <a:buNone/>
              <a:defRPr>
                <a:latin typeface="Roboto"/>
                <a:ea typeface="Roboto"/>
                <a:cs typeface="Roboto"/>
                <a:sym typeface="Roboto"/>
              </a:defRPr>
            </a:lvl3pPr>
            <a:lvl4pPr lvl="3" rtl="0">
              <a:spcBef>
                <a:spcPts val="1600"/>
              </a:spcBef>
              <a:spcAft>
                <a:spcPts val="0"/>
              </a:spcAft>
              <a:buSzPts val="1400"/>
              <a:buFont typeface="Roboto"/>
              <a:buNone/>
              <a:defRPr>
                <a:latin typeface="Roboto"/>
                <a:ea typeface="Roboto"/>
                <a:cs typeface="Roboto"/>
                <a:sym typeface="Roboto"/>
              </a:defRPr>
            </a:lvl4pPr>
            <a:lvl5pPr lvl="4" rtl="0">
              <a:spcBef>
                <a:spcPts val="1600"/>
              </a:spcBef>
              <a:spcAft>
                <a:spcPts val="0"/>
              </a:spcAft>
              <a:buSzPts val="1400"/>
              <a:buFont typeface="Roboto"/>
              <a:buNone/>
              <a:defRPr>
                <a:latin typeface="Roboto"/>
                <a:ea typeface="Roboto"/>
                <a:cs typeface="Roboto"/>
                <a:sym typeface="Roboto"/>
              </a:defRPr>
            </a:lvl5pPr>
            <a:lvl6pPr lvl="5" rtl="0">
              <a:spcBef>
                <a:spcPts val="1600"/>
              </a:spcBef>
              <a:spcAft>
                <a:spcPts val="0"/>
              </a:spcAft>
              <a:buSzPts val="1400"/>
              <a:buFont typeface="Roboto"/>
              <a:buNone/>
              <a:defRPr>
                <a:latin typeface="Roboto"/>
                <a:ea typeface="Roboto"/>
                <a:cs typeface="Roboto"/>
                <a:sym typeface="Roboto"/>
              </a:defRPr>
            </a:lvl6pPr>
            <a:lvl7pPr lvl="6" rtl="0">
              <a:spcBef>
                <a:spcPts val="1600"/>
              </a:spcBef>
              <a:spcAft>
                <a:spcPts val="0"/>
              </a:spcAft>
              <a:buSzPts val="1400"/>
              <a:buFont typeface="Roboto"/>
              <a:buNone/>
              <a:defRPr>
                <a:latin typeface="Roboto"/>
                <a:ea typeface="Roboto"/>
                <a:cs typeface="Roboto"/>
                <a:sym typeface="Roboto"/>
              </a:defRPr>
            </a:lvl7pPr>
            <a:lvl8pPr lvl="7" rtl="0">
              <a:spcBef>
                <a:spcPts val="1600"/>
              </a:spcBef>
              <a:spcAft>
                <a:spcPts val="0"/>
              </a:spcAft>
              <a:buSzPts val="1400"/>
              <a:buFont typeface="Roboto"/>
              <a:buNone/>
              <a:defRPr>
                <a:latin typeface="Roboto"/>
                <a:ea typeface="Roboto"/>
                <a:cs typeface="Roboto"/>
                <a:sym typeface="Roboto"/>
              </a:defRPr>
            </a:lvl8pPr>
            <a:lvl9pPr lvl="8" rtl="0">
              <a:spcBef>
                <a:spcPts val="1600"/>
              </a:spcBef>
              <a:spcAft>
                <a:spcPts val="1600"/>
              </a:spcAft>
              <a:buSzPts val="1400"/>
              <a:buFont typeface="Roboto"/>
              <a:buNone/>
              <a:defRPr>
                <a:latin typeface="Roboto"/>
                <a:ea typeface="Roboto"/>
                <a:cs typeface="Roboto"/>
                <a:sym typeface="Roboto"/>
              </a:defRPr>
            </a:lvl9pPr>
          </a:lstStyle>
          <a:p/>
        </p:txBody>
      </p:sp>
      <p:sp>
        <p:nvSpPr>
          <p:cNvPr id="51" name="Google Shape;51;p5"/>
          <p:cNvSpPr txBox="1"/>
          <p:nvPr>
            <p:ph idx="3" type="subTitle"/>
          </p:nvPr>
        </p:nvSpPr>
        <p:spPr>
          <a:xfrm>
            <a:off x="941819" y="3361950"/>
            <a:ext cx="2615100" cy="5670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4000"/>
              <a:buFont typeface="Fjalla One"/>
              <a:buNone/>
              <a:defRPr b="1" sz="4000">
                <a:solidFill>
                  <a:schemeClr val="accent2"/>
                </a:solidFill>
                <a:latin typeface="Fjalla One"/>
                <a:ea typeface="Fjalla One"/>
                <a:cs typeface="Fjalla One"/>
                <a:sym typeface="Fjalla One"/>
              </a:defRPr>
            </a:lvl1pPr>
            <a:lvl2pPr lvl="1">
              <a:spcBef>
                <a:spcPts val="1600"/>
              </a:spcBef>
              <a:spcAft>
                <a:spcPts val="0"/>
              </a:spcAft>
              <a:buClr>
                <a:schemeClr val="accent2"/>
              </a:buClr>
              <a:buSzPts val="1400"/>
              <a:buNone/>
              <a:defRPr>
                <a:solidFill>
                  <a:schemeClr val="accent2"/>
                </a:solidFill>
              </a:defRPr>
            </a:lvl2pPr>
            <a:lvl3pPr lvl="2">
              <a:spcBef>
                <a:spcPts val="1600"/>
              </a:spcBef>
              <a:spcAft>
                <a:spcPts val="0"/>
              </a:spcAft>
              <a:buClr>
                <a:schemeClr val="accent2"/>
              </a:buClr>
              <a:buSzPts val="1400"/>
              <a:buNone/>
              <a:defRPr>
                <a:solidFill>
                  <a:schemeClr val="accent2"/>
                </a:solidFill>
              </a:defRPr>
            </a:lvl3pPr>
            <a:lvl4pPr lvl="3">
              <a:spcBef>
                <a:spcPts val="1600"/>
              </a:spcBef>
              <a:spcAft>
                <a:spcPts val="0"/>
              </a:spcAft>
              <a:buClr>
                <a:schemeClr val="accent2"/>
              </a:buClr>
              <a:buSzPts val="1400"/>
              <a:buNone/>
              <a:defRPr>
                <a:solidFill>
                  <a:schemeClr val="accent2"/>
                </a:solidFill>
              </a:defRPr>
            </a:lvl4pPr>
            <a:lvl5pPr lvl="4">
              <a:spcBef>
                <a:spcPts val="1600"/>
              </a:spcBef>
              <a:spcAft>
                <a:spcPts val="0"/>
              </a:spcAft>
              <a:buClr>
                <a:schemeClr val="accent2"/>
              </a:buClr>
              <a:buSzPts val="1400"/>
              <a:buNone/>
              <a:defRPr>
                <a:solidFill>
                  <a:schemeClr val="accent2"/>
                </a:solidFill>
              </a:defRPr>
            </a:lvl5pPr>
            <a:lvl6pPr lvl="5">
              <a:spcBef>
                <a:spcPts val="1600"/>
              </a:spcBef>
              <a:spcAft>
                <a:spcPts val="0"/>
              </a:spcAft>
              <a:buClr>
                <a:schemeClr val="accent2"/>
              </a:buClr>
              <a:buSzPts val="1400"/>
              <a:buNone/>
              <a:defRPr>
                <a:solidFill>
                  <a:schemeClr val="accent2"/>
                </a:solidFill>
              </a:defRPr>
            </a:lvl6pPr>
            <a:lvl7pPr lvl="6">
              <a:spcBef>
                <a:spcPts val="1600"/>
              </a:spcBef>
              <a:spcAft>
                <a:spcPts val="0"/>
              </a:spcAft>
              <a:buClr>
                <a:schemeClr val="accent2"/>
              </a:buClr>
              <a:buSzPts val="1400"/>
              <a:buNone/>
              <a:defRPr>
                <a:solidFill>
                  <a:schemeClr val="accent2"/>
                </a:solidFill>
              </a:defRPr>
            </a:lvl7pPr>
            <a:lvl8pPr lvl="7">
              <a:spcBef>
                <a:spcPts val="1600"/>
              </a:spcBef>
              <a:spcAft>
                <a:spcPts val="0"/>
              </a:spcAft>
              <a:buClr>
                <a:schemeClr val="accent2"/>
              </a:buClr>
              <a:buSzPts val="1400"/>
              <a:buNone/>
              <a:defRPr>
                <a:solidFill>
                  <a:schemeClr val="accent2"/>
                </a:solidFill>
              </a:defRPr>
            </a:lvl8pPr>
            <a:lvl9pPr lvl="8">
              <a:spcBef>
                <a:spcPts val="1600"/>
              </a:spcBef>
              <a:spcAft>
                <a:spcPts val="1600"/>
              </a:spcAft>
              <a:buClr>
                <a:schemeClr val="accent2"/>
              </a:buClr>
              <a:buSzPts val="1400"/>
              <a:buNone/>
              <a:defRPr>
                <a:solidFill>
                  <a:schemeClr val="accent2"/>
                </a:solidFill>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5">
    <p:spTree>
      <p:nvGrpSpPr>
        <p:cNvPr id="486" name="Shape 486"/>
        <p:cNvGrpSpPr/>
        <p:nvPr/>
      </p:nvGrpSpPr>
      <p:grpSpPr>
        <a:xfrm>
          <a:off x="0" y="0"/>
          <a:ext cx="0" cy="0"/>
          <a:chOff x="0" y="0"/>
          <a:chExt cx="0" cy="0"/>
        </a:xfrm>
      </p:grpSpPr>
      <p:sp>
        <p:nvSpPr>
          <p:cNvPr id="487" name="Google Shape;487;p41"/>
          <p:cNvSpPr/>
          <p:nvPr/>
        </p:nvSpPr>
        <p:spPr>
          <a:xfrm>
            <a:off x="7880099" y="-1151602"/>
            <a:ext cx="937365" cy="4211452"/>
          </a:xfrm>
          <a:custGeom>
            <a:rect b="b" l="l" r="r" t="t"/>
            <a:pathLst>
              <a:path extrusionOk="0" h="73540" w="16273">
                <a:moveTo>
                  <a:pt x="8190" y="0"/>
                </a:moveTo>
                <a:cubicBezTo>
                  <a:pt x="7408" y="0"/>
                  <a:pt x="6619" y="453"/>
                  <a:pt x="6069" y="1360"/>
                </a:cubicBezTo>
                <a:cubicBezTo>
                  <a:pt x="5377" y="2480"/>
                  <a:pt x="5092" y="3742"/>
                  <a:pt x="5051" y="5025"/>
                </a:cubicBezTo>
                <a:cubicBezTo>
                  <a:pt x="4827" y="10402"/>
                  <a:pt x="5234" y="15493"/>
                  <a:pt x="5845" y="20849"/>
                </a:cubicBezTo>
                <a:cubicBezTo>
                  <a:pt x="6497" y="26531"/>
                  <a:pt x="7108" y="32234"/>
                  <a:pt x="7047" y="37977"/>
                </a:cubicBezTo>
                <a:cubicBezTo>
                  <a:pt x="7027" y="40828"/>
                  <a:pt x="7067" y="43700"/>
                  <a:pt x="7027" y="46551"/>
                </a:cubicBezTo>
                <a:cubicBezTo>
                  <a:pt x="7006" y="47365"/>
                  <a:pt x="6843" y="48200"/>
                  <a:pt x="6640" y="49015"/>
                </a:cubicBezTo>
                <a:cubicBezTo>
                  <a:pt x="6517" y="49544"/>
                  <a:pt x="6171" y="49952"/>
                  <a:pt x="5601" y="50135"/>
                </a:cubicBezTo>
                <a:cubicBezTo>
                  <a:pt x="2729" y="51031"/>
                  <a:pt x="1202" y="53129"/>
                  <a:pt x="611" y="55980"/>
                </a:cubicBezTo>
                <a:cubicBezTo>
                  <a:pt x="0" y="58974"/>
                  <a:pt x="408" y="61906"/>
                  <a:pt x="1182" y="64798"/>
                </a:cubicBezTo>
                <a:cubicBezTo>
                  <a:pt x="1711" y="66794"/>
                  <a:pt x="2505" y="68688"/>
                  <a:pt x="3646" y="70419"/>
                </a:cubicBezTo>
                <a:cubicBezTo>
                  <a:pt x="4277" y="71356"/>
                  <a:pt x="4990" y="72191"/>
                  <a:pt x="5927" y="72822"/>
                </a:cubicBezTo>
                <a:cubicBezTo>
                  <a:pt x="6653" y="73303"/>
                  <a:pt x="7405" y="73540"/>
                  <a:pt x="8151" y="73540"/>
                </a:cubicBezTo>
                <a:cubicBezTo>
                  <a:pt x="9017" y="73540"/>
                  <a:pt x="9874" y="73222"/>
                  <a:pt x="10672" y="72598"/>
                </a:cubicBezTo>
                <a:cubicBezTo>
                  <a:pt x="12566" y="71152"/>
                  <a:pt x="13605" y="69156"/>
                  <a:pt x="14419" y="67018"/>
                </a:cubicBezTo>
                <a:cubicBezTo>
                  <a:pt x="15662" y="63800"/>
                  <a:pt x="16273" y="60481"/>
                  <a:pt x="15906" y="57019"/>
                </a:cubicBezTo>
                <a:cubicBezTo>
                  <a:pt x="15743" y="55471"/>
                  <a:pt x="15295" y="54045"/>
                  <a:pt x="14399" y="52762"/>
                </a:cubicBezTo>
                <a:cubicBezTo>
                  <a:pt x="13564" y="51540"/>
                  <a:pt x="12423" y="50685"/>
                  <a:pt x="11018" y="50237"/>
                </a:cubicBezTo>
                <a:cubicBezTo>
                  <a:pt x="10265" y="49993"/>
                  <a:pt x="9776" y="49524"/>
                  <a:pt x="9633" y="48811"/>
                </a:cubicBezTo>
                <a:cubicBezTo>
                  <a:pt x="9450" y="48037"/>
                  <a:pt x="9348" y="47264"/>
                  <a:pt x="9328" y="46469"/>
                </a:cubicBezTo>
                <a:cubicBezTo>
                  <a:pt x="9287" y="44901"/>
                  <a:pt x="9308" y="43333"/>
                  <a:pt x="9308" y="41745"/>
                </a:cubicBezTo>
                <a:cubicBezTo>
                  <a:pt x="9328" y="39260"/>
                  <a:pt x="9246" y="36755"/>
                  <a:pt x="9369" y="34270"/>
                </a:cubicBezTo>
                <a:cubicBezTo>
                  <a:pt x="9572" y="30625"/>
                  <a:pt x="9939" y="27000"/>
                  <a:pt x="10244" y="23375"/>
                </a:cubicBezTo>
                <a:cubicBezTo>
                  <a:pt x="10367" y="21970"/>
                  <a:pt x="10550" y="20564"/>
                  <a:pt x="10672" y="19139"/>
                </a:cubicBezTo>
                <a:cubicBezTo>
                  <a:pt x="10916" y="16451"/>
                  <a:pt x="11202" y="13742"/>
                  <a:pt x="11324" y="11033"/>
                </a:cubicBezTo>
                <a:cubicBezTo>
                  <a:pt x="11466" y="8528"/>
                  <a:pt x="11629" y="6023"/>
                  <a:pt x="11079" y="3559"/>
                </a:cubicBezTo>
                <a:cubicBezTo>
                  <a:pt x="10916" y="2806"/>
                  <a:pt x="10652" y="2032"/>
                  <a:pt x="10265" y="1360"/>
                </a:cubicBezTo>
                <a:cubicBezTo>
                  <a:pt x="9745" y="453"/>
                  <a:pt x="8972" y="0"/>
                  <a:pt x="81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1"/>
          <p:cNvSpPr/>
          <p:nvPr/>
        </p:nvSpPr>
        <p:spPr>
          <a:xfrm>
            <a:off x="8469023" y="-3137268"/>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1"/>
          <p:cNvSpPr/>
          <p:nvPr/>
        </p:nvSpPr>
        <p:spPr>
          <a:xfrm>
            <a:off x="7665416" y="3679956"/>
            <a:ext cx="937365" cy="3889322"/>
          </a:xfrm>
          <a:custGeom>
            <a:rect b="b" l="l" r="r" t="t"/>
            <a:pathLst>
              <a:path extrusionOk="0" h="67915" w="16273">
                <a:moveTo>
                  <a:pt x="8175" y="1"/>
                </a:moveTo>
                <a:cubicBezTo>
                  <a:pt x="7393" y="1"/>
                  <a:pt x="6609" y="454"/>
                  <a:pt x="6070" y="1360"/>
                </a:cubicBezTo>
                <a:cubicBezTo>
                  <a:pt x="5377" y="2480"/>
                  <a:pt x="5092" y="3743"/>
                  <a:pt x="5031" y="5026"/>
                </a:cubicBezTo>
                <a:cubicBezTo>
                  <a:pt x="4807" y="10402"/>
                  <a:pt x="5214" y="15494"/>
                  <a:pt x="5825" y="20850"/>
                </a:cubicBezTo>
                <a:cubicBezTo>
                  <a:pt x="6477" y="26532"/>
                  <a:pt x="7108" y="32234"/>
                  <a:pt x="7047" y="37977"/>
                </a:cubicBezTo>
                <a:cubicBezTo>
                  <a:pt x="7006" y="40828"/>
                  <a:pt x="7067" y="43700"/>
                  <a:pt x="7027" y="46551"/>
                </a:cubicBezTo>
                <a:cubicBezTo>
                  <a:pt x="7006" y="47366"/>
                  <a:pt x="6823" y="48201"/>
                  <a:pt x="6640" y="49015"/>
                </a:cubicBezTo>
                <a:cubicBezTo>
                  <a:pt x="6518" y="49545"/>
                  <a:pt x="6151" y="49952"/>
                  <a:pt x="5601" y="50136"/>
                </a:cubicBezTo>
                <a:cubicBezTo>
                  <a:pt x="2709" y="51032"/>
                  <a:pt x="1202" y="53129"/>
                  <a:pt x="612" y="55980"/>
                </a:cubicBezTo>
                <a:cubicBezTo>
                  <a:pt x="1" y="58974"/>
                  <a:pt x="408" y="61907"/>
                  <a:pt x="1182" y="64799"/>
                </a:cubicBezTo>
                <a:cubicBezTo>
                  <a:pt x="1467" y="65878"/>
                  <a:pt x="1833" y="66917"/>
                  <a:pt x="2261" y="67915"/>
                </a:cubicBezTo>
                <a:lnTo>
                  <a:pt x="14053" y="67915"/>
                </a:lnTo>
                <a:cubicBezTo>
                  <a:pt x="14175" y="67609"/>
                  <a:pt x="14297" y="67324"/>
                  <a:pt x="14419" y="67019"/>
                </a:cubicBezTo>
                <a:cubicBezTo>
                  <a:pt x="15662" y="63801"/>
                  <a:pt x="16273" y="60481"/>
                  <a:pt x="15906" y="57019"/>
                </a:cubicBezTo>
                <a:cubicBezTo>
                  <a:pt x="15743" y="55492"/>
                  <a:pt x="15275" y="54046"/>
                  <a:pt x="14399" y="52763"/>
                </a:cubicBezTo>
                <a:cubicBezTo>
                  <a:pt x="13544" y="51541"/>
                  <a:pt x="12403" y="50685"/>
                  <a:pt x="10998" y="50237"/>
                </a:cubicBezTo>
                <a:cubicBezTo>
                  <a:pt x="10244" y="49993"/>
                  <a:pt x="9776" y="49525"/>
                  <a:pt x="9613" y="48812"/>
                </a:cubicBezTo>
                <a:cubicBezTo>
                  <a:pt x="9450" y="48038"/>
                  <a:pt x="9348" y="47244"/>
                  <a:pt x="9328" y="46470"/>
                </a:cubicBezTo>
                <a:cubicBezTo>
                  <a:pt x="9267" y="44902"/>
                  <a:pt x="9308" y="43333"/>
                  <a:pt x="9308" y="41745"/>
                </a:cubicBezTo>
                <a:cubicBezTo>
                  <a:pt x="9308" y="39260"/>
                  <a:pt x="9226" y="36755"/>
                  <a:pt x="9369" y="34271"/>
                </a:cubicBezTo>
                <a:cubicBezTo>
                  <a:pt x="9572" y="30625"/>
                  <a:pt x="9919" y="27000"/>
                  <a:pt x="10244" y="23375"/>
                </a:cubicBezTo>
                <a:cubicBezTo>
                  <a:pt x="10346" y="21970"/>
                  <a:pt x="10550" y="20565"/>
                  <a:pt x="10672" y="19139"/>
                </a:cubicBezTo>
                <a:cubicBezTo>
                  <a:pt x="10917" y="16451"/>
                  <a:pt x="11181" y="13742"/>
                  <a:pt x="11324" y="11034"/>
                </a:cubicBezTo>
                <a:cubicBezTo>
                  <a:pt x="11446" y="8529"/>
                  <a:pt x="11609" y="6024"/>
                  <a:pt x="11079" y="3560"/>
                </a:cubicBezTo>
                <a:cubicBezTo>
                  <a:pt x="10917" y="2806"/>
                  <a:pt x="10652" y="2032"/>
                  <a:pt x="10265" y="1360"/>
                </a:cubicBezTo>
                <a:cubicBezTo>
                  <a:pt x="9735" y="454"/>
                  <a:pt x="8956" y="1"/>
                  <a:pt x="81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1"/>
          <p:cNvSpPr/>
          <p:nvPr/>
        </p:nvSpPr>
        <p:spPr>
          <a:xfrm>
            <a:off x="-386783" y="-1560670"/>
            <a:ext cx="796643" cy="5226747"/>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1"/>
          <p:cNvSpPr/>
          <p:nvPr/>
        </p:nvSpPr>
        <p:spPr>
          <a:xfrm>
            <a:off x="-365643" y="4018472"/>
            <a:ext cx="742611" cy="4084204"/>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1"/>
          <p:cNvSpPr/>
          <p:nvPr/>
        </p:nvSpPr>
        <p:spPr>
          <a:xfrm>
            <a:off x="402776" y="-15121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93" name="Google Shape;493;p41"/>
          <p:cNvSpPr/>
          <p:nvPr/>
        </p:nvSpPr>
        <p:spPr>
          <a:xfrm>
            <a:off x="572868" y="2715507"/>
            <a:ext cx="628789" cy="5951296"/>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94" name="Google Shape;494;p41"/>
          <p:cNvSpPr/>
          <p:nvPr/>
        </p:nvSpPr>
        <p:spPr>
          <a:xfrm>
            <a:off x="8632102" y="3370894"/>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1"/>
          <p:cNvSpPr txBox="1"/>
          <p:nvPr>
            <p:ph type="title"/>
          </p:nvPr>
        </p:nvSpPr>
        <p:spPr>
          <a:xfrm>
            <a:off x="1294875" y="539500"/>
            <a:ext cx="6554100" cy="64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500"/>
              <a:buNone/>
              <a:defRPr sz="5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p:txBody>
      </p:sp>
      <p:sp>
        <p:nvSpPr>
          <p:cNvPr id="496" name="Google Shape;496;p41"/>
          <p:cNvSpPr txBox="1"/>
          <p:nvPr>
            <p:ph idx="1" type="subTitle"/>
          </p:nvPr>
        </p:nvSpPr>
        <p:spPr>
          <a:xfrm>
            <a:off x="2773200" y="1460425"/>
            <a:ext cx="3597600" cy="43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97" name="Google Shape;497;p41"/>
          <p:cNvSpPr txBox="1"/>
          <p:nvPr>
            <p:ph idx="2" type="subTitle"/>
          </p:nvPr>
        </p:nvSpPr>
        <p:spPr>
          <a:xfrm>
            <a:off x="3306750" y="1778700"/>
            <a:ext cx="2530500" cy="160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98" name="Google Shape;498;p41"/>
          <p:cNvSpPr txBox="1"/>
          <p:nvPr/>
        </p:nvSpPr>
        <p:spPr>
          <a:xfrm>
            <a:off x="2752050" y="3379625"/>
            <a:ext cx="3639900" cy="7626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accent4"/>
                </a:solidFill>
                <a:latin typeface="Roboto"/>
                <a:ea typeface="Roboto"/>
                <a:cs typeface="Roboto"/>
                <a:sym typeface="Roboto"/>
              </a:rPr>
              <a:t>CREDITS: This presentation template was created by </a:t>
            </a:r>
            <a:r>
              <a:rPr b="1" lang="en" sz="1200">
                <a:solidFill>
                  <a:schemeClr val="accent4"/>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accent4"/>
                </a:solidFill>
                <a:latin typeface="Roboto"/>
                <a:ea typeface="Roboto"/>
                <a:cs typeface="Roboto"/>
                <a:sym typeface="Roboto"/>
              </a:rPr>
              <a:t>, including icons by </a:t>
            </a:r>
            <a:r>
              <a:rPr b="1" lang="en" sz="1200">
                <a:solidFill>
                  <a:schemeClr val="accent4"/>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accent4"/>
                </a:solidFill>
                <a:latin typeface="Roboto"/>
                <a:ea typeface="Roboto"/>
                <a:cs typeface="Roboto"/>
                <a:sym typeface="Roboto"/>
              </a:rPr>
              <a:t>, and infographics &amp; images by </a:t>
            </a:r>
            <a:r>
              <a:rPr b="1" lang="en" sz="1200">
                <a:solidFill>
                  <a:schemeClr val="accent4"/>
                </a:solidFill>
                <a:uFill>
                  <a:noFill/>
                </a:uFill>
                <a:latin typeface="Roboto"/>
                <a:ea typeface="Roboto"/>
                <a:cs typeface="Roboto"/>
                <a:sym typeface="Roboto"/>
                <a:hlinkClick r:id="rId4">
                  <a:extLst>
                    <a:ext uri="{A12FA001-AC4F-418D-AE19-62706E023703}">
                      <ahyp:hlinkClr val="tx"/>
                    </a:ext>
                  </a:extLst>
                </a:hlinkClick>
              </a:rPr>
              <a:t>Freepik</a:t>
            </a:r>
            <a:endParaRPr b="1" sz="1200">
              <a:solidFill>
                <a:schemeClr val="accent4"/>
              </a:solidFill>
              <a:latin typeface="Roboto"/>
              <a:ea typeface="Roboto"/>
              <a:cs typeface="Roboto"/>
              <a:sym typeface="Roboto"/>
            </a:endParaRPr>
          </a:p>
          <a:p>
            <a:pPr indent="0" lvl="0" marL="0" rtl="0" algn="l">
              <a:spcBef>
                <a:spcPts val="0"/>
              </a:spcBef>
              <a:spcAft>
                <a:spcPts val="0"/>
              </a:spcAft>
              <a:buNone/>
            </a:pPr>
            <a:r>
              <a:t/>
            </a:r>
            <a:endParaRPr sz="1200">
              <a:solidFill>
                <a:schemeClr val="accent4"/>
              </a:solidFill>
              <a:latin typeface="Roboto"/>
              <a:ea typeface="Roboto"/>
              <a:cs typeface="Roboto"/>
              <a:sym typeface="Roboto"/>
            </a:endParaRPr>
          </a:p>
          <a:p>
            <a:pPr indent="0" lvl="0" marL="0" rtl="0" algn="l">
              <a:spcBef>
                <a:spcPts val="300"/>
              </a:spcBef>
              <a:spcAft>
                <a:spcPts val="0"/>
              </a:spcAft>
              <a:buNone/>
            </a:pPr>
            <a:r>
              <a:t/>
            </a:r>
            <a:endParaRPr sz="1000">
              <a:solidFill>
                <a:schemeClr val="accent4"/>
              </a:solidFill>
              <a:latin typeface="Roboto"/>
              <a:ea typeface="Roboto"/>
              <a:cs typeface="Roboto"/>
              <a:sym typeface="Roboto"/>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6">
    <p:spTree>
      <p:nvGrpSpPr>
        <p:cNvPr id="499" name="Shape 499"/>
        <p:cNvGrpSpPr/>
        <p:nvPr/>
      </p:nvGrpSpPr>
      <p:grpSpPr>
        <a:xfrm>
          <a:off x="0" y="0"/>
          <a:ext cx="0" cy="0"/>
          <a:chOff x="0" y="0"/>
          <a:chExt cx="0" cy="0"/>
        </a:xfrm>
      </p:grpSpPr>
      <p:sp>
        <p:nvSpPr>
          <p:cNvPr id="500" name="Google Shape;500;p42"/>
          <p:cNvSpPr/>
          <p:nvPr/>
        </p:nvSpPr>
        <p:spPr>
          <a:xfrm>
            <a:off x="7880099" y="-1151602"/>
            <a:ext cx="937365" cy="4211452"/>
          </a:xfrm>
          <a:custGeom>
            <a:rect b="b" l="l" r="r" t="t"/>
            <a:pathLst>
              <a:path extrusionOk="0" h="73540" w="16273">
                <a:moveTo>
                  <a:pt x="8190" y="0"/>
                </a:moveTo>
                <a:cubicBezTo>
                  <a:pt x="7408" y="0"/>
                  <a:pt x="6619" y="453"/>
                  <a:pt x="6069" y="1360"/>
                </a:cubicBezTo>
                <a:cubicBezTo>
                  <a:pt x="5377" y="2480"/>
                  <a:pt x="5092" y="3742"/>
                  <a:pt x="5051" y="5025"/>
                </a:cubicBezTo>
                <a:cubicBezTo>
                  <a:pt x="4827" y="10402"/>
                  <a:pt x="5234" y="15493"/>
                  <a:pt x="5845" y="20849"/>
                </a:cubicBezTo>
                <a:cubicBezTo>
                  <a:pt x="6497" y="26531"/>
                  <a:pt x="7108" y="32234"/>
                  <a:pt x="7047" y="37977"/>
                </a:cubicBezTo>
                <a:cubicBezTo>
                  <a:pt x="7027" y="40828"/>
                  <a:pt x="7067" y="43700"/>
                  <a:pt x="7027" y="46551"/>
                </a:cubicBezTo>
                <a:cubicBezTo>
                  <a:pt x="7006" y="47365"/>
                  <a:pt x="6843" y="48200"/>
                  <a:pt x="6640" y="49015"/>
                </a:cubicBezTo>
                <a:cubicBezTo>
                  <a:pt x="6517" y="49544"/>
                  <a:pt x="6171" y="49952"/>
                  <a:pt x="5601" y="50135"/>
                </a:cubicBezTo>
                <a:cubicBezTo>
                  <a:pt x="2729" y="51031"/>
                  <a:pt x="1202" y="53129"/>
                  <a:pt x="611" y="55980"/>
                </a:cubicBezTo>
                <a:cubicBezTo>
                  <a:pt x="0" y="58974"/>
                  <a:pt x="408" y="61906"/>
                  <a:pt x="1182" y="64798"/>
                </a:cubicBezTo>
                <a:cubicBezTo>
                  <a:pt x="1711" y="66794"/>
                  <a:pt x="2505" y="68688"/>
                  <a:pt x="3646" y="70419"/>
                </a:cubicBezTo>
                <a:cubicBezTo>
                  <a:pt x="4277" y="71356"/>
                  <a:pt x="4990" y="72191"/>
                  <a:pt x="5927" y="72822"/>
                </a:cubicBezTo>
                <a:cubicBezTo>
                  <a:pt x="6653" y="73303"/>
                  <a:pt x="7405" y="73540"/>
                  <a:pt x="8151" y="73540"/>
                </a:cubicBezTo>
                <a:cubicBezTo>
                  <a:pt x="9017" y="73540"/>
                  <a:pt x="9874" y="73222"/>
                  <a:pt x="10672" y="72598"/>
                </a:cubicBezTo>
                <a:cubicBezTo>
                  <a:pt x="12566" y="71152"/>
                  <a:pt x="13605" y="69156"/>
                  <a:pt x="14419" y="67018"/>
                </a:cubicBezTo>
                <a:cubicBezTo>
                  <a:pt x="15662" y="63800"/>
                  <a:pt x="16273" y="60481"/>
                  <a:pt x="15906" y="57019"/>
                </a:cubicBezTo>
                <a:cubicBezTo>
                  <a:pt x="15743" y="55471"/>
                  <a:pt x="15295" y="54045"/>
                  <a:pt x="14399" y="52762"/>
                </a:cubicBezTo>
                <a:cubicBezTo>
                  <a:pt x="13564" y="51540"/>
                  <a:pt x="12423" y="50685"/>
                  <a:pt x="11018" y="50237"/>
                </a:cubicBezTo>
                <a:cubicBezTo>
                  <a:pt x="10265" y="49993"/>
                  <a:pt x="9776" y="49524"/>
                  <a:pt x="9633" y="48811"/>
                </a:cubicBezTo>
                <a:cubicBezTo>
                  <a:pt x="9450" y="48037"/>
                  <a:pt x="9348" y="47264"/>
                  <a:pt x="9328" y="46469"/>
                </a:cubicBezTo>
                <a:cubicBezTo>
                  <a:pt x="9287" y="44901"/>
                  <a:pt x="9308" y="43333"/>
                  <a:pt x="9308" y="41745"/>
                </a:cubicBezTo>
                <a:cubicBezTo>
                  <a:pt x="9328" y="39260"/>
                  <a:pt x="9246" y="36755"/>
                  <a:pt x="9369" y="34270"/>
                </a:cubicBezTo>
                <a:cubicBezTo>
                  <a:pt x="9572" y="30625"/>
                  <a:pt x="9939" y="27000"/>
                  <a:pt x="10244" y="23375"/>
                </a:cubicBezTo>
                <a:cubicBezTo>
                  <a:pt x="10367" y="21970"/>
                  <a:pt x="10550" y="20564"/>
                  <a:pt x="10672" y="19139"/>
                </a:cubicBezTo>
                <a:cubicBezTo>
                  <a:pt x="10916" y="16451"/>
                  <a:pt x="11202" y="13742"/>
                  <a:pt x="11324" y="11033"/>
                </a:cubicBezTo>
                <a:cubicBezTo>
                  <a:pt x="11466" y="8528"/>
                  <a:pt x="11629" y="6023"/>
                  <a:pt x="11079" y="3559"/>
                </a:cubicBezTo>
                <a:cubicBezTo>
                  <a:pt x="10916" y="2806"/>
                  <a:pt x="10652" y="2032"/>
                  <a:pt x="10265" y="1360"/>
                </a:cubicBezTo>
                <a:cubicBezTo>
                  <a:pt x="9745" y="453"/>
                  <a:pt x="8972" y="0"/>
                  <a:pt x="81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2"/>
          <p:cNvSpPr/>
          <p:nvPr/>
        </p:nvSpPr>
        <p:spPr>
          <a:xfrm>
            <a:off x="8469023" y="-3137268"/>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2"/>
          <p:cNvSpPr/>
          <p:nvPr/>
        </p:nvSpPr>
        <p:spPr>
          <a:xfrm>
            <a:off x="7665416" y="3679956"/>
            <a:ext cx="937365" cy="3889322"/>
          </a:xfrm>
          <a:custGeom>
            <a:rect b="b" l="l" r="r" t="t"/>
            <a:pathLst>
              <a:path extrusionOk="0" h="67915" w="16273">
                <a:moveTo>
                  <a:pt x="8175" y="1"/>
                </a:moveTo>
                <a:cubicBezTo>
                  <a:pt x="7393" y="1"/>
                  <a:pt x="6609" y="454"/>
                  <a:pt x="6070" y="1360"/>
                </a:cubicBezTo>
                <a:cubicBezTo>
                  <a:pt x="5377" y="2480"/>
                  <a:pt x="5092" y="3743"/>
                  <a:pt x="5031" y="5026"/>
                </a:cubicBezTo>
                <a:cubicBezTo>
                  <a:pt x="4807" y="10402"/>
                  <a:pt x="5214" y="15494"/>
                  <a:pt x="5825" y="20850"/>
                </a:cubicBezTo>
                <a:cubicBezTo>
                  <a:pt x="6477" y="26532"/>
                  <a:pt x="7108" y="32234"/>
                  <a:pt x="7047" y="37977"/>
                </a:cubicBezTo>
                <a:cubicBezTo>
                  <a:pt x="7006" y="40828"/>
                  <a:pt x="7067" y="43700"/>
                  <a:pt x="7027" y="46551"/>
                </a:cubicBezTo>
                <a:cubicBezTo>
                  <a:pt x="7006" y="47366"/>
                  <a:pt x="6823" y="48201"/>
                  <a:pt x="6640" y="49015"/>
                </a:cubicBezTo>
                <a:cubicBezTo>
                  <a:pt x="6518" y="49545"/>
                  <a:pt x="6151" y="49952"/>
                  <a:pt x="5601" y="50136"/>
                </a:cubicBezTo>
                <a:cubicBezTo>
                  <a:pt x="2709" y="51032"/>
                  <a:pt x="1202" y="53129"/>
                  <a:pt x="612" y="55980"/>
                </a:cubicBezTo>
                <a:cubicBezTo>
                  <a:pt x="1" y="58974"/>
                  <a:pt x="408" y="61907"/>
                  <a:pt x="1182" y="64799"/>
                </a:cubicBezTo>
                <a:cubicBezTo>
                  <a:pt x="1467" y="65878"/>
                  <a:pt x="1833" y="66917"/>
                  <a:pt x="2261" y="67915"/>
                </a:cubicBezTo>
                <a:lnTo>
                  <a:pt x="14053" y="67915"/>
                </a:lnTo>
                <a:cubicBezTo>
                  <a:pt x="14175" y="67609"/>
                  <a:pt x="14297" y="67324"/>
                  <a:pt x="14419" y="67019"/>
                </a:cubicBezTo>
                <a:cubicBezTo>
                  <a:pt x="15662" y="63801"/>
                  <a:pt x="16273" y="60481"/>
                  <a:pt x="15906" y="57019"/>
                </a:cubicBezTo>
                <a:cubicBezTo>
                  <a:pt x="15743" y="55492"/>
                  <a:pt x="15275" y="54046"/>
                  <a:pt x="14399" y="52763"/>
                </a:cubicBezTo>
                <a:cubicBezTo>
                  <a:pt x="13544" y="51541"/>
                  <a:pt x="12403" y="50685"/>
                  <a:pt x="10998" y="50237"/>
                </a:cubicBezTo>
                <a:cubicBezTo>
                  <a:pt x="10244" y="49993"/>
                  <a:pt x="9776" y="49525"/>
                  <a:pt x="9613" y="48812"/>
                </a:cubicBezTo>
                <a:cubicBezTo>
                  <a:pt x="9450" y="48038"/>
                  <a:pt x="9348" y="47244"/>
                  <a:pt x="9328" y="46470"/>
                </a:cubicBezTo>
                <a:cubicBezTo>
                  <a:pt x="9267" y="44902"/>
                  <a:pt x="9308" y="43333"/>
                  <a:pt x="9308" y="41745"/>
                </a:cubicBezTo>
                <a:cubicBezTo>
                  <a:pt x="9308" y="39260"/>
                  <a:pt x="9226" y="36755"/>
                  <a:pt x="9369" y="34271"/>
                </a:cubicBezTo>
                <a:cubicBezTo>
                  <a:pt x="9572" y="30625"/>
                  <a:pt x="9919" y="27000"/>
                  <a:pt x="10244" y="23375"/>
                </a:cubicBezTo>
                <a:cubicBezTo>
                  <a:pt x="10346" y="21970"/>
                  <a:pt x="10550" y="20565"/>
                  <a:pt x="10672" y="19139"/>
                </a:cubicBezTo>
                <a:cubicBezTo>
                  <a:pt x="10917" y="16451"/>
                  <a:pt x="11181" y="13742"/>
                  <a:pt x="11324" y="11034"/>
                </a:cubicBezTo>
                <a:cubicBezTo>
                  <a:pt x="11446" y="8529"/>
                  <a:pt x="11609" y="6024"/>
                  <a:pt x="11079" y="3560"/>
                </a:cubicBezTo>
                <a:cubicBezTo>
                  <a:pt x="10917" y="2806"/>
                  <a:pt x="10652" y="2032"/>
                  <a:pt x="10265" y="1360"/>
                </a:cubicBezTo>
                <a:cubicBezTo>
                  <a:pt x="9735" y="454"/>
                  <a:pt x="8956" y="1"/>
                  <a:pt x="81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2"/>
          <p:cNvSpPr/>
          <p:nvPr/>
        </p:nvSpPr>
        <p:spPr>
          <a:xfrm>
            <a:off x="-386783" y="-1560670"/>
            <a:ext cx="796643" cy="5226747"/>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2"/>
          <p:cNvSpPr/>
          <p:nvPr/>
        </p:nvSpPr>
        <p:spPr>
          <a:xfrm>
            <a:off x="-365643" y="4018472"/>
            <a:ext cx="742611" cy="4084204"/>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2"/>
          <p:cNvSpPr/>
          <p:nvPr/>
        </p:nvSpPr>
        <p:spPr>
          <a:xfrm>
            <a:off x="402776" y="-15121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06" name="Google Shape;506;p42"/>
          <p:cNvSpPr/>
          <p:nvPr/>
        </p:nvSpPr>
        <p:spPr>
          <a:xfrm>
            <a:off x="572868" y="2715507"/>
            <a:ext cx="628789" cy="5951296"/>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07" name="Google Shape;507;p42"/>
          <p:cNvSpPr/>
          <p:nvPr/>
        </p:nvSpPr>
        <p:spPr>
          <a:xfrm>
            <a:off x="8632102" y="3370894"/>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6_2">
    <p:spTree>
      <p:nvGrpSpPr>
        <p:cNvPr id="508" name="Shape 508"/>
        <p:cNvGrpSpPr/>
        <p:nvPr/>
      </p:nvGrpSpPr>
      <p:grpSpPr>
        <a:xfrm>
          <a:off x="0" y="0"/>
          <a:ext cx="0" cy="0"/>
          <a:chOff x="0" y="0"/>
          <a:chExt cx="0" cy="0"/>
        </a:xfrm>
      </p:grpSpPr>
      <p:sp>
        <p:nvSpPr>
          <p:cNvPr id="509" name="Google Shape;509;p43"/>
          <p:cNvSpPr/>
          <p:nvPr/>
        </p:nvSpPr>
        <p:spPr>
          <a:xfrm flipH="1" rot="10800000">
            <a:off x="7238267" y="1616715"/>
            <a:ext cx="640087" cy="4208414"/>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3"/>
          <p:cNvSpPr/>
          <p:nvPr/>
        </p:nvSpPr>
        <p:spPr>
          <a:xfrm flipH="1" rot="10800000">
            <a:off x="7274207" y="-2277783"/>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3"/>
          <p:cNvSpPr/>
          <p:nvPr/>
        </p:nvSpPr>
        <p:spPr>
          <a:xfrm flipH="1" rot="10800000">
            <a:off x="7867776" y="2504984"/>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12" name="Google Shape;512;p43"/>
          <p:cNvSpPr/>
          <p:nvPr/>
        </p:nvSpPr>
        <p:spPr>
          <a:xfrm flipH="1" rot="10800000">
            <a:off x="8163893" y="-2982510"/>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13" name="Google Shape;513;p43"/>
          <p:cNvSpPr/>
          <p:nvPr/>
        </p:nvSpPr>
        <p:spPr>
          <a:xfrm flipH="1" rot="10800000">
            <a:off x="8614585" y="2244994"/>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14" name="Google Shape;514;p43"/>
          <p:cNvSpPr/>
          <p:nvPr/>
        </p:nvSpPr>
        <p:spPr>
          <a:xfrm flipH="1" rot="10800000">
            <a:off x="8648608" y="-1190107"/>
            <a:ext cx="795433" cy="3038785"/>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6_1">
    <p:spTree>
      <p:nvGrpSpPr>
        <p:cNvPr id="515" name="Shape 515"/>
        <p:cNvGrpSpPr/>
        <p:nvPr/>
      </p:nvGrpSpPr>
      <p:grpSpPr>
        <a:xfrm>
          <a:off x="0" y="0"/>
          <a:ext cx="0" cy="0"/>
          <a:chOff x="0" y="0"/>
          <a:chExt cx="0" cy="0"/>
        </a:xfrm>
      </p:grpSpPr>
      <p:grpSp>
        <p:nvGrpSpPr>
          <p:cNvPr id="516" name="Google Shape;516;p44"/>
          <p:cNvGrpSpPr/>
          <p:nvPr/>
        </p:nvGrpSpPr>
        <p:grpSpPr>
          <a:xfrm>
            <a:off x="-295200" y="-655844"/>
            <a:ext cx="650453" cy="8561589"/>
            <a:chOff x="1064797" y="-1353613"/>
            <a:chExt cx="688238" cy="9049349"/>
          </a:xfrm>
        </p:grpSpPr>
        <p:sp>
          <p:nvSpPr>
            <p:cNvPr id="517" name="Google Shape;517;p44"/>
            <p:cNvSpPr/>
            <p:nvPr/>
          </p:nvSpPr>
          <p:spPr>
            <a:xfrm>
              <a:off x="1078718" y="-1353613"/>
              <a:ext cx="674316" cy="4424265"/>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4"/>
            <p:cNvSpPr/>
            <p:nvPr/>
          </p:nvSpPr>
          <p:spPr>
            <a:xfrm>
              <a:off x="1064797" y="3368872"/>
              <a:ext cx="674316" cy="4326863"/>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 name="Google Shape;519;p44"/>
          <p:cNvSpPr/>
          <p:nvPr/>
        </p:nvSpPr>
        <p:spPr>
          <a:xfrm>
            <a:off x="250376" y="-13597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20" name="Google Shape;520;p44"/>
          <p:cNvSpPr/>
          <p:nvPr/>
        </p:nvSpPr>
        <p:spPr>
          <a:xfrm>
            <a:off x="420474" y="2715501"/>
            <a:ext cx="569842" cy="539350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24" name="Shape 52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6"/>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Clr>
                <a:schemeClr val="lt1"/>
              </a:buClr>
              <a:buSzPts val="6000"/>
              <a:buNone/>
              <a:defRPr>
                <a:solidFill>
                  <a:schemeClr val="lt1"/>
                </a:solidFill>
              </a:defRPr>
            </a:lvl2pPr>
            <a:lvl3pPr lvl="2">
              <a:spcBef>
                <a:spcPts val="0"/>
              </a:spcBef>
              <a:spcAft>
                <a:spcPts val="0"/>
              </a:spcAft>
              <a:buClr>
                <a:schemeClr val="lt1"/>
              </a:buClr>
              <a:buSzPts val="6000"/>
              <a:buNone/>
              <a:defRPr>
                <a:solidFill>
                  <a:schemeClr val="lt1"/>
                </a:solidFill>
              </a:defRPr>
            </a:lvl3pPr>
            <a:lvl4pPr lvl="3">
              <a:spcBef>
                <a:spcPts val="0"/>
              </a:spcBef>
              <a:spcAft>
                <a:spcPts val="0"/>
              </a:spcAft>
              <a:buClr>
                <a:schemeClr val="lt1"/>
              </a:buClr>
              <a:buSzPts val="6000"/>
              <a:buNone/>
              <a:defRPr>
                <a:solidFill>
                  <a:schemeClr val="lt1"/>
                </a:solidFill>
              </a:defRPr>
            </a:lvl4pPr>
            <a:lvl5pPr lvl="4">
              <a:spcBef>
                <a:spcPts val="0"/>
              </a:spcBef>
              <a:spcAft>
                <a:spcPts val="0"/>
              </a:spcAft>
              <a:buClr>
                <a:schemeClr val="lt1"/>
              </a:buClr>
              <a:buSzPts val="6000"/>
              <a:buNone/>
              <a:defRPr>
                <a:solidFill>
                  <a:schemeClr val="lt1"/>
                </a:solidFill>
              </a:defRPr>
            </a:lvl5pPr>
            <a:lvl6pPr lvl="5">
              <a:spcBef>
                <a:spcPts val="0"/>
              </a:spcBef>
              <a:spcAft>
                <a:spcPts val="0"/>
              </a:spcAft>
              <a:buClr>
                <a:schemeClr val="lt1"/>
              </a:buClr>
              <a:buSzPts val="6000"/>
              <a:buNone/>
              <a:defRPr>
                <a:solidFill>
                  <a:schemeClr val="lt1"/>
                </a:solidFill>
              </a:defRPr>
            </a:lvl6pPr>
            <a:lvl7pPr lvl="6">
              <a:spcBef>
                <a:spcPts val="0"/>
              </a:spcBef>
              <a:spcAft>
                <a:spcPts val="0"/>
              </a:spcAft>
              <a:buClr>
                <a:schemeClr val="lt1"/>
              </a:buClr>
              <a:buSzPts val="6000"/>
              <a:buNone/>
              <a:defRPr>
                <a:solidFill>
                  <a:schemeClr val="lt1"/>
                </a:solidFill>
              </a:defRPr>
            </a:lvl7pPr>
            <a:lvl8pPr lvl="7">
              <a:spcBef>
                <a:spcPts val="0"/>
              </a:spcBef>
              <a:spcAft>
                <a:spcPts val="0"/>
              </a:spcAft>
              <a:buClr>
                <a:schemeClr val="lt1"/>
              </a:buClr>
              <a:buSzPts val="6000"/>
              <a:buNone/>
              <a:defRPr>
                <a:solidFill>
                  <a:schemeClr val="lt1"/>
                </a:solidFill>
              </a:defRPr>
            </a:lvl8pPr>
            <a:lvl9pPr lvl="8">
              <a:spcBef>
                <a:spcPts val="0"/>
              </a:spcBef>
              <a:spcAft>
                <a:spcPts val="0"/>
              </a:spcAft>
              <a:buClr>
                <a:schemeClr val="lt1"/>
              </a:buClr>
              <a:buSzPts val="6000"/>
              <a:buNone/>
              <a:defRPr>
                <a:solidFill>
                  <a:schemeClr val="lt1"/>
                </a:solidFill>
              </a:defRPr>
            </a:lvl9pPr>
          </a:lstStyle>
          <a:p/>
        </p:txBody>
      </p:sp>
      <p:sp>
        <p:nvSpPr>
          <p:cNvPr id="54" name="Google Shape;54;p6"/>
          <p:cNvSpPr/>
          <p:nvPr/>
        </p:nvSpPr>
        <p:spPr>
          <a:xfrm flipH="1">
            <a:off x="8230720" y="-2069054"/>
            <a:ext cx="834176" cy="399874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p:nvPr/>
        </p:nvSpPr>
        <p:spPr>
          <a:xfrm>
            <a:off x="8806560" y="-3411474"/>
            <a:ext cx="616855" cy="3815103"/>
          </a:xfrm>
          <a:custGeom>
            <a:rect b="b" l="l" r="r" t="t"/>
            <a:pathLst>
              <a:path extrusionOk="0" h="77594" w="12546">
                <a:moveTo>
                  <a:pt x="4703" y="0"/>
                </a:moveTo>
                <a:cubicBezTo>
                  <a:pt x="4690" y="0"/>
                  <a:pt x="4677" y="0"/>
                  <a:pt x="4664" y="1"/>
                </a:cubicBezTo>
                <a:cubicBezTo>
                  <a:pt x="4257" y="21"/>
                  <a:pt x="3992" y="245"/>
                  <a:pt x="3952" y="653"/>
                </a:cubicBezTo>
                <a:cubicBezTo>
                  <a:pt x="3911" y="1264"/>
                  <a:pt x="3911" y="1854"/>
                  <a:pt x="3890" y="2465"/>
                </a:cubicBezTo>
                <a:cubicBezTo>
                  <a:pt x="3829" y="5296"/>
                  <a:pt x="3768" y="8127"/>
                  <a:pt x="3687" y="10958"/>
                </a:cubicBezTo>
                <a:cubicBezTo>
                  <a:pt x="3646" y="13198"/>
                  <a:pt x="3585" y="15438"/>
                  <a:pt x="3524" y="17658"/>
                </a:cubicBezTo>
                <a:cubicBezTo>
                  <a:pt x="3524" y="17780"/>
                  <a:pt x="3544" y="17963"/>
                  <a:pt x="3483" y="18025"/>
                </a:cubicBezTo>
                <a:cubicBezTo>
                  <a:pt x="3300" y="18187"/>
                  <a:pt x="3076" y="18391"/>
                  <a:pt x="2872" y="18411"/>
                </a:cubicBezTo>
                <a:cubicBezTo>
                  <a:pt x="2709" y="18411"/>
                  <a:pt x="2485" y="18167"/>
                  <a:pt x="2363" y="17984"/>
                </a:cubicBezTo>
                <a:cubicBezTo>
                  <a:pt x="2282" y="17882"/>
                  <a:pt x="2322" y="17760"/>
                  <a:pt x="2322" y="17597"/>
                </a:cubicBezTo>
                <a:cubicBezTo>
                  <a:pt x="2322" y="12057"/>
                  <a:pt x="2241" y="6538"/>
                  <a:pt x="2200" y="999"/>
                </a:cubicBezTo>
                <a:cubicBezTo>
                  <a:pt x="2200" y="734"/>
                  <a:pt x="2078" y="347"/>
                  <a:pt x="1874" y="184"/>
                </a:cubicBezTo>
                <a:cubicBezTo>
                  <a:pt x="1739" y="67"/>
                  <a:pt x="1589" y="14"/>
                  <a:pt x="1443" y="14"/>
                </a:cubicBezTo>
                <a:cubicBezTo>
                  <a:pt x="1083" y="14"/>
                  <a:pt x="748" y="337"/>
                  <a:pt x="734" y="816"/>
                </a:cubicBezTo>
                <a:cubicBezTo>
                  <a:pt x="652" y="2099"/>
                  <a:pt x="612" y="3361"/>
                  <a:pt x="551" y="4644"/>
                </a:cubicBezTo>
                <a:cubicBezTo>
                  <a:pt x="388" y="8921"/>
                  <a:pt x="164" y="13198"/>
                  <a:pt x="41" y="17495"/>
                </a:cubicBezTo>
                <a:cubicBezTo>
                  <a:pt x="1" y="19063"/>
                  <a:pt x="41" y="20672"/>
                  <a:pt x="204" y="22240"/>
                </a:cubicBezTo>
                <a:cubicBezTo>
                  <a:pt x="388" y="23910"/>
                  <a:pt x="1080" y="25417"/>
                  <a:pt x="2200" y="26680"/>
                </a:cubicBezTo>
                <a:cubicBezTo>
                  <a:pt x="2567" y="27087"/>
                  <a:pt x="2974" y="27535"/>
                  <a:pt x="3442" y="27780"/>
                </a:cubicBezTo>
                <a:cubicBezTo>
                  <a:pt x="4461" y="28289"/>
                  <a:pt x="4787" y="29185"/>
                  <a:pt x="4888" y="30183"/>
                </a:cubicBezTo>
                <a:cubicBezTo>
                  <a:pt x="5011" y="31303"/>
                  <a:pt x="5011" y="32423"/>
                  <a:pt x="5031" y="33543"/>
                </a:cubicBezTo>
                <a:cubicBezTo>
                  <a:pt x="5031" y="35681"/>
                  <a:pt x="5051" y="37840"/>
                  <a:pt x="5011" y="39979"/>
                </a:cubicBezTo>
                <a:cubicBezTo>
                  <a:pt x="4970" y="42911"/>
                  <a:pt x="4970" y="45864"/>
                  <a:pt x="4766" y="48797"/>
                </a:cubicBezTo>
                <a:cubicBezTo>
                  <a:pt x="4583" y="51424"/>
                  <a:pt x="4196" y="54031"/>
                  <a:pt x="3829" y="56638"/>
                </a:cubicBezTo>
                <a:cubicBezTo>
                  <a:pt x="3218" y="60874"/>
                  <a:pt x="2811" y="65130"/>
                  <a:pt x="2831" y="69427"/>
                </a:cubicBezTo>
                <a:cubicBezTo>
                  <a:pt x="2831" y="71158"/>
                  <a:pt x="2811" y="72910"/>
                  <a:pt x="3341" y="74600"/>
                </a:cubicBezTo>
                <a:cubicBezTo>
                  <a:pt x="3544" y="75252"/>
                  <a:pt x="3829" y="75903"/>
                  <a:pt x="4216" y="76453"/>
                </a:cubicBezTo>
                <a:cubicBezTo>
                  <a:pt x="4746" y="77217"/>
                  <a:pt x="5469" y="77594"/>
                  <a:pt x="6197" y="77594"/>
                </a:cubicBezTo>
                <a:cubicBezTo>
                  <a:pt x="6925" y="77594"/>
                  <a:pt x="7658" y="77217"/>
                  <a:pt x="8208" y="76474"/>
                </a:cubicBezTo>
                <a:cubicBezTo>
                  <a:pt x="8880" y="75557"/>
                  <a:pt x="9226" y="74518"/>
                  <a:pt x="9328" y="73419"/>
                </a:cubicBezTo>
                <a:cubicBezTo>
                  <a:pt x="9471" y="71728"/>
                  <a:pt x="9572" y="70018"/>
                  <a:pt x="9572" y="68307"/>
                </a:cubicBezTo>
                <a:cubicBezTo>
                  <a:pt x="9552" y="63664"/>
                  <a:pt x="8941" y="59081"/>
                  <a:pt x="8269" y="54499"/>
                </a:cubicBezTo>
                <a:cubicBezTo>
                  <a:pt x="7699" y="50691"/>
                  <a:pt x="7393" y="46842"/>
                  <a:pt x="7393" y="42993"/>
                </a:cubicBezTo>
                <a:cubicBezTo>
                  <a:pt x="7393" y="39225"/>
                  <a:pt x="7373" y="35457"/>
                  <a:pt x="7414" y="31710"/>
                </a:cubicBezTo>
                <a:cubicBezTo>
                  <a:pt x="7414" y="30855"/>
                  <a:pt x="7597" y="29999"/>
                  <a:pt x="7780" y="29164"/>
                </a:cubicBezTo>
                <a:cubicBezTo>
                  <a:pt x="7882" y="28615"/>
                  <a:pt x="8249" y="28228"/>
                  <a:pt x="8738" y="27922"/>
                </a:cubicBezTo>
                <a:cubicBezTo>
                  <a:pt x="10652" y="26741"/>
                  <a:pt x="11609" y="24888"/>
                  <a:pt x="12118" y="22770"/>
                </a:cubicBezTo>
                <a:cubicBezTo>
                  <a:pt x="12546" y="20998"/>
                  <a:pt x="12403" y="19185"/>
                  <a:pt x="12383" y="17393"/>
                </a:cubicBezTo>
                <a:cubicBezTo>
                  <a:pt x="12342" y="15784"/>
                  <a:pt x="12261" y="14175"/>
                  <a:pt x="12200" y="12587"/>
                </a:cubicBezTo>
                <a:cubicBezTo>
                  <a:pt x="12037" y="9267"/>
                  <a:pt x="11894" y="5968"/>
                  <a:pt x="11731" y="2649"/>
                </a:cubicBezTo>
                <a:cubicBezTo>
                  <a:pt x="11711" y="2038"/>
                  <a:pt x="11711" y="1427"/>
                  <a:pt x="11670" y="816"/>
                </a:cubicBezTo>
                <a:cubicBezTo>
                  <a:pt x="11650" y="307"/>
                  <a:pt x="11344" y="1"/>
                  <a:pt x="10917" y="1"/>
                </a:cubicBezTo>
                <a:cubicBezTo>
                  <a:pt x="10469" y="1"/>
                  <a:pt x="10183" y="327"/>
                  <a:pt x="10183" y="836"/>
                </a:cubicBezTo>
                <a:cubicBezTo>
                  <a:pt x="10143" y="6396"/>
                  <a:pt x="10122" y="11935"/>
                  <a:pt x="10082" y="17495"/>
                </a:cubicBezTo>
                <a:cubicBezTo>
                  <a:pt x="10082" y="17597"/>
                  <a:pt x="10082" y="17719"/>
                  <a:pt x="10082" y="17821"/>
                </a:cubicBezTo>
                <a:cubicBezTo>
                  <a:pt x="10023" y="18212"/>
                  <a:pt x="9795" y="18453"/>
                  <a:pt x="9470" y="18453"/>
                </a:cubicBezTo>
                <a:cubicBezTo>
                  <a:pt x="9457" y="18453"/>
                  <a:pt x="9443" y="18453"/>
                  <a:pt x="9430" y="18452"/>
                </a:cubicBezTo>
                <a:cubicBezTo>
                  <a:pt x="9023" y="18411"/>
                  <a:pt x="8880" y="18126"/>
                  <a:pt x="8880" y="17780"/>
                </a:cubicBezTo>
                <a:cubicBezTo>
                  <a:pt x="8839" y="16741"/>
                  <a:pt x="8819" y="15703"/>
                  <a:pt x="8799" y="14685"/>
                </a:cubicBezTo>
                <a:cubicBezTo>
                  <a:pt x="8697" y="10265"/>
                  <a:pt x="8595" y="5866"/>
                  <a:pt x="8493" y="1447"/>
                </a:cubicBezTo>
                <a:cubicBezTo>
                  <a:pt x="8493" y="1223"/>
                  <a:pt x="8493" y="979"/>
                  <a:pt x="8473" y="755"/>
                </a:cubicBezTo>
                <a:cubicBezTo>
                  <a:pt x="8412" y="286"/>
                  <a:pt x="8106" y="1"/>
                  <a:pt x="7699" y="1"/>
                </a:cubicBezTo>
                <a:cubicBezTo>
                  <a:pt x="7271" y="21"/>
                  <a:pt x="6986" y="327"/>
                  <a:pt x="6966" y="816"/>
                </a:cubicBezTo>
                <a:cubicBezTo>
                  <a:pt x="6945" y="1752"/>
                  <a:pt x="6945" y="2710"/>
                  <a:pt x="6945" y="3667"/>
                </a:cubicBezTo>
                <a:cubicBezTo>
                  <a:pt x="6925" y="8310"/>
                  <a:pt x="6905" y="12954"/>
                  <a:pt x="6884" y="17597"/>
                </a:cubicBezTo>
                <a:cubicBezTo>
                  <a:pt x="6884" y="17963"/>
                  <a:pt x="6864" y="18289"/>
                  <a:pt x="6457" y="18432"/>
                </a:cubicBezTo>
                <a:cubicBezTo>
                  <a:pt x="6361" y="18461"/>
                  <a:pt x="6270" y="18475"/>
                  <a:pt x="6184" y="18475"/>
                </a:cubicBezTo>
                <a:cubicBezTo>
                  <a:pt x="5793" y="18475"/>
                  <a:pt x="5520" y="18183"/>
                  <a:pt x="5520" y="17699"/>
                </a:cubicBezTo>
                <a:cubicBezTo>
                  <a:pt x="5499" y="15418"/>
                  <a:pt x="5479" y="13137"/>
                  <a:pt x="5479" y="10856"/>
                </a:cubicBezTo>
                <a:cubicBezTo>
                  <a:pt x="5459" y="7577"/>
                  <a:pt x="5459" y="4319"/>
                  <a:pt x="5438" y="1040"/>
                </a:cubicBezTo>
                <a:cubicBezTo>
                  <a:pt x="5438" y="917"/>
                  <a:pt x="5459" y="795"/>
                  <a:pt x="5438" y="673"/>
                </a:cubicBezTo>
                <a:cubicBezTo>
                  <a:pt x="5379" y="280"/>
                  <a:pt x="5073" y="0"/>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p:nvPr/>
        </p:nvSpPr>
        <p:spPr>
          <a:xfrm>
            <a:off x="8101646" y="2086436"/>
            <a:ext cx="552790" cy="3291764"/>
          </a:xfrm>
          <a:custGeom>
            <a:rect b="b" l="l" r="r" t="t"/>
            <a:pathLst>
              <a:path extrusionOk="0" h="66950" w="11243">
                <a:moveTo>
                  <a:pt x="5471" y="0"/>
                </a:moveTo>
                <a:cubicBezTo>
                  <a:pt x="4786" y="0"/>
                  <a:pt x="4096" y="352"/>
                  <a:pt x="3585" y="1047"/>
                </a:cubicBezTo>
                <a:cubicBezTo>
                  <a:pt x="2974" y="1882"/>
                  <a:pt x="2648" y="2880"/>
                  <a:pt x="2546" y="3898"/>
                </a:cubicBezTo>
                <a:cubicBezTo>
                  <a:pt x="2403" y="5466"/>
                  <a:pt x="2322" y="7075"/>
                  <a:pt x="2322" y="8663"/>
                </a:cubicBezTo>
                <a:cubicBezTo>
                  <a:pt x="2322" y="12981"/>
                  <a:pt x="2892" y="17237"/>
                  <a:pt x="3544" y="21514"/>
                </a:cubicBezTo>
                <a:cubicBezTo>
                  <a:pt x="4053" y="25058"/>
                  <a:pt x="4358" y="28642"/>
                  <a:pt x="4338" y="32247"/>
                </a:cubicBezTo>
                <a:cubicBezTo>
                  <a:pt x="4338" y="35750"/>
                  <a:pt x="4358" y="39253"/>
                  <a:pt x="4338" y="42755"/>
                </a:cubicBezTo>
                <a:cubicBezTo>
                  <a:pt x="4318" y="43550"/>
                  <a:pt x="4155" y="44344"/>
                  <a:pt x="3992" y="45118"/>
                </a:cubicBezTo>
                <a:cubicBezTo>
                  <a:pt x="3890" y="45627"/>
                  <a:pt x="3564" y="45973"/>
                  <a:pt x="3096" y="46279"/>
                </a:cubicBezTo>
                <a:cubicBezTo>
                  <a:pt x="1385" y="47338"/>
                  <a:pt x="489" y="48967"/>
                  <a:pt x="0" y="50840"/>
                </a:cubicBezTo>
                <a:lnTo>
                  <a:pt x="0" y="63325"/>
                </a:lnTo>
                <a:cubicBezTo>
                  <a:pt x="61" y="64546"/>
                  <a:pt x="102" y="65748"/>
                  <a:pt x="163" y="66950"/>
                </a:cubicBezTo>
                <a:lnTo>
                  <a:pt x="1772" y="66950"/>
                </a:lnTo>
                <a:cubicBezTo>
                  <a:pt x="1792" y="63304"/>
                  <a:pt x="1813" y="59638"/>
                  <a:pt x="1833" y="55993"/>
                </a:cubicBezTo>
                <a:cubicBezTo>
                  <a:pt x="1833" y="55891"/>
                  <a:pt x="1833" y="55789"/>
                  <a:pt x="1854" y="55687"/>
                </a:cubicBezTo>
                <a:cubicBezTo>
                  <a:pt x="1893" y="55317"/>
                  <a:pt x="2100" y="55096"/>
                  <a:pt x="2404" y="55096"/>
                </a:cubicBezTo>
                <a:cubicBezTo>
                  <a:pt x="2417" y="55096"/>
                  <a:pt x="2430" y="55096"/>
                  <a:pt x="2444" y="55097"/>
                </a:cubicBezTo>
                <a:cubicBezTo>
                  <a:pt x="2831" y="55138"/>
                  <a:pt x="2953" y="55402"/>
                  <a:pt x="2974" y="55728"/>
                </a:cubicBezTo>
                <a:cubicBezTo>
                  <a:pt x="2994" y="56685"/>
                  <a:pt x="3014" y="57643"/>
                  <a:pt x="3035" y="58620"/>
                </a:cubicBezTo>
                <a:cubicBezTo>
                  <a:pt x="3096" y="61390"/>
                  <a:pt x="3157" y="64160"/>
                  <a:pt x="3218" y="66950"/>
                </a:cubicBezTo>
                <a:lnTo>
                  <a:pt x="4766" y="66950"/>
                </a:lnTo>
                <a:cubicBezTo>
                  <a:pt x="4786" y="63263"/>
                  <a:pt x="4807" y="59577"/>
                  <a:pt x="4807" y="55891"/>
                </a:cubicBezTo>
                <a:cubicBezTo>
                  <a:pt x="4807" y="55565"/>
                  <a:pt x="4847" y="55239"/>
                  <a:pt x="5214" y="55117"/>
                </a:cubicBezTo>
                <a:cubicBezTo>
                  <a:pt x="5310" y="55087"/>
                  <a:pt x="5401" y="55072"/>
                  <a:pt x="5485" y="55072"/>
                </a:cubicBezTo>
                <a:cubicBezTo>
                  <a:pt x="5848" y="55072"/>
                  <a:pt x="6090" y="55347"/>
                  <a:pt x="6090" y="55810"/>
                </a:cubicBezTo>
                <a:cubicBezTo>
                  <a:pt x="6110" y="57928"/>
                  <a:pt x="6130" y="60046"/>
                  <a:pt x="6130" y="62184"/>
                </a:cubicBezTo>
                <a:cubicBezTo>
                  <a:pt x="6151" y="63773"/>
                  <a:pt x="6151" y="65361"/>
                  <a:pt x="6151" y="66950"/>
                </a:cubicBezTo>
                <a:lnTo>
                  <a:pt x="7678" y="66950"/>
                </a:lnTo>
                <a:cubicBezTo>
                  <a:pt x="7719" y="65320"/>
                  <a:pt x="7760" y="63691"/>
                  <a:pt x="7800" y="62082"/>
                </a:cubicBezTo>
                <a:cubicBezTo>
                  <a:pt x="7841" y="59985"/>
                  <a:pt x="7902" y="57907"/>
                  <a:pt x="7943" y="55830"/>
                </a:cubicBezTo>
                <a:cubicBezTo>
                  <a:pt x="7963" y="55484"/>
                  <a:pt x="8187" y="55158"/>
                  <a:pt x="8554" y="55138"/>
                </a:cubicBezTo>
                <a:cubicBezTo>
                  <a:pt x="8941" y="55138"/>
                  <a:pt x="9063" y="55606"/>
                  <a:pt x="9063" y="55891"/>
                </a:cubicBezTo>
                <a:cubicBezTo>
                  <a:pt x="9063" y="59598"/>
                  <a:pt x="9165" y="63263"/>
                  <a:pt x="9165" y="66950"/>
                </a:cubicBezTo>
                <a:lnTo>
                  <a:pt x="10753" y="66950"/>
                </a:lnTo>
                <a:cubicBezTo>
                  <a:pt x="10916" y="63304"/>
                  <a:pt x="11079" y="59638"/>
                  <a:pt x="11201" y="55993"/>
                </a:cubicBezTo>
                <a:cubicBezTo>
                  <a:pt x="11242" y="54527"/>
                  <a:pt x="11201" y="53040"/>
                  <a:pt x="11038" y="51574"/>
                </a:cubicBezTo>
                <a:cubicBezTo>
                  <a:pt x="10875" y="50026"/>
                  <a:pt x="10224" y="48621"/>
                  <a:pt x="9185" y="47439"/>
                </a:cubicBezTo>
                <a:cubicBezTo>
                  <a:pt x="8839" y="47052"/>
                  <a:pt x="8472" y="46645"/>
                  <a:pt x="8024" y="46421"/>
                </a:cubicBezTo>
                <a:cubicBezTo>
                  <a:pt x="7067" y="45932"/>
                  <a:pt x="6762" y="45097"/>
                  <a:pt x="6680" y="44161"/>
                </a:cubicBezTo>
                <a:cubicBezTo>
                  <a:pt x="6578" y="43122"/>
                  <a:pt x="6558" y="42083"/>
                  <a:pt x="6558" y="41045"/>
                </a:cubicBezTo>
                <a:cubicBezTo>
                  <a:pt x="6538" y="39049"/>
                  <a:pt x="6517" y="37033"/>
                  <a:pt x="6558" y="35037"/>
                </a:cubicBezTo>
                <a:cubicBezTo>
                  <a:pt x="6599" y="32308"/>
                  <a:pt x="6599" y="29559"/>
                  <a:pt x="6802" y="26830"/>
                </a:cubicBezTo>
                <a:cubicBezTo>
                  <a:pt x="6965" y="24386"/>
                  <a:pt x="7332" y="21962"/>
                  <a:pt x="7678" y="19539"/>
                </a:cubicBezTo>
                <a:cubicBezTo>
                  <a:pt x="8228" y="15567"/>
                  <a:pt x="8615" y="11616"/>
                  <a:pt x="8615" y="7604"/>
                </a:cubicBezTo>
                <a:cubicBezTo>
                  <a:pt x="8595" y="5996"/>
                  <a:pt x="8615" y="4366"/>
                  <a:pt x="8126" y="2798"/>
                </a:cubicBezTo>
                <a:cubicBezTo>
                  <a:pt x="7922" y="2187"/>
                  <a:pt x="7678" y="1576"/>
                  <a:pt x="7312" y="1047"/>
                </a:cubicBezTo>
                <a:cubicBezTo>
                  <a:pt x="6825" y="347"/>
                  <a:pt x="6151" y="0"/>
                  <a:pt x="54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a:off x="8789548" y="2062737"/>
            <a:ext cx="616855" cy="3315463"/>
          </a:xfrm>
          <a:custGeom>
            <a:rect b="b" l="l" r="r" t="t"/>
            <a:pathLst>
              <a:path extrusionOk="0" h="67432" w="12546">
                <a:moveTo>
                  <a:pt x="4721" y="0"/>
                </a:moveTo>
                <a:cubicBezTo>
                  <a:pt x="4709" y="0"/>
                  <a:pt x="4697" y="1"/>
                  <a:pt x="4685" y="1"/>
                </a:cubicBezTo>
                <a:cubicBezTo>
                  <a:pt x="4277" y="22"/>
                  <a:pt x="3992" y="246"/>
                  <a:pt x="3951" y="653"/>
                </a:cubicBezTo>
                <a:cubicBezTo>
                  <a:pt x="3911" y="1244"/>
                  <a:pt x="3911" y="1855"/>
                  <a:pt x="3911" y="2445"/>
                </a:cubicBezTo>
                <a:cubicBezTo>
                  <a:pt x="3829" y="5276"/>
                  <a:pt x="3768" y="8127"/>
                  <a:pt x="3707" y="10958"/>
                </a:cubicBezTo>
                <a:cubicBezTo>
                  <a:pt x="3646" y="13198"/>
                  <a:pt x="3585" y="15418"/>
                  <a:pt x="3524" y="17658"/>
                </a:cubicBezTo>
                <a:cubicBezTo>
                  <a:pt x="3524" y="17780"/>
                  <a:pt x="3544" y="17943"/>
                  <a:pt x="3483" y="18004"/>
                </a:cubicBezTo>
                <a:cubicBezTo>
                  <a:pt x="3300" y="18167"/>
                  <a:pt x="3096" y="18391"/>
                  <a:pt x="2892" y="18391"/>
                </a:cubicBezTo>
                <a:cubicBezTo>
                  <a:pt x="2709" y="18391"/>
                  <a:pt x="2505" y="18167"/>
                  <a:pt x="2363" y="17984"/>
                </a:cubicBezTo>
                <a:cubicBezTo>
                  <a:pt x="2302" y="17882"/>
                  <a:pt x="2342" y="17740"/>
                  <a:pt x="2342" y="17597"/>
                </a:cubicBezTo>
                <a:cubicBezTo>
                  <a:pt x="2322" y="12058"/>
                  <a:pt x="2261" y="6539"/>
                  <a:pt x="2200" y="999"/>
                </a:cubicBezTo>
                <a:cubicBezTo>
                  <a:pt x="2200" y="735"/>
                  <a:pt x="2078" y="348"/>
                  <a:pt x="1874" y="164"/>
                </a:cubicBezTo>
                <a:cubicBezTo>
                  <a:pt x="1749" y="56"/>
                  <a:pt x="1607" y="7"/>
                  <a:pt x="1468" y="7"/>
                </a:cubicBezTo>
                <a:cubicBezTo>
                  <a:pt x="1109" y="7"/>
                  <a:pt x="763" y="332"/>
                  <a:pt x="734" y="816"/>
                </a:cubicBezTo>
                <a:cubicBezTo>
                  <a:pt x="672" y="2099"/>
                  <a:pt x="611" y="3362"/>
                  <a:pt x="571" y="4645"/>
                </a:cubicBezTo>
                <a:cubicBezTo>
                  <a:pt x="387" y="8921"/>
                  <a:pt x="184" y="13198"/>
                  <a:pt x="41" y="17475"/>
                </a:cubicBezTo>
                <a:cubicBezTo>
                  <a:pt x="0" y="19063"/>
                  <a:pt x="41" y="20652"/>
                  <a:pt x="204" y="22241"/>
                </a:cubicBezTo>
                <a:cubicBezTo>
                  <a:pt x="387" y="23890"/>
                  <a:pt x="1080" y="25418"/>
                  <a:pt x="2220" y="26680"/>
                </a:cubicBezTo>
                <a:cubicBezTo>
                  <a:pt x="2567" y="27088"/>
                  <a:pt x="2974" y="27536"/>
                  <a:pt x="3463" y="27760"/>
                </a:cubicBezTo>
                <a:cubicBezTo>
                  <a:pt x="4481" y="28289"/>
                  <a:pt x="4807" y="29185"/>
                  <a:pt x="4909" y="30183"/>
                </a:cubicBezTo>
                <a:cubicBezTo>
                  <a:pt x="5010" y="31303"/>
                  <a:pt x="5010" y="32423"/>
                  <a:pt x="5031" y="33543"/>
                </a:cubicBezTo>
                <a:cubicBezTo>
                  <a:pt x="5051" y="35682"/>
                  <a:pt x="5051" y="37820"/>
                  <a:pt x="5031" y="39979"/>
                </a:cubicBezTo>
                <a:cubicBezTo>
                  <a:pt x="4970" y="42912"/>
                  <a:pt x="4970" y="45865"/>
                  <a:pt x="4766" y="48797"/>
                </a:cubicBezTo>
                <a:cubicBezTo>
                  <a:pt x="4583" y="51404"/>
                  <a:pt x="4196" y="54011"/>
                  <a:pt x="3829" y="56618"/>
                </a:cubicBezTo>
                <a:cubicBezTo>
                  <a:pt x="3320" y="60202"/>
                  <a:pt x="2953" y="63807"/>
                  <a:pt x="2852" y="67432"/>
                </a:cubicBezTo>
                <a:lnTo>
                  <a:pt x="9552" y="67432"/>
                </a:lnTo>
                <a:cubicBezTo>
                  <a:pt x="9470" y="63094"/>
                  <a:pt x="8921" y="58797"/>
                  <a:pt x="8269" y="54500"/>
                </a:cubicBezTo>
                <a:cubicBezTo>
                  <a:pt x="7699" y="50691"/>
                  <a:pt x="7393" y="46842"/>
                  <a:pt x="7393" y="42973"/>
                </a:cubicBezTo>
                <a:cubicBezTo>
                  <a:pt x="7414" y="39225"/>
                  <a:pt x="7373" y="35458"/>
                  <a:pt x="7414" y="31690"/>
                </a:cubicBezTo>
                <a:cubicBezTo>
                  <a:pt x="7434" y="30835"/>
                  <a:pt x="7597" y="29979"/>
                  <a:pt x="7780" y="29144"/>
                </a:cubicBezTo>
                <a:cubicBezTo>
                  <a:pt x="7882" y="28615"/>
                  <a:pt x="8249" y="28228"/>
                  <a:pt x="8737" y="27922"/>
                </a:cubicBezTo>
                <a:cubicBezTo>
                  <a:pt x="10652" y="26741"/>
                  <a:pt x="11609" y="24888"/>
                  <a:pt x="12118" y="22770"/>
                </a:cubicBezTo>
                <a:cubicBezTo>
                  <a:pt x="12546" y="20998"/>
                  <a:pt x="12403" y="19186"/>
                  <a:pt x="12383" y="17373"/>
                </a:cubicBezTo>
                <a:cubicBezTo>
                  <a:pt x="12362" y="15785"/>
                  <a:pt x="12261" y="14176"/>
                  <a:pt x="12199" y="12567"/>
                </a:cubicBezTo>
                <a:cubicBezTo>
                  <a:pt x="12057" y="9268"/>
                  <a:pt x="11894" y="5948"/>
                  <a:pt x="11751" y="2649"/>
                </a:cubicBezTo>
                <a:cubicBezTo>
                  <a:pt x="11711" y="2038"/>
                  <a:pt x="11711" y="1427"/>
                  <a:pt x="11690" y="816"/>
                </a:cubicBezTo>
                <a:cubicBezTo>
                  <a:pt x="11670" y="307"/>
                  <a:pt x="11364" y="1"/>
                  <a:pt x="10916" y="1"/>
                </a:cubicBezTo>
                <a:cubicBezTo>
                  <a:pt x="10489" y="1"/>
                  <a:pt x="10204" y="327"/>
                  <a:pt x="10204" y="836"/>
                </a:cubicBezTo>
                <a:cubicBezTo>
                  <a:pt x="10163" y="6376"/>
                  <a:pt x="10122" y="11936"/>
                  <a:pt x="10081" y="17495"/>
                </a:cubicBezTo>
                <a:cubicBezTo>
                  <a:pt x="10081" y="17597"/>
                  <a:pt x="10102" y="17699"/>
                  <a:pt x="10081" y="17801"/>
                </a:cubicBezTo>
                <a:cubicBezTo>
                  <a:pt x="10042" y="18212"/>
                  <a:pt x="9796" y="18454"/>
                  <a:pt x="9470" y="18454"/>
                </a:cubicBezTo>
                <a:cubicBezTo>
                  <a:pt x="9456" y="18454"/>
                  <a:pt x="9443" y="18453"/>
                  <a:pt x="9430" y="18453"/>
                </a:cubicBezTo>
                <a:cubicBezTo>
                  <a:pt x="9022" y="18412"/>
                  <a:pt x="8900" y="18127"/>
                  <a:pt x="8880" y="17760"/>
                </a:cubicBezTo>
                <a:cubicBezTo>
                  <a:pt x="8859" y="16742"/>
                  <a:pt x="8839" y="15703"/>
                  <a:pt x="8819" y="14665"/>
                </a:cubicBezTo>
                <a:cubicBezTo>
                  <a:pt x="8717" y="10266"/>
                  <a:pt x="8615" y="5846"/>
                  <a:pt x="8513" y="1447"/>
                </a:cubicBezTo>
                <a:cubicBezTo>
                  <a:pt x="8493" y="1223"/>
                  <a:pt x="8493" y="979"/>
                  <a:pt x="8473" y="755"/>
                </a:cubicBezTo>
                <a:cubicBezTo>
                  <a:pt x="8433" y="283"/>
                  <a:pt x="8146" y="0"/>
                  <a:pt x="7741" y="0"/>
                </a:cubicBezTo>
                <a:cubicBezTo>
                  <a:pt x="7727" y="0"/>
                  <a:pt x="7713" y="1"/>
                  <a:pt x="7699" y="1"/>
                </a:cubicBezTo>
                <a:cubicBezTo>
                  <a:pt x="7291" y="1"/>
                  <a:pt x="6986" y="307"/>
                  <a:pt x="6986" y="796"/>
                </a:cubicBezTo>
                <a:cubicBezTo>
                  <a:pt x="6965" y="1753"/>
                  <a:pt x="6965" y="2710"/>
                  <a:pt x="6965" y="3667"/>
                </a:cubicBezTo>
                <a:cubicBezTo>
                  <a:pt x="6945" y="8310"/>
                  <a:pt x="6925" y="12954"/>
                  <a:pt x="6904" y="17597"/>
                </a:cubicBezTo>
                <a:cubicBezTo>
                  <a:pt x="6904" y="17943"/>
                  <a:pt x="6864" y="18290"/>
                  <a:pt x="6456" y="18412"/>
                </a:cubicBezTo>
                <a:cubicBezTo>
                  <a:pt x="6353" y="18448"/>
                  <a:pt x="6255" y="18465"/>
                  <a:pt x="6164" y="18465"/>
                </a:cubicBezTo>
                <a:cubicBezTo>
                  <a:pt x="5790" y="18465"/>
                  <a:pt x="5540" y="18174"/>
                  <a:pt x="5540" y="17699"/>
                </a:cubicBezTo>
                <a:cubicBezTo>
                  <a:pt x="5499" y="15398"/>
                  <a:pt x="5479" y="13117"/>
                  <a:pt x="5479" y="10836"/>
                </a:cubicBezTo>
                <a:cubicBezTo>
                  <a:pt x="5458" y="7577"/>
                  <a:pt x="5458" y="4298"/>
                  <a:pt x="5458" y="1040"/>
                </a:cubicBezTo>
                <a:cubicBezTo>
                  <a:pt x="5458" y="918"/>
                  <a:pt x="5458" y="796"/>
                  <a:pt x="5438" y="673"/>
                </a:cubicBezTo>
                <a:cubicBezTo>
                  <a:pt x="5379" y="280"/>
                  <a:pt x="5073" y="0"/>
                  <a:pt x="47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8" name="Shape 58"/>
        <p:cNvGrpSpPr/>
        <p:nvPr/>
      </p:nvGrpSpPr>
      <p:grpSpPr>
        <a:xfrm>
          <a:off x="0" y="0"/>
          <a:ext cx="0" cy="0"/>
          <a:chOff x="0" y="0"/>
          <a:chExt cx="0" cy="0"/>
        </a:xfrm>
      </p:grpSpPr>
      <p:sp>
        <p:nvSpPr>
          <p:cNvPr id="59" name="Google Shape;59;p7"/>
          <p:cNvSpPr txBox="1"/>
          <p:nvPr>
            <p:ph type="title"/>
          </p:nvPr>
        </p:nvSpPr>
        <p:spPr>
          <a:xfrm>
            <a:off x="941825" y="1481863"/>
            <a:ext cx="4928700" cy="685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000"/>
              <a:buNone/>
              <a:defRPr sz="4000">
                <a:solidFill>
                  <a:schemeClr val="accent1"/>
                </a:solidFill>
              </a:defRPr>
            </a:lvl1pPr>
            <a:lvl2pPr lvl="1">
              <a:spcBef>
                <a:spcPts val="0"/>
              </a:spcBef>
              <a:spcAft>
                <a:spcPts val="0"/>
              </a:spcAft>
              <a:buClr>
                <a:schemeClr val="accent4"/>
              </a:buClr>
              <a:buSzPts val="3400"/>
              <a:buNone/>
              <a:defRPr sz="3400">
                <a:solidFill>
                  <a:schemeClr val="accent4"/>
                </a:solidFill>
              </a:defRPr>
            </a:lvl2pPr>
            <a:lvl3pPr lvl="2">
              <a:spcBef>
                <a:spcPts val="0"/>
              </a:spcBef>
              <a:spcAft>
                <a:spcPts val="0"/>
              </a:spcAft>
              <a:buClr>
                <a:schemeClr val="accent4"/>
              </a:buClr>
              <a:buSzPts val="3400"/>
              <a:buNone/>
              <a:defRPr sz="3400">
                <a:solidFill>
                  <a:schemeClr val="accent4"/>
                </a:solidFill>
              </a:defRPr>
            </a:lvl3pPr>
            <a:lvl4pPr lvl="3">
              <a:spcBef>
                <a:spcPts val="0"/>
              </a:spcBef>
              <a:spcAft>
                <a:spcPts val="0"/>
              </a:spcAft>
              <a:buClr>
                <a:schemeClr val="accent4"/>
              </a:buClr>
              <a:buSzPts val="3400"/>
              <a:buNone/>
              <a:defRPr sz="3400">
                <a:solidFill>
                  <a:schemeClr val="accent4"/>
                </a:solidFill>
              </a:defRPr>
            </a:lvl4pPr>
            <a:lvl5pPr lvl="4">
              <a:spcBef>
                <a:spcPts val="0"/>
              </a:spcBef>
              <a:spcAft>
                <a:spcPts val="0"/>
              </a:spcAft>
              <a:buClr>
                <a:schemeClr val="accent4"/>
              </a:buClr>
              <a:buSzPts val="3400"/>
              <a:buNone/>
              <a:defRPr sz="3400">
                <a:solidFill>
                  <a:schemeClr val="accent4"/>
                </a:solidFill>
              </a:defRPr>
            </a:lvl5pPr>
            <a:lvl6pPr lvl="5">
              <a:spcBef>
                <a:spcPts val="0"/>
              </a:spcBef>
              <a:spcAft>
                <a:spcPts val="0"/>
              </a:spcAft>
              <a:buClr>
                <a:schemeClr val="accent4"/>
              </a:buClr>
              <a:buSzPts val="3400"/>
              <a:buNone/>
              <a:defRPr sz="3400">
                <a:solidFill>
                  <a:schemeClr val="accent4"/>
                </a:solidFill>
              </a:defRPr>
            </a:lvl6pPr>
            <a:lvl7pPr lvl="6">
              <a:spcBef>
                <a:spcPts val="0"/>
              </a:spcBef>
              <a:spcAft>
                <a:spcPts val="0"/>
              </a:spcAft>
              <a:buClr>
                <a:schemeClr val="accent4"/>
              </a:buClr>
              <a:buSzPts val="3400"/>
              <a:buNone/>
              <a:defRPr sz="3400">
                <a:solidFill>
                  <a:schemeClr val="accent4"/>
                </a:solidFill>
              </a:defRPr>
            </a:lvl7pPr>
            <a:lvl8pPr lvl="7">
              <a:spcBef>
                <a:spcPts val="0"/>
              </a:spcBef>
              <a:spcAft>
                <a:spcPts val="0"/>
              </a:spcAft>
              <a:buClr>
                <a:schemeClr val="accent4"/>
              </a:buClr>
              <a:buSzPts val="3400"/>
              <a:buNone/>
              <a:defRPr sz="3400">
                <a:solidFill>
                  <a:schemeClr val="accent4"/>
                </a:solidFill>
              </a:defRPr>
            </a:lvl8pPr>
            <a:lvl9pPr lvl="8">
              <a:spcBef>
                <a:spcPts val="0"/>
              </a:spcBef>
              <a:spcAft>
                <a:spcPts val="0"/>
              </a:spcAft>
              <a:buClr>
                <a:schemeClr val="accent4"/>
              </a:buClr>
              <a:buSzPts val="3400"/>
              <a:buNone/>
              <a:defRPr sz="3400">
                <a:solidFill>
                  <a:schemeClr val="accent4"/>
                </a:solidFill>
              </a:defRPr>
            </a:lvl9pPr>
          </a:lstStyle>
          <a:p/>
        </p:txBody>
      </p:sp>
      <p:sp>
        <p:nvSpPr>
          <p:cNvPr id="60" name="Google Shape;60;p7"/>
          <p:cNvSpPr txBox="1"/>
          <p:nvPr>
            <p:ph idx="1" type="subTitle"/>
          </p:nvPr>
        </p:nvSpPr>
        <p:spPr>
          <a:xfrm>
            <a:off x="941825" y="2420238"/>
            <a:ext cx="4410600" cy="1241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None/>
              <a:defRPr>
                <a:latin typeface="Arial"/>
                <a:ea typeface="Arial"/>
                <a:cs typeface="Arial"/>
                <a:sym typeface="Arial"/>
              </a:defRPr>
            </a:lvl1pPr>
            <a:lvl2pPr lvl="1" rtl="0">
              <a:spcBef>
                <a:spcPts val="0"/>
              </a:spcBef>
              <a:spcAft>
                <a:spcPts val="0"/>
              </a:spcAft>
              <a:buSzPts val="1200"/>
              <a:buFont typeface="Roboto"/>
              <a:buNone/>
              <a:defRPr sz="1200">
                <a:latin typeface="Roboto"/>
                <a:ea typeface="Roboto"/>
                <a:cs typeface="Roboto"/>
                <a:sym typeface="Roboto"/>
              </a:defRPr>
            </a:lvl2pPr>
            <a:lvl3pPr lvl="2" rtl="0">
              <a:spcBef>
                <a:spcPts val="1600"/>
              </a:spcBef>
              <a:spcAft>
                <a:spcPts val="0"/>
              </a:spcAft>
              <a:buSzPts val="1200"/>
              <a:buFont typeface="Roboto"/>
              <a:buNone/>
              <a:defRPr sz="1200">
                <a:latin typeface="Roboto"/>
                <a:ea typeface="Roboto"/>
                <a:cs typeface="Roboto"/>
                <a:sym typeface="Roboto"/>
              </a:defRPr>
            </a:lvl3pPr>
            <a:lvl4pPr lvl="3" rtl="0">
              <a:spcBef>
                <a:spcPts val="1600"/>
              </a:spcBef>
              <a:spcAft>
                <a:spcPts val="0"/>
              </a:spcAft>
              <a:buSzPts val="1200"/>
              <a:buFont typeface="Roboto"/>
              <a:buNone/>
              <a:defRPr sz="1200">
                <a:latin typeface="Roboto"/>
                <a:ea typeface="Roboto"/>
                <a:cs typeface="Roboto"/>
                <a:sym typeface="Roboto"/>
              </a:defRPr>
            </a:lvl4pPr>
            <a:lvl5pPr lvl="4" rtl="0">
              <a:spcBef>
                <a:spcPts val="1600"/>
              </a:spcBef>
              <a:spcAft>
                <a:spcPts val="0"/>
              </a:spcAft>
              <a:buSzPts val="1200"/>
              <a:buFont typeface="Roboto"/>
              <a:buNone/>
              <a:defRPr sz="1200">
                <a:latin typeface="Roboto"/>
                <a:ea typeface="Roboto"/>
                <a:cs typeface="Roboto"/>
                <a:sym typeface="Roboto"/>
              </a:defRPr>
            </a:lvl5pPr>
            <a:lvl6pPr lvl="5" rtl="0">
              <a:spcBef>
                <a:spcPts val="1600"/>
              </a:spcBef>
              <a:spcAft>
                <a:spcPts val="0"/>
              </a:spcAft>
              <a:buSzPts val="1200"/>
              <a:buFont typeface="Roboto"/>
              <a:buNone/>
              <a:defRPr sz="1200">
                <a:latin typeface="Roboto"/>
                <a:ea typeface="Roboto"/>
                <a:cs typeface="Roboto"/>
                <a:sym typeface="Roboto"/>
              </a:defRPr>
            </a:lvl6pPr>
            <a:lvl7pPr lvl="6" rtl="0">
              <a:spcBef>
                <a:spcPts val="1600"/>
              </a:spcBef>
              <a:spcAft>
                <a:spcPts val="0"/>
              </a:spcAft>
              <a:buSzPts val="1200"/>
              <a:buFont typeface="Roboto"/>
              <a:buNone/>
              <a:defRPr sz="1200">
                <a:latin typeface="Roboto"/>
                <a:ea typeface="Roboto"/>
                <a:cs typeface="Roboto"/>
                <a:sym typeface="Roboto"/>
              </a:defRPr>
            </a:lvl7pPr>
            <a:lvl8pPr lvl="7" rtl="0">
              <a:spcBef>
                <a:spcPts val="1600"/>
              </a:spcBef>
              <a:spcAft>
                <a:spcPts val="0"/>
              </a:spcAft>
              <a:buSzPts val="1200"/>
              <a:buFont typeface="Roboto"/>
              <a:buNone/>
              <a:defRPr sz="1200">
                <a:latin typeface="Roboto"/>
                <a:ea typeface="Roboto"/>
                <a:cs typeface="Roboto"/>
                <a:sym typeface="Roboto"/>
              </a:defRPr>
            </a:lvl8pPr>
            <a:lvl9pPr lvl="8" rtl="0">
              <a:spcBef>
                <a:spcPts val="1600"/>
              </a:spcBef>
              <a:spcAft>
                <a:spcPts val="1600"/>
              </a:spcAft>
              <a:buSzPts val="1200"/>
              <a:buFont typeface="Roboto"/>
              <a:buNone/>
              <a:defRPr sz="1200">
                <a:latin typeface="Roboto"/>
                <a:ea typeface="Roboto"/>
                <a:cs typeface="Roboto"/>
                <a:sym typeface="Roboto"/>
              </a:defRPr>
            </a:lvl9pPr>
          </a:lstStyle>
          <a:p/>
        </p:txBody>
      </p:sp>
      <p:sp>
        <p:nvSpPr>
          <p:cNvPr id="61" name="Google Shape;61;p7"/>
          <p:cNvSpPr/>
          <p:nvPr/>
        </p:nvSpPr>
        <p:spPr>
          <a:xfrm flipH="1" rot="10800000">
            <a:off x="7238267" y="1616715"/>
            <a:ext cx="640087" cy="4208414"/>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flipH="1" rot="10800000">
            <a:off x="7274207" y="-2277783"/>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flipH="1" rot="10800000">
            <a:off x="7867776" y="2504984"/>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64" name="Google Shape;64;p7"/>
          <p:cNvSpPr/>
          <p:nvPr/>
        </p:nvSpPr>
        <p:spPr>
          <a:xfrm flipH="1" rot="10800000">
            <a:off x="8163893" y="-2982510"/>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65" name="Google Shape;65;p7"/>
          <p:cNvSpPr/>
          <p:nvPr/>
        </p:nvSpPr>
        <p:spPr>
          <a:xfrm flipH="1" rot="10800000">
            <a:off x="8614585" y="2244994"/>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66" name="Google Shape;66;p7"/>
          <p:cNvSpPr/>
          <p:nvPr/>
        </p:nvSpPr>
        <p:spPr>
          <a:xfrm flipH="1" rot="10800000">
            <a:off x="8648608" y="-1190107"/>
            <a:ext cx="795433" cy="3038785"/>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7" name="Shape 67"/>
        <p:cNvGrpSpPr/>
        <p:nvPr/>
      </p:nvGrpSpPr>
      <p:grpSpPr>
        <a:xfrm>
          <a:off x="0" y="0"/>
          <a:ext cx="0" cy="0"/>
          <a:chOff x="0" y="0"/>
          <a:chExt cx="0" cy="0"/>
        </a:xfrm>
      </p:grpSpPr>
      <p:sp>
        <p:nvSpPr>
          <p:cNvPr id="68" name="Google Shape;68;p8"/>
          <p:cNvSpPr/>
          <p:nvPr/>
        </p:nvSpPr>
        <p:spPr>
          <a:xfrm>
            <a:off x="7880099" y="-1151602"/>
            <a:ext cx="937365" cy="4211452"/>
          </a:xfrm>
          <a:custGeom>
            <a:rect b="b" l="l" r="r" t="t"/>
            <a:pathLst>
              <a:path extrusionOk="0" h="73540" w="16273">
                <a:moveTo>
                  <a:pt x="8190" y="0"/>
                </a:moveTo>
                <a:cubicBezTo>
                  <a:pt x="7408" y="0"/>
                  <a:pt x="6619" y="453"/>
                  <a:pt x="6069" y="1360"/>
                </a:cubicBezTo>
                <a:cubicBezTo>
                  <a:pt x="5377" y="2480"/>
                  <a:pt x="5092" y="3742"/>
                  <a:pt x="5051" y="5025"/>
                </a:cubicBezTo>
                <a:cubicBezTo>
                  <a:pt x="4827" y="10402"/>
                  <a:pt x="5234" y="15493"/>
                  <a:pt x="5845" y="20849"/>
                </a:cubicBezTo>
                <a:cubicBezTo>
                  <a:pt x="6497" y="26531"/>
                  <a:pt x="7108" y="32234"/>
                  <a:pt x="7047" y="37977"/>
                </a:cubicBezTo>
                <a:cubicBezTo>
                  <a:pt x="7027" y="40828"/>
                  <a:pt x="7067" y="43700"/>
                  <a:pt x="7027" y="46551"/>
                </a:cubicBezTo>
                <a:cubicBezTo>
                  <a:pt x="7006" y="47365"/>
                  <a:pt x="6843" y="48200"/>
                  <a:pt x="6640" y="49015"/>
                </a:cubicBezTo>
                <a:cubicBezTo>
                  <a:pt x="6517" y="49544"/>
                  <a:pt x="6171" y="49952"/>
                  <a:pt x="5601" y="50135"/>
                </a:cubicBezTo>
                <a:cubicBezTo>
                  <a:pt x="2729" y="51031"/>
                  <a:pt x="1202" y="53129"/>
                  <a:pt x="611" y="55980"/>
                </a:cubicBezTo>
                <a:cubicBezTo>
                  <a:pt x="0" y="58974"/>
                  <a:pt x="408" y="61906"/>
                  <a:pt x="1182" y="64798"/>
                </a:cubicBezTo>
                <a:cubicBezTo>
                  <a:pt x="1711" y="66794"/>
                  <a:pt x="2505" y="68688"/>
                  <a:pt x="3646" y="70419"/>
                </a:cubicBezTo>
                <a:cubicBezTo>
                  <a:pt x="4277" y="71356"/>
                  <a:pt x="4990" y="72191"/>
                  <a:pt x="5927" y="72822"/>
                </a:cubicBezTo>
                <a:cubicBezTo>
                  <a:pt x="6653" y="73303"/>
                  <a:pt x="7405" y="73540"/>
                  <a:pt x="8151" y="73540"/>
                </a:cubicBezTo>
                <a:cubicBezTo>
                  <a:pt x="9017" y="73540"/>
                  <a:pt x="9874" y="73222"/>
                  <a:pt x="10672" y="72598"/>
                </a:cubicBezTo>
                <a:cubicBezTo>
                  <a:pt x="12566" y="71152"/>
                  <a:pt x="13605" y="69156"/>
                  <a:pt x="14419" y="67018"/>
                </a:cubicBezTo>
                <a:cubicBezTo>
                  <a:pt x="15662" y="63800"/>
                  <a:pt x="16273" y="60481"/>
                  <a:pt x="15906" y="57019"/>
                </a:cubicBezTo>
                <a:cubicBezTo>
                  <a:pt x="15743" y="55471"/>
                  <a:pt x="15295" y="54045"/>
                  <a:pt x="14399" y="52762"/>
                </a:cubicBezTo>
                <a:cubicBezTo>
                  <a:pt x="13564" y="51540"/>
                  <a:pt x="12423" y="50685"/>
                  <a:pt x="11018" y="50237"/>
                </a:cubicBezTo>
                <a:cubicBezTo>
                  <a:pt x="10265" y="49993"/>
                  <a:pt x="9776" y="49524"/>
                  <a:pt x="9633" y="48811"/>
                </a:cubicBezTo>
                <a:cubicBezTo>
                  <a:pt x="9450" y="48037"/>
                  <a:pt x="9348" y="47264"/>
                  <a:pt x="9328" y="46469"/>
                </a:cubicBezTo>
                <a:cubicBezTo>
                  <a:pt x="9287" y="44901"/>
                  <a:pt x="9308" y="43333"/>
                  <a:pt x="9308" y="41745"/>
                </a:cubicBezTo>
                <a:cubicBezTo>
                  <a:pt x="9328" y="39260"/>
                  <a:pt x="9246" y="36755"/>
                  <a:pt x="9369" y="34270"/>
                </a:cubicBezTo>
                <a:cubicBezTo>
                  <a:pt x="9572" y="30625"/>
                  <a:pt x="9939" y="27000"/>
                  <a:pt x="10244" y="23375"/>
                </a:cubicBezTo>
                <a:cubicBezTo>
                  <a:pt x="10367" y="21970"/>
                  <a:pt x="10550" y="20564"/>
                  <a:pt x="10672" y="19139"/>
                </a:cubicBezTo>
                <a:cubicBezTo>
                  <a:pt x="10916" y="16451"/>
                  <a:pt x="11202" y="13742"/>
                  <a:pt x="11324" y="11033"/>
                </a:cubicBezTo>
                <a:cubicBezTo>
                  <a:pt x="11466" y="8528"/>
                  <a:pt x="11629" y="6023"/>
                  <a:pt x="11079" y="3559"/>
                </a:cubicBezTo>
                <a:cubicBezTo>
                  <a:pt x="10916" y="2806"/>
                  <a:pt x="10652" y="2032"/>
                  <a:pt x="10265" y="1360"/>
                </a:cubicBezTo>
                <a:cubicBezTo>
                  <a:pt x="9745" y="453"/>
                  <a:pt x="8972" y="0"/>
                  <a:pt x="81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a:off x="8469023" y="-3137268"/>
            <a:ext cx="1037075" cy="4662033"/>
          </a:xfrm>
          <a:custGeom>
            <a:rect b="b" l="l" r="r" t="t"/>
            <a:pathLst>
              <a:path extrusionOk="0" h="81408" w="18004">
                <a:moveTo>
                  <a:pt x="8988" y="1"/>
                </a:moveTo>
                <a:cubicBezTo>
                  <a:pt x="8029" y="1"/>
                  <a:pt x="7078" y="355"/>
                  <a:pt x="6191" y="1045"/>
                </a:cubicBezTo>
                <a:cubicBezTo>
                  <a:pt x="4114" y="2633"/>
                  <a:pt x="2953" y="4853"/>
                  <a:pt x="2057" y="7215"/>
                </a:cubicBezTo>
                <a:cubicBezTo>
                  <a:pt x="672" y="10779"/>
                  <a:pt x="0" y="14466"/>
                  <a:pt x="407" y="18294"/>
                </a:cubicBezTo>
                <a:cubicBezTo>
                  <a:pt x="591" y="20005"/>
                  <a:pt x="1079" y="21594"/>
                  <a:pt x="2077" y="23019"/>
                </a:cubicBezTo>
                <a:cubicBezTo>
                  <a:pt x="3014" y="24363"/>
                  <a:pt x="4277" y="25300"/>
                  <a:pt x="5825" y="25809"/>
                </a:cubicBezTo>
                <a:cubicBezTo>
                  <a:pt x="6660" y="26074"/>
                  <a:pt x="7189" y="26583"/>
                  <a:pt x="7352" y="27398"/>
                </a:cubicBezTo>
                <a:cubicBezTo>
                  <a:pt x="7556" y="28233"/>
                  <a:pt x="7657" y="29108"/>
                  <a:pt x="7698" y="29964"/>
                </a:cubicBezTo>
                <a:cubicBezTo>
                  <a:pt x="7739" y="31715"/>
                  <a:pt x="7719" y="33446"/>
                  <a:pt x="7698" y="35198"/>
                </a:cubicBezTo>
                <a:cubicBezTo>
                  <a:pt x="7698" y="37947"/>
                  <a:pt x="7780" y="40717"/>
                  <a:pt x="7637" y="43486"/>
                </a:cubicBezTo>
                <a:cubicBezTo>
                  <a:pt x="7413" y="47498"/>
                  <a:pt x="7026" y="51510"/>
                  <a:pt x="6680" y="55522"/>
                </a:cubicBezTo>
                <a:cubicBezTo>
                  <a:pt x="6537" y="57091"/>
                  <a:pt x="6334" y="58659"/>
                  <a:pt x="6191" y="60207"/>
                </a:cubicBezTo>
                <a:cubicBezTo>
                  <a:pt x="5926" y="63221"/>
                  <a:pt x="5621" y="66214"/>
                  <a:pt x="5478" y="69208"/>
                </a:cubicBezTo>
                <a:cubicBezTo>
                  <a:pt x="5336" y="71957"/>
                  <a:pt x="5153" y="74748"/>
                  <a:pt x="5743" y="77477"/>
                </a:cubicBezTo>
                <a:cubicBezTo>
                  <a:pt x="5926" y="78311"/>
                  <a:pt x="6232" y="79167"/>
                  <a:pt x="6660" y="79900"/>
                </a:cubicBezTo>
                <a:cubicBezTo>
                  <a:pt x="7240" y="80908"/>
                  <a:pt x="8095" y="81407"/>
                  <a:pt x="8958" y="81407"/>
                </a:cubicBezTo>
                <a:cubicBezTo>
                  <a:pt x="9821" y="81407"/>
                  <a:pt x="10692" y="80908"/>
                  <a:pt x="11303" y="79920"/>
                </a:cubicBezTo>
                <a:cubicBezTo>
                  <a:pt x="12056" y="78678"/>
                  <a:pt x="12362" y="77273"/>
                  <a:pt x="12423" y="75847"/>
                </a:cubicBezTo>
                <a:cubicBezTo>
                  <a:pt x="12667" y="69901"/>
                  <a:pt x="12219" y="64259"/>
                  <a:pt x="11547" y="58333"/>
                </a:cubicBezTo>
                <a:cubicBezTo>
                  <a:pt x="10835" y="52040"/>
                  <a:pt x="10142" y="45727"/>
                  <a:pt x="10203" y="39373"/>
                </a:cubicBezTo>
                <a:cubicBezTo>
                  <a:pt x="10244" y="36216"/>
                  <a:pt x="10183" y="33039"/>
                  <a:pt x="10244" y="29882"/>
                </a:cubicBezTo>
                <a:cubicBezTo>
                  <a:pt x="10244" y="28966"/>
                  <a:pt x="10448" y="28049"/>
                  <a:pt x="10651" y="27153"/>
                </a:cubicBezTo>
                <a:cubicBezTo>
                  <a:pt x="10794" y="26563"/>
                  <a:pt x="11181" y="26115"/>
                  <a:pt x="11812" y="25911"/>
                </a:cubicBezTo>
                <a:cubicBezTo>
                  <a:pt x="15009" y="24913"/>
                  <a:pt x="16679" y="22591"/>
                  <a:pt x="17331" y="19435"/>
                </a:cubicBezTo>
                <a:cubicBezTo>
                  <a:pt x="18003" y="16136"/>
                  <a:pt x="17555" y="12877"/>
                  <a:pt x="16700" y="9680"/>
                </a:cubicBezTo>
                <a:cubicBezTo>
                  <a:pt x="16109" y="7460"/>
                  <a:pt x="15254" y="5362"/>
                  <a:pt x="13971" y="3468"/>
                </a:cubicBezTo>
                <a:cubicBezTo>
                  <a:pt x="13278" y="2430"/>
                  <a:pt x="12484" y="1493"/>
                  <a:pt x="11445" y="800"/>
                </a:cubicBezTo>
                <a:cubicBezTo>
                  <a:pt x="10645" y="263"/>
                  <a:pt x="9813" y="1"/>
                  <a:pt x="8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a:off x="7665416" y="3679956"/>
            <a:ext cx="937365" cy="3889322"/>
          </a:xfrm>
          <a:custGeom>
            <a:rect b="b" l="l" r="r" t="t"/>
            <a:pathLst>
              <a:path extrusionOk="0" h="67915" w="16273">
                <a:moveTo>
                  <a:pt x="8175" y="1"/>
                </a:moveTo>
                <a:cubicBezTo>
                  <a:pt x="7393" y="1"/>
                  <a:pt x="6609" y="454"/>
                  <a:pt x="6070" y="1360"/>
                </a:cubicBezTo>
                <a:cubicBezTo>
                  <a:pt x="5377" y="2480"/>
                  <a:pt x="5092" y="3743"/>
                  <a:pt x="5031" y="5026"/>
                </a:cubicBezTo>
                <a:cubicBezTo>
                  <a:pt x="4807" y="10402"/>
                  <a:pt x="5214" y="15494"/>
                  <a:pt x="5825" y="20850"/>
                </a:cubicBezTo>
                <a:cubicBezTo>
                  <a:pt x="6477" y="26532"/>
                  <a:pt x="7108" y="32234"/>
                  <a:pt x="7047" y="37977"/>
                </a:cubicBezTo>
                <a:cubicBezTo>
                  <a:pt x="7006" y="40828"/>
                  <a:pt x="7067" y="43700"/>
                  <a:pt x="7027" y="46551"/>
                </a:cubicBezTo>
                <a:cubicBezTo>
                  <a:pt x="7006" y="47366"/>
                  <a:pt x="6823" y="48201"/>
                  <a:pt x="6640" y="49015"/>
                </a:cubicBezTo>
                <a:cubicBezTo>
                  <a:pt x="6518" y="49545"/>
                  <a:pt x="6151" y="49952"/>
                  <a:pt x="5601" y="50136"/>
                </a:cubicBezTo>
                <a:cubicBezTo>
                  <a:pt x="2709" y="51032"/>
                  <a:pt x="1202" y="53129"/>
                  <a:pt x="612" y="55980"/>
                </a:cubicBezTo>
                <a:cubicBezTo>
                  <a:pt x="1" y="58974"/>
                  <a:pt x="408" y="61907"/>
                  <a:pt x="1182" y="64799"/>
                </a:cubicBezTo>
                <a:cubicBezTo>
                  <a:pt x="1467" y="65878"/>
                  <a:pt x="1833" y="66917"/>
                  <a:pt x="2261" y="67915"/>
                </a:cubicBezTo>
                <a:lnTo>
                  <a:pt x="14053" y="67915"/>
                </a:lnTo>
                <a:cubicBezTo>
                  <a:pt x="14175" y="67609"/>
                  <a:pt x="14297" y="67324"/>
                  <a:pt x="14419" y="67019"/>
                </a:cubicBezTo>
                <a:cubicBezTo>
                  <a:pt x="15662" y="63801"/>
                  <a:pt x="16273" y="60481"/>
                  <a:pt x="15906" y="57019"/>
                </a:cubicBezTo>
                <a:cubicBezTo>
                  <a:pt x="15743" y="55492"/>
                  <a:pt x="15275" y="54046"/>
                  <a:pt x="14399" y="52763"/>
                </a:cubicBezTo>
                <a:cubicBezTo>
                  <a:pt x="13544" y="51541"/>
                  <a:pt x="12403" y="50685"/>
                  <a:pt x="10998" y="50237"/>
                </a:cubicBezTo>
                <a:cubicBezTo>
                  <a:pt x="10244" y="49993"/>
                  <a:pt x="9776" y="49525"/>
                  <a:pt x="9613" y="48812"/>
                </a:cubicBezTo>
                <a:cubicBezTo>
                  <a:pt x="9450" y="48038"/>
                  <a:pt x="9348" y="47244"/>
                  <a:pt x="9328" y="46470"/>
                </a:cubicBezTo>
                <a:cubicBezTo>
                  <a:pt x="9267" y="44902"/>
                  <a:pt x="9308" y="43333"/>
                  <a:pt x="9308" y="41745"/>
                </a:cubicBezTo>
                <a:cubicBezTo>
                  <a:pt x="9308" y="39260"/>
                  <a:pt x="9226" y="36755"/>
                  <a:pt x="9369" y="34271"/>
                </a:cubicBezTo>
                <a:cubicBezTo>
                  <a:pt x="9572" y="30625"/>
                  <a:pt x="9919" y="27000"/>
                  <a:pt x="10244" y="23375"/>
                </a:cubicBezTo>
                <a:cubicBezTo>
                  <a:pt x="10346" y="21970"/>
                  <a:pt x="10550" y="20565"/>
                  <a:pt x="10672" y="19139"/>
                </a:cubicBezTo>
                <a:cubicBezTo>
                  <a:pt x="10917" y="16451"/>
                  <a:pt x="11181" y="13742"/>
                  <a:pt x="11324" y="11034"/>
                </a:cubicBezTo>
                <a:cubicBezTo>
                  <a:pt x="11446" y="8529"/>
                  <a:pt x="11609" y="6024"/>
                  <a:pt x="11079" y="3560"/>
                </a:cubicBezTo>
                <a:cubicBezTo>
                  <a:pt x="10917" y="2806"/>
                  <a:pt x="10652" y="2032"/>
                  <a:pt x="10265" y="1360"/>
                </a:cubicBezTo>
                <a:cubicBezTo>
                  <a:pt x="9735" y="454"/>
                  <a:pt x="8956" y="1"/>
                  <a:pt x="81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a:off x="-386783" y="-1560670"/>
            <a:ext cx="796643" cy="5226747"/>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a:off x="-365643" y="4018472"/>
            <a:ext cx="742611" cy="4084204"/>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a:off x="402776" y="-1512110"/>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74" name="Google Shape;74;p8"/>
          <p:cNvSpPr/>
          <p:nvPr/>
        </p:nvSpPr>
        <p:spPr>
          <a:xfrm>
            <a:off x="572868" y="2715507"/>
            <a:ext cx="628789" cy="5951296"/>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75" name="Google Shape;75;p8"/>
          <p:cNvSpPr/>
          <p:nvPr/>
        </p:nvSpPr>
        <p:spPr>
          <a:xfrm>
            <a:off x="8632102" y="3370894"/>
            <a:ext cx="910408" cy="3969783"/>
          </a:xfrm>
          <a:custGeom>
            <a:rect b="b" l="l" r="r" t="t"/>
            <a:pathLst>
              <a:path extrusionOk="0" h="69320" w="15805">
                <a:moveTo>
                  <a:pt x="7897" y="1"/>
                </a:moveTo>
                <a:cubicBezTo>
                  <a:pt x="7054" y="1"/>
                  <a:pt x="6217" y="309"/>
                  <a:pt x="5438" y="912"/>
                </a:cubicBezTo>
                <a:cubicBezTo>
                  <a:pt x="3605" y="2317"/>
                  <a:pt x="2607" y="4252"/>
                  <a:pt x="1793" y="6329"/>
                </a:cubicBezTo>
                <a:cubicBezTo>
                  <a:pt x="591" y="9465"/>
                  <a:pt x="1" y="12683"/>
                  <a:pt x="367" y="16043"/>
                </a:cubicBezTo>
                <a:cubicBezTo>
                  <a:pt x="510" y="17530"/>
                  <a:pt x="958" y="18935"/>
                  <a:pt x="1813" y="20178"/>
                </a:cubicBezTo>
                <a:cubicBezTo>
                  <a:pt x="2648" y="21379"/>
                  <a:pt x="3748" y="22194"/>
                  <a:pt x="5112" y="22642"/>
                </a:cubicBezTo>
                <a:cubicBezTo>
                  <a:pt x="5846" y="22866"/>
                  <a:pt x="6314" y="23314"/>
                  <a:pt x="6456" y="24027"/>
                </a:cubicBezTo>
                <a:cubicBezTo>
                  <a:pt x="6619" y="24760"/>
                  <a:pt x="6721" y="25534"/>
                  <a:pt x="6742" y="26287"/>
                </a:cubicBezTo>
                <a:cubicBezTo>
                  <a:pt x="6803" y="27815"/>
                  <a:pt x="6762" y="29342"/>
                  <a:pt x="6762" y="30870"/>
                </a:cubicBezTo>
                <a:cubicBezTo>
                  <a:pt x="6762" y="33293"/>
                  <a:pt x="6843" y="35717"/>
                  <a:pt x="6701" y="38140"/>
                </a:cubicBezTo>
                <a:cubicBezTo>
                  <a:pt x="6497" y="41663"/>
                  <a:pt x="6151" y="45186"/>
                  <a:pt x="5866" y="48710"/>
                </a:cubicBezTo>
                <a:cubicBezTo>
                  <a:pt x="5744" y="50074"/>
                  <a:pt x="5560" y="51439"/>
                  <a:pt x="5438" y="52824"/>
                </a:cubicBezTo>
                <a:cubicBezTo>
                  <a:pt x="5214" y="55451"/>
                  <a:pt x="4929" y="58078"/>
                  <a:pt x="4807" y="60705"/>
                </a:cubicBezTo>
                <a:cubicBezTo>
                  <a:pt x="4685" y="63128"/>
                  <a:pt x="4522" y="65552"/>
                  <a:pt x="5051" y="67955"/>
                </a:cubicBezTo>
                <a:cubicBezTo>
                  <a:pt x="5153" y="68424"/>
                  <a:pt x="5296" y="68872"/>
                  <a:pt x="5459" y="69320"/>
                </a:cubicBezTo>
                <a:lnTo>
                  <a:pt x="10326" y="69320"/>
                </a:lnTo>
                <a:cubicBezTo>
                  <a:pt x="10693" y="68444"/>
                  <a:pt x="10876" y="67487"/>
                  <a:pt x="10896" y="66530"/>
                </a:cubicBezTo>
                <a:cubicBezTo>
                  <a:pt x="11120" y="61316"/>
                  <a:pt x="10733" y="56367"/>
                  <a:pt x="10143" y="51174"/>
                </a:cubicBezTo>
                <a:cubicBezTo>
                  <a:pt x="9511" y="45655"/>
                  <a:pt x="8900" y="40115"/>
                  <a:pt x="8961" y="34535"/>
                </a:cubicBezTo>
                <a:cubicBezTo>
                  <a:pt x="8982" y="31766"/>
                  <a:pt x="8941" y="28976"/>
                  <a:pt x="8982" y="26206"/>
                </a:cubicBezTo>
                <a:cubicBezTo>
                  <a:pt x="9002" y="25412"/>
                  <a:pt x="9165" y="24597"/>
                  <a:pt x="9348" y="23823"/>
                </a:cubicBezTo>
                <a:cubicBezTo>
                  <a:pt x="9471" y="23314"/>
                  <a:pt x="9817" y="22907"/>
                  <a:pt x="10367" y="22723"/>
                </a:cubicBezTo>
                <a:cubicBezTo>
                  <a:pt x="13157" y="21848"/>
                  <a:pt x="14643" y="19811"/>
                  <a:pt x="15214" y="17062"/>
                </a:cubicBezTo>
                <a:cubicBezTo>
                  <a:pt x="15804" y="14149"/>
                  <a:pt x="15397" y="11298"/>
                  <a:pt x="14643" y="8488"/>
                </a:cubicBezTo>
                <a:cubicBezTo>
                  <a:pt x="14134" y="6553"/>
                  <a:pt x="13381" y="4700"/>
                  <a:pt x="12261" y="3030"/>
                </a:cubicBezTo>
                <a:cubicBezTo>
                  <a:pt x="11650" y="2134"/>
                  <a:pt x="10957" y="1299"/>
                  <a:pt x="10041" y="688"/>
                </a:cubicBezTo>
                <a:cubicBezTo>
                  <a:pt x="9345" y="227"/>
                  <a:pt x="8619" y="1"/>
                  <a:pt x="78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txBox="1"/>
          <p:nvPr>
            <p:ph type="title"/>
          </p:nvPr>
        </p:nvSpPr>
        <p:spPr>
          <a:xfrm>
            <a:off x="2562900" y="1299000"/>
            <a:ext cx="4018200" cy="254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500"/>
              <a:buNone/>
              <a:defRPr sz="7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7" name="Shape 77"/>
        <p:cNvGrpSpPr/>
        <p:nvPr/>
      </p:nvGrpSpPr>
      <p:grpSpPr>
        <a:xfrm>
          <a:off x="0" y="0"/>
          <a:ext cx="0" cy="0"/>
          <a:chOff x="0" y="0"/>
          <a:chExt cx="0" cy="0"/>
        </a:xfrm>
      </p:grpSpPr>
      <p:sp>
        <p:nvSpPr>
          <p:cNvPr id="78" name="Google Shape;78;p9"/>
          <p:cNvSpPr/>
          <p:nvPr/>
        </p:nvSpPr>
        <p:spPr>
          <a:xfrm>
            <a:off x="-3536524" y="7895082"/>
            <a:ext cx="9447" cy="207655"/>
          </a:xfrm>
          <a:custGeom>
            <a:rect b="b" l="l" r="r" t="t"/>
            <a:pathLst>
              <a:path extrusionOk="0" h="3626" w="164">
                <a:moveTo>
                  <a:pt x="0" y="1"/>
                </a:moveTo>
                <a:lnTo>
                  <a:pt x="0" y="3626"/>
                </a:lnTo>
                <a:lnTo>
                  <a:pt x="163" y="3626"/>
                </a:lnTo>
                <a:cubicBezTo>
                  <a:pt x="102" y="2424"/>
                  <a:pt x="61" y="1222"/>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9"/>
          <p:cNvSpPr/>
          <p:nvPr/>
        </p:nvSpPr>
        <p:spPr>
          <a:xfrm>
            <a:off x="-2286000" y="-209550"/>
            <a:ext cx="5676900" cy="567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txBox="1"/>
          <p:nvPr>
            <p:ph type="title"/>
          </p:nvPr>
        </p:nvSpPr>
        <p:spPr>
          <a:xfrm>
            <a:off x="3519575" y="854763"/>
            <a:ext cx="4664400" cy="2296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2"/>
              </a:buClr>
              <a:buSzPts val="4000"/>
              <a:buNone/>
              <a:defRPr sz="4000">
                <a:solidFill>
                  <a:schemeClr val="accent2"/>
                </a:solidFill>
              </a:defRPr>
            </a:lvl1pPr>
            <a:lvl2pPr lvl="1" rtl="0" algn="r">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2pPr>
            <a:lvl3pPr lvl="2" rtl="0" algn="r">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3pPr>
            <a:lvl4pPr lvl="3" rtl="0" algn="r">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4pPr>
            <a:lvl5pPr lvl="4" rtl="0" algn="r">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5pPr>
            <a:lvl6pPr lvl="5" rtl="0" algn="r">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6pPr>
            <a:lvl7pPr lvl="6" rtl="0" algn="r">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7pPr>
            <a:lvl8pPr lvl="7" rtl="0" algn="r">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8pPr>
            <a:lvl9pPr lvl="8" rtl="0" algn="r">
              <a:spcBef>
                <a:spcPts val="0"/>
              </a:spcBef>
              <a:spcAft>
                <a:spcPts val="0"/>
              </a:spcAft>
              <a:buClr>
                <a:schemeClr val="accent4"/>
              </a:buClr>
              <a:buSzPts val="6000"/>
              <a:buFont typeface="Fjalla One"/>
              <a:buNone/>
              <a:defRPr>
                <a:solidFill>
                  <a:schemeClr val="accent4"/>
                </a:solidFill>
                <a:latin typeface="Fjalla One"/>
                <a:ea typeface="Fjalla One"/>
                <a:cs typeface="Fjalla One"/>
                <a:sym typeface="Fjalla One"/>
              </a:defRPr>
            </a:lvl9pPr>
          </a:lstStyle>
          <a:p/>
        </p:txBody>
      </p:sp>
      <p:sp>
        <p:nvSpPr>
          <p:cNvPr id="81" name="Google Shape;81;p9"/>
          <p:cNvSpPr txBox="1"/>
          <p:nvPr>
            <p:ph idx="1" type="subTitle"/>
          </p:nvPr>
        </p:nvSpPr>
        <p:spPr>
          <a:xfrm>
            <a:off x="5396225" y="3144838"/>
            <a:ext cx="2787600" cy="1143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10"/>
          <p:cNvSpPr/>
          <p:nvPr/>
        </p:nvSpPr>
        <p:spPr>
          <a:xfrm flipH="1" rot="10800000">
            <a:off x="8096376" y="3495584"/>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84" name="Google Shape;84;p10"/>
          <p:cNvSpPr/>
          <p:nvPr/>
        </p:nvSpPr>
        <p:spPr>
          <a:xfrm flipH="1" rot="10800000">
            <a:off x="8392493" y="-1991910"/>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85" name="Google Shape;85;p10"/>
          <p:cNvSpPr/>
          <p:nvPr/>
        </p:nvSpPr>
        <p:spPr>
          <a:xfrm flipH="1" rot="10800000">
            <a:off x="8843185" y="3235594"/>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86" name="Google Shape;86;p10"/>
          <p:cNvSpPr/>
          <p:nvPr/>
        </p:nvSpPr>
        <p:spPr>
          <a:xfrm flipH="1" rot="10800000">
            <a:off x="8877208" y="-199507"/>
            <a:ext cx="795433" cy="3038785"/>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87" name="Google Shape;87;p10"/>
          <p:cNvSpPr/>
          <p:nvPr/>
        </p:nvSpPr>
        <p:spPr>
          <a:xfrm>
            <a:off x="-486558" y="-992720"/>
            <a:ext cx="640087" cy="4208414"/>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0"/>
          <p:cNvSpPr/>
          <p:nvPr/>
        </p:nvSpPr>
        <p:spPr>
          <a:xfrm>
            <a:off x="66751" y="-1468035"/>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89" name="Google Shape;89;p10"/>
          <p:cNvSpPr/>
          <p:nvPr/>
        </p:nvSpPr>
        <p:spPr>
          <a:xfrm>
            <a:off x="362868" y="2635757"/>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0" name="Google Shape;90;p10"/>
          <p:cNvSpPr txBox="1"/>
          <p:nvPr>
            <p:ph type="title"/>
          </p:nvPr>
        </p:nvSpPr>
        <p:spPr>
          <a:xfrm>
            <a:off x="734550" y="531925"/>
            <a:ext cx="7687500" cy="798000"/>
          </a:xfrm>
          <a:prstGeom prst="rect">
            <a:avLst/>
          </a:prstGeom>
        </p:spPr>
        <p:txBody>
          <a:bodyPr anchorCtr="0" anchor="t" bIns="91425" lIns="91425" spcFirstLastPara="1" rIns="91425" wrap="square" tIns="91425">
            <a:noAutofit/>
          </a:bodyPr>
          <a:lstStyle>
            <a:lvl1pPr lvl="0" algn="ctr">
              <a:spcBef>
                <a:spcPts val="0"/>
              </a:spcBef>
              <a:spcAft>
                <a:spcPts val="0"/>
              </a:spcAft>
              <a:buSzPts val="4000"/>
              <a:buNone/>
              <a:defRPr sz="4000"/>
            </a:lvl1pPr>
            <a:lvl2pPr lvl="1">
              <a:spcBef>
                <a:spcPts val="0"/>
              </a:spcBef>
              <a:spcAft>
                <a:spcPts val="0"/>
              </a:spcAft>
              <a:buSzPts val="6000"/>
              <a:buNone/>
              <a:defRPr>
                <a:latin typeface="Roboto"/>
                <a:ea typeface="Roboto"/>
                <a:cs typeface="Roboto"/>
                <a:sym typeface="Roboto"/>
              </a:defRPr>
            </a:lvl2pPr>
            <a:lvl3pPr lvl="2">
              <a:spcBef>
                <a:spcPts val="0"/>
              </a:spcBef>
              <a:spcAft>
                <a:spcPts val="0"/>
              </a:spcAft>
              <a:buSzPts val="6000"/>
              <a:buNone/>
              <a:defRPr>
                <a:latin typeface="Roboto"/>
                <a:ea typeface="Roboto"/>
                <a:cs typeface="Roboto"/>
                <a:sym typeface="Roboto"/>
              </a:defRPr>
            </a:lvl3pPr>
            <a:lvl4pPr lvl="3">
              <a:spcBef>
                <a:spcPts val="0"/>
              </a:spcBef>
              <a:spcAft>
                <a:spcPts val="0"/>
              </a:spcAft>
              <a:buSzPts val="6000"/>
              <a:buNone/>
              <a:defRPr>
                <a:latin typeface="Roboto"/>
                <a:ea typeface="Roboto"/>
                <a:cs typeface="Roboto"/>
                <a:sym typeface="Roboto"/>
              </a:defRPr>
            </a:lvl4pPr>
            <a:lvl5pPr lvl="4">
              <a:spcBef>
                <a:spcPts val="0"/>
              </a:spcBef>
              <a:spcAft>
                <a:spcPts val="0"/>
              </a:spcAft>
              <a:buSzPts val="6000"/>
              <a:buNone/>
              <a:defRPr>
                <a:latin typeface="Roboto"/>
                <a:ea typeface="Roboto"/>
                <a:cs typeface="Roboto"/>
                <a:sym typeface="Roboto"/>
              </a:defRPr>
            </a:lvl5pPr>
            <a:lvl6pPr lvl="5">
              <a:spcBef>
                <a:spcPts val="0"/>
              </a:spcBef>
              <a:spcAft>
                <a:spcPts val="0"/>
              </a:spcAft>
              <a:buSzPts val="6000"/>
              <a:buNone/>
              <a:defRPr>
                <a:latin typeface="Roboto"/>
                <a:ea typeface="Roboto"/>
                <a:cs typeface="Roboto"/>
                <a:sym typeface="Roboto"/>
              </a:defRPr>
            </a:lvl6pPr>
            <a:lvl7pPr lvl="6">
              <a:spcBef>
                <a:spcPts val="0"/>
              </a:spcBef>
              <a:spcAft>
                <a:spcPts val="0"/>
              </a:spcAft>
              <a:buSzPts val="6000"/>
              <a:buNone/>
              <a:defRPr>
                <a:latin typeface="Roboto"/>
                <a:ea typeface="Roboto"/>
                <a:cs typeface="Roboto"/>
                <a:sym typeface="Roboto"/>
              </a:defRPr>
            </a:lvl7pPr>
            <a:lvl8pPr lvl="7">
              <a:spcBef>
                <a:spcPts val="0"/>
              </a:spcBef>
              <a:spcAft>
                <a:spcPts val="0"/>
              </a:spcAft>
              <a:buSzPts val="6000"/>
              <a:buNone/>
              <a:defRPr>
                <a:latin typeface="Roboto"/>
                <a:ea typeface="Roboto"/>
                <a:cs typeface="Roboto"/>
                <a:sym typeface="Roboto"/>
              </a:defRPr>
            </a:lvl8pPr>
            <a:lvl9pPr lvl="8">
              <a:spcBef>
                <a:spcPts val="0"/>
              </a:spcBef>
              <a:spcAft>
                <a:spcPts val="0"/>
              </a:spcAft>
              <a:buSzPts val="6000"/>
              <a:buNone/>
              <a:defRPr>
                <a:latin typeface="Roboto"/>
                <a:ea typeface="Roboto"/>
                <a:cs typeface="Roboto"/>
                <a:sym typeface="Roboto"/>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theme" Target="../theme/theme1.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782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accent1"/>
              </a:buClr>
              <a:buSzPts val="6000"/>
              <a:buFont typeface="Fjalla One"/>
              <a:buNone/>
              <a:defRPr b="1" sz="6000">
                <a:solidFill>
                  <a:schemeClr val="accent1"/>
                </a:solidFill>
                <a:latin typeface="Fjalla One"/>
                <a:ea typeface="Fjalla One"/>
                <a:cs typeface="Fjalla One"/>
                <a:sym typeface="Fjalla One"/>
              </a:defRPr>
            </a:lvl1pPr>
            <a:lvl2pPr lvl="1">
              <a:lnSpc>
                <a:spcPct val="80000"/>
              </a:lnSpc>
              <a:spcBef>
                <a:spcPts val="0"/>
              </a:spcBef>
              <a:spcAft>
                <a:spcPts val="0"/>
              </a:spcAft>
              <a:buClr>
                <a:schemeClr val="dk1"/>
              </a:buClr>
              <a:buSzPts val="6000"/>
              <a:buFont typeface="Passion One"/>
              <a:buNone/>
              <a:defRPr sz="6000">
                <a:solidFill>
                  <a:schemeClr val="dk1"/>
                </a:solidFill>
                <a:latin typeface="Passion One"/>
                <a:ea typeface="Passion One"/>
                <a:cs typeface="Passion One"/>
                <a:sym typeface="Passion One"/>
              </a:defRPr>
            </a:lvl2pPr>
            <a:lvl3pPr lvl="2">
              <a:lnSpc>
                <a:spcPct val="80000"/>
              </a:lnSpc>
              <a:spcBef>
                <a:spcPts val="0"/>
              </a:spcBef>
              <a:spcAft>
                <a:spcPts val="0"/>
              </a:spcAft>
              <a:buClr>
                <a:schemeClr val="dk1"/>
              </a:buClr>
              <a:buSzPts val="6000"/>
              <a:buFont typeface="Passion One"/>
              <a:buNone/>
              <a:defRPr sz="6000">
                <a:solidFill>
                  <a:schemeClr val="dk1"/>
                </a:solidFill>
                <a:latin typeface="Passion One"/>
                <a:ea typeface="Passion One"/>
                <a:cs typeface="Passion One"/>
                <a:sym typeface="Passion One"/>
              </a:defRPr>
            </a:lvl3pPr>
            <a:lvl4pPr lvl="3">
              <a:lnSpc>
                <a:spcPct val="80000"/>
              </a:lnSpc>
              <a:spcBef>
                <a:spcPts val="0"/>
              </a:spcBef>
              <a:spcAft>
                <a:spcPts val="0"/>
              </a:spcAft>
              <a:buClr>
                <a:schemeClr val="dk1"/>
              </a:buClr>
              <a:buSzPts val="6000"/>
              <a:buFont typeface="Passion One"/>
              <a:buNone/>
              <a:defRPr sz="6000">
                <a:solidFill>
                  <a:schemeClr val="dk1"/>
                </a:solidFill>
                <a:latin typeface="Passion One"/>
                <a:ea typeface="Passion One"/>
                <a:cs typeface="Passion One"/>
                <a:sym typeface="Passion One"/>
              </a:defRPr>
            </a:lvl4pPr>
            <a:lvl5pPr lvl="4">
              <a:lnSpc>
                <a:spcPct val="80000"/>
              </a:lnSpc>
              <a:spcBef>
                <a:spcPts val="0"/>
              </a:spcBef>
              <a:spcAft>
                <a:spcPts val="0"/>
              </a:spcAft>
              <a:buClr>
                <a:schemeClr val="dk1"/>
              </a:buClr>
              <a:buSzPts val="6000"/>
              <a:buFont typeface="Passion One"/>
              <a:buNone/>
              <a:defRPr sz="6000">
                <a:solidFill>
                  <a:schemeClr val="dk1"/>
                </a:solidFill>
                <a:latin typeface="Passion One"/>
                <a:ea typeface="Passion One"/>
                <a:cs typeface="Passion One"/>
                <a:sym typeface="Passion One"/>
              </a:defRPr>
            </a:lvl5pPr>
            <a:lvl6pPr lvl="5">
              <a:lnSpc>
                <a:spcPct val="80000"/>
              </a:lnSpc>
              <a:spcBef>
                <a:spcPts val="0"/>
              </a:spcBef>
              <a:spcAft>
                <a:spcPts val="0"/>
              </a:spcAft>
              <a:buClr>
                <a:schemeClr val="dk1"/>
              </a:buClr>
              <a:buSzPts val="6000"/>
              <a:buFont typeface="Passion One"/>
              <a:buNone/>
              <a:defRPr sz="6000">
                <a:solidFill>
                  <a:schemeClr val="dk1"/>
                </a:solidFill>
                <a:latin typeface="Passion One"/>
                <a:ea typeface="Passion One"/>
                <a:cs typeface="Passion One"/>
                <a:sym typeface="Passion One"/>
              </a:defRPr>
            </a:lvl6pPr>
            <a:lvl7pPr lvl="6">
              <a:lnSpc>
                <a:spcPct val="80000"/>
              </a:lnSpc>
              <a:spcBef>
                <a:spcPts val="0"/>
              </a:spcBef>
              <a:spcAft>
                <a:spcPts val="0"/>
              </a:spcAft>
              <a:buClr>
                <a:schemeClr val="dk1"/>
              </a:buClr>
              <a:buSzPts val="6000"/>
              <a:buFont typeface="Passion One"/>
              <a:buNone/>
              <a:defRPr sz="6000">
                <a:solidFill>
                  <a:schemeClr val="dk1"/>
                </a:solidFill>
                <a:latin typeface="Passion One"/>
                <a:ea typeface="Passion One"/>
                <a:cs typeface="Passion One"/>
                <a:sym typeface="Passion One"/>
              </a:defRPr>
            </a:lvl7pPr>
            <a:lvl8pPr lvl="7">
              <a:lnSpc>
                <a:spcPct val="80000"/>
              </a:lnSpc>
              <a:spcBef>
                <a:spcPts val="0"/>
              </a:spcBef>
              <a:spcAft>
                <a:spcPts val="0"/>
              </a:spcAft>
              <a:buClr>
                <a:schemeClr val="dk1"/>
              </a:buClr>
              <a:buSzPts val="6000"/>
              <a:buFont typeface="Passion One"/>
              <a:buNone/>
              <a:defRPr sz="6000">
                <a:solidFill>
                  <a:schemeClr val="dk1"/>
                </a:solidFill>
                <a:latin typeface="Passion One"/>
                <a:ea typeface="Passion One"/>
                <a:cs typeface="Passion One"/>
                <a:sym typeface="Passion One"/>
              </a:defRPr>
            </a:lvl8pPr>
            <a:lvl9pPr lvl="8">
              <a:lnSpc>
                <a:spcPct val="80000"/>
              </a:lnSpc>
              <a:spcBef>
                <a:spcPts val="0"/>
              </a:spcBef>
              <a:spcAft>
                <a:spcPts val="0"/>
              </a:spcAft>
              <a:buClr>
                <a:schemeClr val="dk1"/>
              </a:buClr>
              <a:buSzPts val="6000"/>
              <a:buFont typeface="Passion One"/>
              <a:buNone/>
              <a:defRPr sz="6000">
                <a:solidFill>
                  <a:schemeClr val="dk1"/>
                </a:solidFill>
                <a:latin typeface="Passion One"/>
                <a:ea typeface="Passion One"/>
                <a:cs typeface="Passion One"/>
                <a:sym typeface="Passion On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accent4"/>
              </a:buClr>
              <a:buSzPts val="1400"/>
              <a:buFont typeface="Roboto"/>
              <a:buChar char="●"/>
              <a:defRPr>
                <a:solidFill>
                  <a:schemeClr val="accent4"/>
                </a:solidFill>
                <a:latin typeface="Roboto"/>
                <a:ea typeface="Roboto"/>
                <a:cs typeface="Roboto"/>
                <a:sym typeface="Roboto"/>
              </a:defRPr>
            </a:lvl1pPr>
            <a:lvl2pPr indent="-317500" lvl="1" marL="914400">
              <a:lnSpc>
                <a:spcPct val="115000"/>
              </a:lnSpc>
              <a:spcBef>
                <a:spcPts val="1600"/>
              </a:spcBef>
              <a:spcAft>
                <a:spcPts val="0"/>
              </a:spcAft>
              <a:buClr>
                <a:schemeClr val="accent4"/>
              </a:buClr>
              <a:buSzPts val="1400"/>
              <a:buFont typeface="Roboto"/>
              <a:buChar char="○"/>
              <a:defRPr>
                <a:solidFill>
                  <a:schemeClr val="accent4"/>
                </a:solidFill>
                <a:latin typeface="Roboto"/>
                <a:ea typeface="Roboto"/>
                <a:cs typeface="Roboto"/>
                <a:sym typeface="Roboto"/>
              </a:defRPr>
            </a:lvl2pPr>
            <a:lvl3pPr indent="-317500" lvl="2" marL="1371600">
              <a:lnSpc>
                <a:spcPct val="115000"/>
              </a:lnSpc>
              <a:spcBef>
                <a:spcPts val="1600"/>
              </a:spcBef>
              <a:spcAft>
                <a:spcPts val="0"/>
              </a:spcAft>
              <a:buClr>
                <a:schemeClr val="accent4"/>
              </a:buClr>
              <a:buSzPts val="1400"/>
              <a:buFont typeface="Roboto"/>
              <a:buChar char="■"/>
              <a:defRPr>
                <a:solidFill>
                  <a:schemeClr val="accent4"/>
                </a:solidFill>
                <a:latin typeface="Roboto"/>
                <a:ea typeface="Roboto"/>
                <a:cs typeface="Roboto"/>
                <a:sym typeface="Roboto"/>
              </a:defRPr>
            </a:lvl3pPr>
            <a:lvl4pPr indent="-317500" lvl="3" marL="1828800">
              <a:lnSpc>
                <a:spcPct val="115000"/>
              </a:lnSpc>
              <a:spcBef>
                <a:spcPts val="1600"/>
              </a:spcBef>
              <a:spcAft>
                <a:spcPts val="0"/>
              </a:spcAft>
              <a:buClr>
                <a:schemeClr val="accent4"/>
              </a:buClr>
              <a:buSzPts val="1400"/>
              <a:buFont typeface="Roboto"/>
              <a:buChar char="●"/>
              <a:defRPr>
                <a:solidFill>
                  <a:schemeClr val="accent4"/>
                </a:solidFill>
                <a:latin typeface="Roboto"/>
                <a:ea typeface="Roboto"/>
                <a:cs typeface="Roboto"/>
                <a:sym typeface="Roboto"/>
              </a:defRPr>
            </a:lvl4pPr>
            <a:lvl5pPr indent="-317500" lvl="4" marL="2286000">
              <a:lnSpc>
                <a:spcPct val="115000"/>
              </a:lnSpc>
              <a:spcBef>
                <a:spcPts val="1600"/>
              </a:spcBef>
              <a:spcAft>
                <a:spcPts val="0"/>
              </a:spcAft>
              <a:buClr>
                <a:schemeClr val="accent4"/>
              </a:buClr>
              <a:buSzPts val="1400"/>
              <a:buFont typeface="Roboto"/>
              <a:buChar char="○"/>
              <a:defRPr>
                <a:solidFill>
                  <a:schemeClr val="accent4"/>
                </a:solidFill>
                <a:latin typeface="Roboto"/>
                <a:ea typeface="Roboto"/>
                <a:cs typeface="Roboto"/>
                <a:sym typeface="Roboto"/>
              </a:defRPr>
            </a:lvl5pPr>
            <a:lvl6pPr indent="-317500" lvl="5" marL="2743200">
              <a:lnSpc>
                <a:spcPct val="115000"/>
              </a:lnSpc>
              <a:spcBef>
                <a:spcPts val="1600"/>
              </a:spcBef>
              <a:spcAft>
                <a:spcPts val="0"/>
              </a:spcAft>
              <a:buClr>
                <a:schemeClr val="accent4"/>
              </a:buClr>
              <a:buSzPts val="1400"/>
              <a:buFont typeface="Roboto"/>
              <a:buChar char="■"/>
              <a:defRPr>
                <a:solidFill>
                  <a:schemeClr val="accent4"/>
                </a:solidFill>
                <a:latin typeface="Roboto"/>
                <a:ea typeface="Roboto"/>
                <a:cs typeface="Roboto"/>
                <a:sym typeface="Roboto"/>
              </a:defRPr>
            </a:lvl6pPr>
            <a:lvl7pPr indent="-317500" lvl="6" marL="3200400">
              <a:lnSpc>
                <a:spcPct val="115000"/>
              </a:lnSpc>
              <a:spcBef>
                <a:spcPts val="1600"/>
              </a:spcBef>
              <a:spcAft>
                <a:spcPts val="0"/>
              </a:spcAft>
              <a:buClr>
                <a:schemeClr val="accent4"/>
              </a:buClr>
              <a:buSzPts val="1400"/>
              <a:buFont typeface="Roboto"/>
              <a:buChar char="●"/>
              <a:defRPr>
                <a:solidFill>
                  <a:schemeClr val="accent4"/>
                </a:solidFill>
                <a:latin typeface="Roboto"/>
                <a:ea typeface="Roboto"/>
                <a:cs typeface="Roboto"/>
                <a:sym typeface="Roboto"/>
              </a:defRPr>
            </a:lvl7pPr>
            <a:lvl8pPr indent="-317500" lvl="7" marL="3657600">
              <a:lnSpc>
                <a:spcPct val="115000"/>
              </a:lnSpc>
              <a:spcBef>
                <a:spcPts val="1600"/>
              </a:spcBef>
              <a:spcAft>
                <a:spcPts val="0"/>
              </a:spcAft>
              <a:buClr>
                <a:schemeClr val="accent4"/>
              </a:buClr>
              <a:buSzPts val="1400"/>
              <a:buFont typeface="Roboto"/>
              <a:buChar char="○"/>
              <a:defRPr>
                <a:solidFill>
                  <a:schemeClr val="accent4"/>
                </a:solidFill>
                <a:latin typeface="Roboto"/>
                <a:ea typeface="Roboto"/>
                <a:cs typeface="Roboto"/>
                <a:sym typeface="Roboto"/>
              </a:defRPr>
            </a:lvl8pPr>
            <a:lvl9pPr indent="-317500" lvl="8" marL="4114800">
              <a:lnSpc>
                <a:spcPct val="115000"/>
              </a:lnSpc>
              <a:spcBef>
                <a:spcPts val="1600"/>
              </a:spcBef>
              <a:spcAft>
                <a:spcPts val="1600"/>
              </a:spcAft>
              <a:buClr>
                <a:schemeClr val="accent4"/>
              </a:buClr>
              <a:buSzPts val="1400"/>
              <a:buFont typeface="Roboto"/>
              <a:buChar char="■"/>
              <a:defRPr>
                <a:solidFill>
                  <a:schemeClr val="accent4"/>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21" name="Shape 521"/>
        <p:cNvGrpSpPr/>
        <p:nvPr/>
      </p:nvGrpSpPr>
      <p:grpSpPr>
        <a:xfrm>
          <a:off x="0" y="0"/>
          <a:ext cx="0" cy="0"/>
          <a:chOff x="0" y="0"/>
          <a:chExt cx="0" cy="0"/>
        </a:xfrm>
      </p:grpSpPr>
      <p:sp>
        <p:nvSpPr>
          <p:cNvPr id="522" name="Google Shape;522;p4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23" name="Google Shape;523;p4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9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79.xml"/><Relationship Id="rId5" Type="http://schemas.openxmlformats.org/officeDocument/2006/relationships/hyperlink" Target="http://bit.ly/33VAFh3" TargetMode="External"/><Relationship Id="rId6" Type="http://schemas.openxmlformats.org/officeDocument/2006/relationships/slide" Target="/ppt/slides/slide76.xml"/><Relationship Id="rId7" Type="http://schemas.openxmlformats.org/officeDocument/2006/relationships/slide" Target="/ppt/slides/slide75.xml"/><Relationship Id="rId8" Type="http://schemas.openxmlformats.org/officeDocument/2006/relationships/slide" Target="/ppt/slides/slide75.xml"/><Relationship Id="rId11" Type="http://schemas.openxmlformats.org/officeDocument/2006/relationships/slide" Target="/ppt/slides/slide83.xml"/><Relationship Id="rId10" Type="http://schemas.openxmlformats.org/officeDocument/2006/relationships/slide" Target="/ppt/slides/slide79.xml"/><Relationship Id="rId13" Type="http://schemas.openxmlformats.org/officeDocument/2006/relationships/slide" Target="/ppt/slides/slide84.xml"/><Relationship Id="rId12" Type="http://schemas.openxmlformats.org/officeDocument/2006/relationships/slide" Target="/ppt/slides/slide83.xml"/><Relationship Id="rId15" Type="http://schemas.openxmlformats.org/officeDocument/2006/relationships/hyperlink" Target="https://storyset.com/?utm_source=slidesgo_template&amp;utm_medium=referral-link&amp;utm_campaign=slidesgo_contents_of_this_template&amp;utm_term=storyset&amp;utm_content=storyset" TargetMode="External"/><Relationship Id="rId14" Type="http://schemas.openxmlformats.org/officeDocument/2006/relationships/hyperlink" Target="https://storyset.com/?utm_source=slidesgo_template&amp;utm_medium=referral-link&amp;utm_campaign=slidesgo_contents_of_this_template&amp;utm_term=storyset&amp;utm_content=storyset" TargetMode="External"/><Relationship Id="rId17" Type="http://schemas.openxmlformats.org/officeDocument/2006/relationships/slide" Target="/ppt/slides/slide85.xml"/><Relationship Id="rId16" Type="http://schemas.openxmlformats.org/officeDocument/2006/relationships/slide" Target="/ppt/slides/slide85.xml"/><Relationship Id="rId18" Type="http://schemas.openxmlformats.org/officeDocument/2006/relationships/slide" Target="/ppt/slides/slide9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 Id="rId3" Type="http://schemas.openxmlformats.org/officeDocument/2006/relationships/image" Target="../media/image3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0.xml"/><Relationship Id="rId3" Type="http://schemas.openxmlformats.org/officeDocument/2006/relationships/image" Target="../media/image20.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 Id="rId3" Type="http://schemas.openxmlformats.org/officeDocument/2006/relationships/image" Target="../media/image15.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 Id="rId3" Type="http://schemas.openxmlformats.org/officeDocument/2006/relationships/image" Target="../media/image25.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s://docs.google.com/spreadsheets/d/1cTTMyAiWNEimEsUyzp_YevtShs0CuNyOqiztOcyxwAI/copy" TargetMode="External"/><Relationship Id="rId4" Type="http://schemas.openxmlformats.org/officeDocument/2006/relationships/image" Target="../media/image1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 Id="rId3" Type="http://schemas.openxmlformats.org/officeDocument/2006/relationships/hyperlink" Target="https://docs.google.com/spreadsheets/d/1cTTMyAiWNEimEsUyzp_YevtShs0CuNyOqiztOcyxwAI/copy" TargetMode="External"/><Relationship Id="rId4" Type="http://schemas.openxmlformats.org/officeDocument/2006/relationships/image" Target="../media/image1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4.xml"/><Relationship Id="rId3" Type="http://schemas.openxmlformats.org/officeDocument/2006/relationships/hyperlink" Target="https://docs.google.com/spreadsheets/d/1cTTMyAiWNEimEsUyzp_YevtShs0CuNyOqiztOcyxwAI/copy" TargetMode="External"/><Relationship Id="rId4" Type="http://schemas.openxmlformats.org/officeDocument/2006/relationships/image" Target="../media/image1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 Id="rId3" Type="http://schemas.openxmlformats.org/officeDocument/2006/relationships/hyperlink" Target="https://docs.google.com/spreadsheets/d/1cTTMyAiWNEimEsUyzp_YevtShs0CuNyOqiztOcyxwAI/copy" TargetMode="External"/><Relationship Id="rId4" Type="http://schemas.openxmlformats.org/officeDocument/2006/relationships/image" Target="../media/image1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8.xml"/><Relationship Id="rId3" Type="http://schemas.openxmlformats.org/officeDocument/2006/relationships/image" Target="../media/image27.png"/><Relationship Id="rId4" Type="http://schemas.openxmlformats.org/officeDocument/2006/relationships/image" Target="../media/image23.png"/><Relationship Id="rId5" Type="http://schemas.openxmlformats.org/officeDocument/2006/relationships/image" Target="../media/image28.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9.xml"/><Relationship Id="rId3" Type="http://schemas.openxmlformats.org/officeDocument/2006/relationships/image" Target="../media/image16.jpg"/><Relationship Id="rId4" Type="http://schemas.openxmlformats.org/officeDocument/2006/relationships/image" Target="../media/image1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2.xml"/><Relationship Id="rId3" Type="http://schemas.openxmlformats.org/officeDocument/2006/relationships/image" Target="../media/image31.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73.xml"/><Relationship Id="rId3" Type="http://schemas.openxmlformats.org/officeDocument/2006/relationships/image" Target="../media/image29.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4.xml"/><Relationship Id="rId3" Type="http://schemas.openxmlformats.org/officeDocument/2006/relationships/image" Target="../media/image26.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hyperlink" Target="https://www.flaticon.com/packs/kitchen-11?word=cook//?utm_source=slidesgo_template&amp;utm_medium=referral-link&amp;utm_campaign=sg_resources&amp;utm_content=flaticon" TargetMode="External"/><Relationship Id="rId4" Type="http://schemas.openxmlformats.org/officeDocument/2006/relationships/hyperlink" Target="https://www.flaticon.com/packs/learning-39?word=school//?utm_source=slidesgo_template&amp;utm_medium=referral-link&amp;utm_campaign=sg_resources&amp;utm_content=flaticon" TargetMode="Externa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hyperlink" Target="https://www.freepik.com/free-photo/chef-kitchen-cooking-with-vegetables_3560724.htm#page=1&amp;query=COOKING&amp;position=1//?utm_source=slidesgo_template&amp;utm_medium=referral-link&amp;utm_campaign=sg_resources&amp;utm_content=freepik" TargetMode="External"/><Relationship Id="rId4" Type="http://schemas.openxmlformats.org/officeDocument/2006/relationships/hyperlink" Target="https://www.freepik.com/free-photo/portrait-smiling-young-female-baker-looking-camera_4767905.htm//?utm_source=slidesgo_template&amp;utm_medium=referral-link&amp;utm_campaign=sg_resources&amp;utm_content=freepik" TargetMode="External"/><Relationship Id="rId5" Type="http://schemas.openxmlformats.org/officeDocument/2006/relationships/hyperlink" Target="https://www.freepik.com/free-photo/portrait-happy-male-baker_3003947.htm//?utm_source=slidesgo_template&amp;utm_medium=referral-link&amp;utm_campaign=sg_resources&amp;utm_content=freepik" TargetMode="External"/><Relationship Id="rId6" Type="http://schemas.openxmlformats.org/officeDocument/2006/relationships/hyperlink" Target="https://www.freepik.com/free-photo/happy-young-male-chef-doing-ok-sign_2676037.htm//?utm_source=slidesgo_template&amp;utm_medium=referral-link&amp;utm_campaign=sg_resources&amp;utm_content=freepik" TargetMode="External"/><Relationship Id="rId7" Type="http://schemas.openxmlformats.org/officeDocument/2006/relationships/hyperlink" Target="https://www.flaticon.com/packs/my-school?word=my%20school//?utm_source=slidesgo_template&amp;utm_medium=referral-link&amp;utm_campaign=sg_resources&amp;utm_content=flaticon" TargetMode="External"/><Relationship Id="rId8" Type="http://schemas.openxmlformats.org/officeDocument/2006/relationships/hyperlink" Target="https://www.flaticon.com/packs/filled-cooking-instructions?word=cook//?utm_source=slidesgo_template&amp;utm_medium=referral-link&amp;utm_campaign=sg_resources&amp;utm_content=flatic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hyperlink" Target="https://www.freepik.com/premium-photo/portrait-smiling-young-woman-juggling-with-bell-peppers-kitchen_4040451.htm/?utm_source=slidesgo_template&amp;utm_medium=referral-link&amp;utm_campaign=sg_resources&amp;utm_content=freepik" TargetMode="External"/><Relationship Id="rId4" Type="http://schemas.openxmlformats.org/officeDocument/2006/relationships/hyperlink" Target="https://www.freepik.com/premium-photo/portrait-young-male-baker-standing-with-his-arms-crossed-his-bakery_4765073.htm/?utm_source=slidesgo_template&amp;utm_medium=referral-link&amp;utm_campaign=sg_resources&amp;utm_content=freepik" TargetMode="External"/><Relationship Id="rId5" Type="http://schemas.openxmlformats.org/officeDocument/2006/relationships/hyperlink" Target="https://www.freepik.com/premium-photo/overhead-view-baker-s-hand-kneading-with-wheat-flour-table_3170790.htm/?utm_source=slidesgo_template&amp;utm_medium=referral-link&amp;utm_campaign=sg_resources&amp;utm_content=freepik" TargetMode="External"/><Relationship Id="rId6" Type="http://schemas.openxmlformats.org/officeDocument/2006/relationships/hyperlink" Target="https://www.freepik.com/premium-photo/close-up-baker-sifting-wheat-flour-through-sieve-dough_3170841.htm/?utm_source=slidesgo_template&amp;utm_medium=referral-link&amp;utm_campaign=sg_resources&amp;utm_content=freepik" TargetMode="External"/><Relationship Id="rId7" Type="http://schemas.openxmlformats.org/officeDocument/2006/relationships/hyperlink" Target="https://www.freepik.com/premium-vector/restaurant-infography-template_836413.htm/?utm_source=slidesgo_template&amp;utm_medium=referral-link&amp;utm_campaign=sg_resources&amp;utm_content=freepik" TargetMode="Externa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81.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82.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83.xml"/><Relationship Id="rId3" Type="http://schemas.openxmlformats.org/officeDocument/2006/relationships/hyperlink" Target="https://fonts.google.com/specimen/Fjalla+One" TargetMode="External"/><Relationship Id="rId4" Type="http://schemas.openxmlformats.org/officeDocument/2006/relationships/hyperlink" Target="https://fonts.google.com/specimen/Fjalla+One" TargetMode="External"/><Relationship Id="rId5" Type="http://schemas.openxmlformats.org/officeDocument/2006/relationships/hyperlink" Target="https://fonts.google.com/specimen/Fjalla+One" TargetMode="External"/><Relationship Id="rId6" Type="http://schemas.openxmlformats.org/officeDocument/2006/relationships/hyperlink" Target="https://fonts.google.com/specimen/Roboto" TargetMode="Externa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8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9.gif"/><Relationship Id="rId9" Type="http://schemas.openxmlformats.org/officeDocument/2006/relationships/image" Target="../media/image17.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1" Type="http://schemas.openxmlformats.org/officeDocument/2006/relationships/image" Target="../media/image24.gif"/><Relationship Id="rId10" Type="http://schemas.openxmlformats.org/officeDocument/2006/relationships/image" Target="../media/image22.gif"/><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12" Type="http://schemas.openxmlformats.org/officeDocument/2006/relationships/image" Target="../media/image21.gif"/></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85.xml"/><Relationship Id="rId3" Type="http://schemas.openxmlformats.org/officeDocument/2006/relationships/hyperlink" Target="https://bit.ly/2ZjL1pd" TargetMode="Externa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1.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1.xml"/><Relationship Id="rId3" Type="http://schemas.openxmlformats.org/officeDocument/2006/relationships/hyperlink" Target="https://chrome.google.com/webstore/detail/flaticon-for-gsuit-gslide/haekgjfnhhdkgfgmldhfokhmfkgmciba" TargetMode="Externa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8.xml"/><Relationship Id="rId3" Type="http://schemas.openxmlformats.org/officeDocument/2006/relationships/hyperlink" Target="http://bit.ly/2PfT4lq" TargetMode="External"/><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47"/>
          <p:cNvSpPr txBox="1"/>
          <p:nvPr>
            <p:ph idx="1" type="subTitle"/>
          </p:nvPr>
        </p:nvSpPr>
        <p:spPr>
          <a:xfrm>
            <a:off x="2045400" y="3560071"/>
            <a:ext cx="5074800" cy="46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Présentation Projet WebMining 2023</a:t>
            </a:r>
            <a:br>
              <a:rPr lang="en"/>
            </a:br>
            <a:r>
              <a:rPr lang="en"/>
              <a:t>Anthony Gugler, Florian Hofmann, Jérémy Jordan</a:t>
            </a:r>
            <a:endParaRPr/>
          </a:p>
          <a:p>
            <a:pPr indent="0" lvl="0" marL="0" rtl="0" algn="ctr">
              <a:spcBef>
                <a:spcPts val="0"/>
              </a:spcBef>
              <a:spcAft>
                <a:spcPts val="0"/>
              </a:spcAft>
              <a:buClr>
                <a:schemeClr val="dk1"/>
              </a:buClr>
              <a:buSzPts val="1100"/>
              <a:buFont typeface="Arial"/>
              <a:buNone/>
            </a:pPr>
            <a:r>
              <a:rPr lang="en" sz="1000"/>
              <a:t>23.06.2023</a:t>
            </a:r>
            <a:endParaRPr sz="1000"/>
          </a:p>
          <a:p>
            <a:pPr indent="0" lvl="0" marL="0" rtl="0" algn="l">
              <a:spcBef>
                <a:spcPts val="0"/>
              </a:spcBef>
              <a:spcAft>
                <a:spcPts val="0"/>
              </a:spcAft>
              <a:buNone/>
            </a:pPr>
            <a:r>
              <a:t/>
            </a:r>
            <a:endParaRPr/>
          </a:p>
        </p:txBody>
      </p:sp>
      <p:sp>
        <p:nvSpPr>
          <p:cNvPr id="530" name="Google Shape;530;p47"/>
          <p:cNvSpPr txBox="1"/>
          <p:nvPr>
            <p:ph type="ctrTitle"/>
          </p:nvPr>
        </p:nvSpPr>
        <p:spPr>
          <a:xfrm>
            <a:off x="1812450" y="1056575"/>
            <a:ext cx="5519100" cy="250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Des recettes et des prix</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56"/>
          <p:cNvSpPr txBox="1"/>
          <p:nvPr>
            <p:ph idx="1" type="subTitle"/>
          </p:nvPr>
        </p:nvSpPr>
        <p:spPr>
          <a:xfrm>
            <a:off x="1320875" y="1294875"/>
            <a:ext cx="7128000" cy="27039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sz="1400">
                <a:solidFill>
                  <a:schemeClr val="dk1"/>
                </a:solidFill>
              </a:rPr>
              <a:t>Même format Aldi/USP</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Association des items avec ingrédients</a:t>
            </a:r>
            <a:endParaRPr sz="1400">
              <a:solidFill>
                <a:schemeClr val="dk1"/>
              </a:solidFill>
            </a:endParaRPr>
          </a:p>
          <a:p>
            <a:pPr indent="-304800" lvl="1" marL="914400" rtl="0" algn="l">
              <a:spcBef>
                <a:spcPts val="0"/>
              </a:spcBef>
              <a:spcAft>
                <a:spcPts val="0"/>
              </a:spcAft>
              <a:buClr>
                <a:schemeClr val="dk1"/>
              </a:buClr>
              <a:buSzPts val="1200"/>
              <a:buChar char="○"/>
            </a:pPr>
            <a:r>
              <a:rPr lang="en">
                <a:solidFill>
                  <a:schemeClr val="dk1"/>
                </a:solidFill>
              </a:rPr>
              <a:t>32’202 ingrédients distincts</a:t>
            </a:r>
            <a:endParaRPr>
              <a:solidFill>
                <a:schemeClr val="dk1"/>
              </a:solidFill>
            </a:endParaRPr>
          </a:p>
          <a:p>
            <a:pPr indent="-304800" lvl="1" marL="914400" rtl="0" algn="l">
              <a:spcBef>
                <a:spcPts val="0"/>
              </a:spcBef>
              <a:spcAft>
                <a:spcPts val="0"/>
              </a:spcAft>
              <a:buClr>
                <a:schemeClr val="dk1"/>
              </a:buClr>
              <a:buSzPts val="1200"/>
              <a:buChar char="○"/>
            </a:pPr>
            <a:r>
              <a:rPr lang="en">
                <a:solidFill>
                  <a:schemeClr val="dk1"/>
                </a:solidFill>
              </a:rPr>
              <a:t>377 ingrédients principaux affiliés</a:t>
            </a:r>
            <a:endParaRPr>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Calcul de prix</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Clustering</a:t>
            </a:r>
            <a:endParaRPr sz="1400">
              <a:solidFill>
                <a:schemeClr val="dk1"/>
              </a:solidFill>
            </a:endParaRPr>
          </a:p>
          <a:p>
            <a:pPr indent="0" lvl="0" marL="0" rtl="0" algn="l">
              <a:spcBef>
                <a:spcPts val="0"/>
              </a:spcBef>
              <a:spcAft>
                <a:spcPts val="1600"/>
              </a:spcAft>
              <a:buNone/>
            </a:pPr>
            <a:r>
              <a:t/>
            </a:r>
            <a:endParaRPr sz="1400"/>
          </a:p>
        </p:txBody>
      </p:sp>
      <p:sp>
        <p:nvSpPr>
          <p:cNvPr id="637" name="Google Shape;637;p56"/>
          <p:cNvSpPr txBox="1"/>
          <p:nvPr>
            <p:ph type="title"/>
          </p:nvPr>
        </p:nvSpPr>
        <p:spPr>
          <a:xfrm>
            <a:off x="1252725" y="539500"/>
            <a:ext cx="6035100" cy="67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Prétraitement</a:t>
            </a:r>
            <a:endParaRPr>
              <a:solidFill>
                <a:schemeClr val="dk2"/>
              </a:solidFill>
            </a:endParaRPr>
          </a:p>
          <a:p>
            <a:pPr indent="0" lvl="0" marL="0" rtl="0" algn="ctr">
              <a:spcBef>
                <a:spcPts val="0"/>
              </a:spcBef>
              <a:spcAft>
                <a:spcPts val="0"/>
              </a:spcAft>
              <a:buNone/>
            </a:pPr>
            <a:r>
              <a:t/>
            </a:r>
            <a:endParaRPr/>
          </a:p>
        </p:txBody>
      </p:sp>
      <p:sp>
        <p:nvSpPr>
          <p:cNvPr id="638" name="Google Shape;638;p56"/>
          <p:cNvSpPr/>
          <p:nvPr/>
        </p:nvSpPr>
        <p:spPr>
          <a:xfrm flipH="1" rot="-5400000">
            <a:off x="8726103" y="2009897"/>
            <a:ext cx="457185" cy="3017581"/>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6"/>
          <p:cNvSpPr/>
          <p:nvPr/>
        </p:nvSpPr>
        <p:spPr>
          <a:xfrm rot="-5400000">
            <a:off x="8406043" y="2867566"/>
            <a:ext cx="548654" cy="2468947"/>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640" name="Google Shape;640;p56"/>
          <p:cNvSpPr/>
          <p:nvPr/>
        </p:nvSpPr>
        <p:spPr>
          <a:xfrm rot="5400000">
            <a:off x="8822106" y="3228576"/>
            <a:ext cx="320030" cy="3072424"/>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641" name="Google Shape;641;p56"/>
          <p:cNvSpPr txBox="1"/>
          <p:nvPr/>
        </p:nvSpPr>
        <p:spPr>
          <a:xfrm>
            <a:off x="1320875" y="3326400"/>
            <a:ext cx="5565900" cy="1522200"/>
          </a:xfrm>
          <a:prstGeom prst="rect">
            <a:avLst/>
          </a:prstGeom>
          <a:solidFill>
            <a:srgbClr val="EFEFEF"/>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latin typeface="Consolas"/>
                <a:ea typeface="Consolas"/>
                <a:cs typeface="Consolas"/>
                <a:sym typeface="Consolas"/>
              </a:rPr>
              <a:t>{    	"source": </a:t>
            </a:r>
            <a:r>
              <a:rPr lang="en" sz="1100">
                <a:solidFill>
                  <a:srgbClr val="DD1144"/>
                </a:solidFill>
                <a:latin typeface="Consolas"/>
                <a:ea typeface="Consolas"/>
                <a:cs typeface="Consolas"/>
                <a:sym typeface="Consolas"/>
              </a:rPr>
              <a:t>"USP"</a:t>
            </a:r>
            <a:r>
              <a:rPr lang="en" sz="1100">
                <a:latin typeface="Consolas"/>
                <a:ea typeface="Consolas"/>
                <a:cs typeface="Consolas"/>
                <a:sym typeface="Consolas"/>
              </a:rPr>
              <a:t>,</a:t>
            </a:r>
            <a:br>
              <a:rPr lang="en" sz="1100">
                <a:latin typeface="Consolas"/>
                <a:ea typeface="Consolas"/>
                <a:cs typeface="Consolas"/>
                <a:sym typeface="Consolas"/>
              </a:rPr>
            </a:br>
            <a:r>
              <a:rPr lang="en" sz="1100">
                <a:latin typeface="Consolas"/>
                <a:ea typeface="Consolas"/>
                <a:cs typeface="Consolas"/>
                <a:sym typeface="Consolas"/>
              </a:rPr>
              <a:t>    	"name": </a:t>
            </a:r>
            <a:r>
              <a:rPr lang="en" sz="1100">
                <a:solidFill>
                  <a:srgbClr val="DD1144"/>
                </a:solidFill>
                <a:latin typeface="Consolas"/>
                <a:ea typeface="Consolas"/>
                <a:cs typeface="Consolas"/>
                <a:sym typeface="Consolas"/>
              </a:rPr>
              <a:t>"Cassis"</a:t>
            </a:r>
            <a:r>
              <a:rPr lang="en" sz="1100">
                <a:latin typeface="Consolas"/>
                <a:ea typeface="Consolas"/>
                <a:cs typeface="Consolas"/>
                <a:sym typeface="Consolas"/>
              </a:rPr>
              <a:t>,</a:t>
            </a:r>
            <a:br>
              <a:rPr lang="en" sz="1100">
                <a:latin typeface="Consolas"/>
                <a:ea typeface="Consolas"/>
                <a:cs typeface="Consolas"/>
                <a:sym typeface="Consolas"/>
              </a:rPr>
            </a:br>
            <a:r>
              <a:rPr lang="en" sz="1100">
                <a:latin typeface="Consolas"/>
                <a:ea typeface="Consolas"/>
                <a:cs typeface="Consolas"/>
                <a:sym typeface="Consolas"/>
              </a:rPr>
              <a:t>    	"price": </a:t>
            </a:r>
            <a:r>
              <a:rPr lang="en" sz="1100">
                <a:solidFill>
                  <a:srgbClr val="009999"/>
                </a:solidFill>
                <a:latin typeface="Consolas"/>
                <a:ea typeface="Consolas"/>
                <a:cs typeface="Consolas"/>
                <a:sym typeface="Consolas"/>
              </a:rPr>
              <a:t>-1</a:t>
            </a:r>
            <a:r>
              <a:rPr lang="en" sz="1100">
                <a:latin typeface="Consolas"/>
                <a:ea typeface="Consolas"/>
                <a:cs typeface="Consolas"/>
                <a:sym typeface="Consolas"/>
              </a:rPr>
              <a:t>,</a:t>
            </a:r>
            <a:br>
              <a:rPr lang="en" sz="1100">
                <a:latin typeface="Consolas"/>
                <a:ea typeface="Consolas"/>
                <a:cs typeface="Consolas"/>
                <a:sym typeface="Consolas"/>
              </a:rPr>
            </a:br>
            <a:r>
              <a:rPr lang="en" sz="1100">
                <a:latin typeface="Consolas"/>
                <a:ea typeface="Consolas"/>
                <a:cs typeface="Consolas"/>
                <a:sym typeface="Consolas"/>
              </a:rPr>
              <a:t>    	"ingredient": </a:t>
            </a:r>
            <a:r>
              <a:rPr lang="en" sz="1100">
                <a:solidFill>
                  <a:srgbClr val="DD1144"/>
                </a:solidFill>
                <a:latin typeface="Consolas"/>
                <a:ea typeface="Consolas"/>
                <a:cs typeface="Consolas"/>
                <a:sym typeface="Consolas"/>
              </a:rPr>
              <a:t>"cassis"</a:t>
            </a:r>
            <a:r>
              <a:rPr lang="en" sz="1100">
                <a:latin typeface="Consolas"/>
                <a:ea typeface="Consolas"/>
                <a:cs typeface="Consolas"/>
                <a:sym typeface="Consolas"/>
              </a:rPr>
              <a:t>,</a:t>
            </a:r>
            <a:br>
              <a:rPr lang="en" sz="1100">
                <a:latin typeface="Consolas"/>
                <a:ea typeface="Consolas"/>
                <a:cs typeface="Consolas"/>
                <a:sym typeface="Consolas"/>
              </a:rPr>
            </a:br>
            <a:r>
              <a:rPr lang="en" sz="1100">
                <a:latin typeface="Consolas"/>
                <a:ea typeface="Consolas"/>
                <a:cs typeface="Consolas"/>
                <a:sym typeface="Consolas"/>
              </a:rPr>
              <a:t>    	"price_kg": </a:t>
            </a:r>
            <a:r>
              <a:rPr lang="en" sz="1100">
                <a:solidFill>
                  <a:srgbClr val="009999"/>
                </a:solidFill>
                <a:latin typeface="Consolas"/>
                <a:ea typeface="Consolas"/>
                <a:cs typeface="Consolas"/>
                <a:sym typeface="Consolas"/>
              </a:rPr>
              <a:t>14.5</a:t>
            </a:r>
            <a:r>
              <a:rPr lang="en" sz="1100">
                <a:latin typeface="Consolas"/>
                <a:ea typeface="Consolas"/>
                <a:cs typeface="Consolas"/>
                <a:sym typeface="Consolas"/>
              </a:rPr>
              <a:t>,</a:t>
            </a:r>
            <a:br>
              <a:rPr lang="en" sz="1100">
                <a:latin typeface="Consolas"/>
                <a:ea typeface="Consolas"/>
                <a:cs typeface="Consolas"/>
                <a:sym typeface="Consolas"/>
              </a:rPr>
            </a:br>
            <a:r>
              <a:rPr lang="en" sz="1100">
                <a:latin typeface="Consolas"/>
                <a:ea typeface="Consolas"/>
                <a:cs typeface="Consolas"/>
                <a:sym typeface="Consolas"/>
              </a:rPr>
              <a:t>    	"other_ingredients": [</a:t>
            </a:r>
            <a:r>
              <a:rPr lang="en" sz="1100">
                <a:solidFill>
                  <a:srgbClr val="DD1144"/>
                </a:solidFill>
                <a:latin typeface="Consolas"/>
                <a:ea typeface="Consolas"/>
                <a:cs typeface="Consolas"/>
                <a:sym typeface="Consolas"/>
              </a:rPr>
              <a:t>"Confiture de cassis"</a:t>
            </a:r>
            <a:r>
              <a:rPr lang="en" sz="1100">
                <a:latin typeface="Consolas"/>
                <a:ea typeface="Consolas"/>
                <a:cs typeface="Consolas"/>
                <a:sym typeface="Consolas"/>
              </a:rPr>
              <a:t>, </a:t>
            </a:r>
            <a:r>
              <a:rPr lang="en" sz="1100">
                <a:solidFill>
                  <a:srgbClr val="DD1144"/>
                </a:solidFill>
                <a:latin typeface="Consolas"/>
                <a:ea typeface="Consolas"/>
                <a:cs typeface="Consolas"/>
                <a:sym typeface="Consolas"/>
              </a:rPr>
              <a:t>"cassis baies"</a:t>
            </a:r>
            <a:r>
              <a:rPr lang="en" sz="1100">
                <a:latin typeface="Consolas"/>
                <a:ea typeface="Consolas"/>
                <a:cs typeface="Consolas"/>
                <a:sym typeface="Consolas"/>
              </a:rPr>
              <a:t>, </a:t>
            </a:r>
            <a:r>
              <a:rPr lang="en" sz="1100">
                <a:solidFill>
                  <a:srgbClr val="DD1144"/>
                </a:solidFill>
                <a:latin typeface="Consolas"/>
                <a:ea typeface="Consolas"/>
                <a:cs typeface="Consolas"/>
                <a:sym typeface="Consolas"/>
              </a:rPr>
              <a:t>"cassis bien mûrs"</a:t>
            </a:r>
            <a:r>
              <a:rPr lang="en" sz="1100">
                <a:latin typeface="Consolas"/>
                <a:ea typeface="Consolas"/>
                <a:cs typeface="Consolas"/>
                <a:sym typeface="Consolas"/>
              </a:rPr>
              <a:t>, </a:t>
            </a:r>
            <a:r>
              <a:rPr lang="en" sz="1100">
                <a:solidFill>
                  <a:srgbClr val="DD1144"/>
                </a:solidFill>
                <a:latin typeface="Consolas"/>
                <a:ea typeface="Consolas"/>
                <a:cs typeface="Consolas"/>
                <a:sym typeface="Consolas"/>
              </a:rPr>
              <a:t>"cassis de 250 g"</a:t>
            </a:r>
            <a:r>
              <a:rPr lang="en" sz="1100">
                <a:latin typeface="Consolas"/>
                <a:ea typeface="Consolas"/>
                <a:cs typeface="Consolas"/>
                <a:sym typeface="Consolas"/>
              </a:rPr>
              <a:t>, ...	},</a:t>
            </a:r>
            <a:endParaRPr/>
          </a:p>
        </p:txBody>
      </p:sp>
      <p:sp>
        <p:nvSpPr>
          <p:cNvPr id="642" name="Google Shape;642;p56"/>
          <p:cNvSpPr/>
          <p:nvPr/>
        </p:nvSpPr>
        <p:spPr>
          <a:xfrm flipH="1" rot="-5400000">
            <a:off x="8726103" y="153247"/>
            <a:ext cx="457185" cy="3017581"/>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6"/>
          <p:cNvSpPr/>
          <p:nvPr/>
        </p:nvSpPr>
        <p:spPr>
          <a:xfrm rot="-5400000">
            <a:off x="8406043" y="1010916"/>
            <a:ext cx="548654" cy="2468947"/>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644" name="Google Shape;644;p56"/>
          <p:cNvSpPr/>
          <p:nvPr/>
        </p:nvSpPr>
        <p:spPr>
          <a:xfrm rot="5400000">
            <a:off x="8822106" y="1371926"/>
            <a:ext cx="320030" cy="3072424"/>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645" name="Google Shape;645;p56"/>
          <p:cNvSpPr/>
          <p:nvPr/>
        </p:nvSpPr>
        <p:spPr>
          <a:xfrm rot="-5400000">
            <a:off x="8378618" y="-856559"/>
            <a:ext cx="548654" cy="2468947"/>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646" name="Google Shape;646;p56"/>
          <p:cNvSpPr/>
          <p:nvPr/>
        </p:nvSpPr>
        <p:spPr>
          <a:xfrm rot="5400000">
            <a:off x="8794681" y="-495549"/>
            <a:ext cx="320030" cy="3072424"/>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647" name="Google Shape;647;p56"/>
          <p:cNvSpPr txBox="1"/>
          <p:nvPr/>
        </p:nvSpPr>
        <p:spPr>
          <a:xfrm>
            <a:off x="2773050" y="4768775"/>
            <a:ext cx="23991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sz="1000">
                <a:latin typeface="Roboto"/>
                <a:ea typeface="Roboto"/>
                <a:cs typeface="Roboto"/>
                <a:sym typeface="Roboto"/>
              </a:rPr>
              <a:t>Exemple pour un produit USP traité</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57"/>
          <p:cNvSpPr txBox="1"/>
          <p:nvPr>
            <p:ph type="title"/>
          </p:nvPr>
        </p:nvSpPr>
        <p:spPr>
          <a:xfrm>
            <a:off x="253125" y="1299000"/>
            <a:ext cx="7918500" cy="254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Analyse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656" name="Shape 656"/>
        <p:cNvGrpSpPr/>
        <p:nvPr/>
      </p:nvGrpSpPr>
      <p:grpSpPr>
        <a:xfrm>
          <a:off x="0" y="0"/>
          <a:ext cx="0" cy="0"/>
          <a:chOff x="0" y="0"/>
          <a:chExt cx="0" cy="0"/>
        </a:xfrm>
      </p:grpSpPr>
      <p:sp>
        <p:nvSpPr>
          <p:cNvPr id="657" name="Google Shape;657;p58"/>
          <p:cNvSpPr txBox="1"/>
          <p:nvPr>
            <p:ph type="title"/>
          </p:nvPr>
        </p:nvSpPr>
        <p:spPr>
          <a:xfrm>
            <a:off x="941825" y="1329475"/>
            <a:ext cx="58794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 prix des recettes</a:t>
            </a:r>
            <a:endParaRPr/>
          </a:p>
        </p:txBody>
      </p:sp>
      <p:sp>
        <p:nvSpPr>
          <p:cNvPr id="658" name="Google Shape;658;p58"/>
          <p:cNvSpPr txBox="1"/>
          <p:nvPr>
            <p:ph idx="1" type="subTitle"/>
          </p:nvPr>
        </p:nvSpPr>
        <p:spPr>
          <a:xfrm>
            <a:off x="941825" y="2420250"/>
            <a:ext cx="5367000" cy="1241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latin typeface="Roboto"/>
                <a:ea typeface="Roboto"/>
                <a:cs typeface="Roboto"/>
                <a:sym typeface="Roboto"/>
              </a:rPr>
              <a:t>Bonne estimation, représentatif si bons produits</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Possible mauvaise affiliation de produits (possible de changer le produit sur l’application)</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58"/>
                                        </p:tgtEl>
                                        <p:attrNameLst>
                                          <p:attrName>style.visibility</p:attrName>
                                        </p:attrNameLst>
                                      </p:cBhvr>
                                      <p:to>
                                        <p:strVal val="visible"/>
                                      </p:to>
                                    </p:set>
                                    <p:animEffect filter="fade" transition="in">
                                      <p:cBhvr>
                                        <p:cTn dur="1000"/>
                                        <p:tgtEl>
                                          <p:spTgt spid="6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662" name="Shape 662"/>
        <p:cNvGrpSpPr/>
        <p:nvPr/>
      </p:nvGrpSpPr>
      <p:grpSpPr>
        <a:xfrm>
          <a:off x="0" y="0"/>
          <a:ext cx="0" cy="0"/>
          <a:chOff x="0" y="0"/>
          <a:chExt cx="0" cy="0"/>
        </a:xfrm>
      </p:grpSpPr>
      <p:sp>
        <p:nvSpPr>
          <p:cNvPr id="663" name="Google Shape;663;p59"/>
          <p:cNvSpPr txBox="1"/>
          <p:nvPr>
            <p:ph type="title"/>
          </p:nvPr>
        </p:nvSpPr>
        <p:spPr>
          <a:xfrm>
            <a:off x="941825" y="1329475"/>
            <a:ext cx="58794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Exemple avec une recette</a:t>
            </a:r>
            <a:endParaRPr/>
          </a:p>
        </p:txBody>
      </p:sp>
      <p:sp>
        <p:nvSpPr>
          <p:cNvPr id="664" name="Google Shape;664;p59"/>
          <p:cNvSpPr txBox="1"/>
          <p:nvPr>
            <p:ph idx="1" type="subTitle"/>
          </p:nvPr>
        </p:nvSpPr>
        <p:spPr>
          <a:xfrm>
            <a:off x="941825" y="2420250"/>
            <a:ext cx="5367000" cy="12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descr="A screenshot of a computer&#10;&#10;Description automatically generated with medium confidence" id="665" name="Google Shape;665;p59"/>
          <p:cNvPicPr preferRelativeResize="0"/>
          <p:nvPr/>
        </p:nvPicPr>
        <p:blipFill>
          <a:blip r:embed="rId3">
            <a:alphaModFix/>
          </a:blip>
          <a:stretch>
            <a:fillRect/>
          </a:stretch>
        </p:blipFill>
        <p:spPr>
          <a:xfrm>
            <a:off x="1488775" y="2483350"/>
            <a:ext cx="1905000" cy="1828800"/>
          </a:xfrm>
          <a:prstGeom prst="rect">
            <a:avLst/>
          </a:prstGeom>
          <a:noFill/>
          <a:ln>
            <a:noFill/>
          </a:ln>
        </p:spPr>
      </p:pic>
      <p:sp>
        <p:nvSpPr>
          <p:cNvPr id="666" name="Google Shape;666;p59"/>
          <p:cNvSpPr txBox="1"/>
          <p:nvPr/>
        </p:nvSpPr>
        <p:spPr>
          <a:xfrm>
            <a:off x="1631125" y="4286400"/>
            <a:ext cx="1620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Prix pour un ingrédient</a:t>
            </a:r>
            <a:endParaRPr sz="1000">
              <a:latin typeface="Roboto"/>
              <a:ea typeface="Roboto"/>
              <a:cs typeface="Roboto"/>
              <a:sym typeface="Roboto"/>
            </a:endParaRPr>
          </a:p>
        </p:txBody>
      </p:sp>
      <p:sp>
        <p:nvSpPr>
          <p:cNvPr id="667" name="Google Shape;667;p59"/>
          <p:cNvSpPr txBox="1"/>
          <p:nvPr/>
        </p:nvSpPr>
        <p:spPr>
          <a:xfrm>
            <a:off x="4642925" y="4255650"/>
            <a:ext cx="884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sz="1000">
                <a:latin typeface="Roboto"/>
                <a:ea typeface="Roboto"/>
                <a:cs typeface="Roboto"/>
                <a:sym typeface="Roboto"/>
              </a:rPr>
              <a:t>Prix</a:t>
            </a:r>
            <a:r>
              <a:rPr lang="en">
                <a:latin typeface="Roboto"/>
                <a:ea typeface="Roboto"/>
                <a:cs typeface="Roboto"/>
                <a:sym typeface="Roboto"/>
              </a:rPr>
              <a:t> </a:t>
            </a:r>
            <a:r>
              <a:rPr lang="en" sz="1000">
                <a:latin typeface="Roboto"/>
                <a:ea typeface="Roboto"/>
                <a:cs typeface="Roboto"/>
                <a:sym typeface="Roboto"/>
              </a:rPr>
              <a:t>totaux</a:t>
            </a:r>
            <a:endParaRPr>
              <a:latin typeface="Roboto"/>
              <a:ea typeface="Roboto"/>
              <a:cs typeface="Roboto"/>
              <a:sym typeface="Roboto"/>
            </a:endParaRPr>
          </a:p>
        </p:txBody>
      </p:sp>
      <p:pic>
        <p:nvPicPr>
          <p:cNvPr id="668" name="Google Shape;668;p59"/>
          <p:cNvPicPr preferRelativeResize="0"/>
          <p:nvPr/>
        </p:nvPicPr>
        <p:blipFill>
          <a:blip r:embed="rId4">
            <a:alphaModFix/>
          </a:blip>
          <a:stretch>
            <a:fillRect/>
          </a:stretch>
        </p:blipFill>
        <p:spPr>
          <a:xfrm>
            <a:off x="3934325" y="2483349"/>
            <a:ext cx="2301634" cy="1828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64"/>
                                        </p:tgtEl>
                                        <p:attrNameLst>
                                          <p:attrName>style.visibility</p:attrName>
                                        </p:attrNameLst>
                                      </p:cBhvr>
                                      <p:to>
                                        <p:strVal val="visible"/>
                                      </p:to>
                                    </p:set>
                                    <p:animEffect filter="fade" transition="in">
                                      <p:cBhvr>
                                        <p:cTn dur="1000"/>
                                        <p:tgtEl>
                                          <p:spTgt spid="6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672" name="Shape 672"/>
        <p:cNvGrpSpPr/>
        <p:nvPr/>
      </p:nvGrpSpPr>
      <p:grpSpPr>
        <a:xfrm>
          <a:off x="0" y="0"/>
          <a:ext cx="0" cy="0"/>
          <a:chOff x="0" y="0"/>
          <a:chExt cx="0" cy="0"/>
        </a:xfrm>
      </p:grpSpPr>
      <p:sp>
        <p:nvSpPr>
          <p:cNvPr id="673" name="Google Shape;673;p60"/>
          <p:cNvSpPr txBox="1"/>
          <p:nvPr>
            <p:ph type="title"/>
          </p:nvPr>
        </p:nvSpPr>
        <p:spPr>
          <a:xfrm>
            <a:off x="941825" y="1329475"/>
            <a:ext cx="58794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Clustering</a:t>
            </a:r>
            <a:endParaRPr/>
          </a:p>
        </p:txBody>
      </p:sp>
      <p:sp>
        <p:nvSpPr>
          <p:cNvPr id="674" name="Google Shape;674;p60"/>
          <p:cNvSpPr txBox="1"/>
          <p:nvPr>
            <p:ph idx="1" type="subTitle"/>
          </p:nvPr>
        </p:nvSpPr>
        <p:spPr>
          <a:xfrm>
            <a:off x="941825" y="2420250"/>
            <a:ext cx="2975100" cy="1685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Kmeans selon “Price according to quantity”</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33’000 recettes, 2’800 produits Aldi, 250 produits USP</a:t>
            </a:r>
            <a:endParaRPr>
              <a:latin typeface="Roboto"/>
              <a:ea typeface="Roboto"/>
              <a:cs typeface="Roboto"/>
              <a:sym typeface="Roboto"/>
            </a:endParaRPr>
          </a:p>
        </p:txBody>
      </p:sp>
      <p:sp>
        <p:nvSpPr>
          <p:cNvPr id="675" name="Google Shape;675;p60"/>
          <p:cNvSpPr txBox="1"/>
          <p:nvPr>
            <p:ph idx="1" type="subTitle"/>
          </p:nvPr>
        </p:nvSpPr>
        <p:spPr>
          <a:xfrm>
            <a:off x="3973225" y="649550"/>
            <a:ext cx="2975100" cy="3997800"/>
          </a:xfrm>
          <a:prstGeom prst="rect">
            <a:avLst/>
          </a:prstGeom>
          <a:solidFill>
            <a:srgbClr val="EFEFEF"/>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000000"/>
                </a:solidFill>
                <a:latin typeface="Consolas"/>
                <a:ea typeface="Consolas"/>
                <a:cs typeface="Consolas"/>
                <a:sym typeface="Consolas"/>
              </a:rPr>
              <a:t>ALDI</a:t>
            </a:r>
            <a:endParaRPr sz="1100">
              <a:solidFill>
                <a:srgbClr val="000000"/>
              </a:solidFill>
              <a:latin typeface="Consolas"/>
              <a:ea typeface="Consolas"/>
              <a:cs typeface="Consolas"/>
              <a:sym typeface="Consolas"/>
            </a:endParaRPr>
          </a:p>
          <a:p>
            <a:pPr indent="0" lvl="0" marL="0" rtl="0" algn="l">
              <a:spcBef>
                <a:spcPts val="0"/>
              </a:spcBef>
              <a:spcAft>
                <a:spcPts val="0"/>
              </a:spcAft>
              <a:buNone/>
            </a:pPr>
            <a:r>
              <a:rPr lang="en" sz="1100">
                <a:solidFill>
                  <a:srgbClr val="000000"/>
                </a:solidFill>
                <a:latin typeface="Consolas"/>
                <a:ea typeface="Consolas"/>
                <a:cs typeface="Consolas"/>
                <a:sym typeface="Consolas"/>
              </a:rPr>
              <a:t>  0: {'range': [</a:t>
            </a:r>
            <a:r>
              <a:rPr lang="en" sz="1100">
                <a:solidFill>
                  <a:srgbClr val="009999"/>
                </a:solidFill>
                <a:latin typeface="Consolas"/>
                <a:ea typeface="Consolas"/>
                <a:cs typeface="Consolas"/>
                <a:sym typeface="Consolas"/>
              </a:rPr>
              <a:t>0.0</a:t>
            </a:r>
            <a:r>
              <a:rPr lang="en" sz="1100">
                <a:solidFill>
                  <a:srgbClr val="000000"/>
                </a:solidFill>
                <a:latin typeface="Consolas"/>
                <a:ea typeface="Consolas"/>
                <a:cs typeface="Consolas"/>
                <a:sym typeface="Consolas"/>
              </a:rPr>
              <a:t>, </a:t>
            </a:r>
            <a:r>
              <a:rPr lang="en" sz="1100">
                <a:solidFill>
                  <a:srgbClr val="009999"/>
                </a:solidFill>
                <a:latin typeface="Consolas"/>
                <a:ea typeface="Consolas"/>
                <a:cs typeface="Consolas"/>
                <a:sym typeface="Consolas"/>
              </a:rPr>
              <a:t>10.64100</a:t>
            </a: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l">
              <a:spcBef>
                <a:spcPts val="0"/>
              </a:spcBef>
              <a:spcAft>
                <a:spcPts val="0"/>
              </a:spcAft>
              <a:buNone/>
            </a:pPr>
            <a:r>
              <a:rPr lang="en" sz="1100">
                <a:solidFill>
                  <a:srgbClr val="000000"/>
                </a:solidFill>
                <a:latin typeface="Consolas"/>
                <a:ea typeface="Consolas"/>
                <a:cs typeface="Consolas"/>
                <a:sym typeface="Consolas"/>
              </a:rPr>
              <a:t>      'count': </a:t>
            </a:r>
            <a:r>
              <a:rPr lang="en" sz="1100">
                <a:solidFill>
                  <a:srgbClr val="009999"/>
                </a:solidFill>
                <a:latin typeface="Consolas"/>
                <a:ea typeface="Consolas"/>
                <a:cs typeface="Consolas"/>
                <a:sym typeface="Consolas"/>
              </a:rPr>
              <a:t>23873</a:t>
            </a:r>
            <a:r>
              <a:rPr lang="en" sz="1100">
                <a:solidFill>
                  <a:srgbClr val="000000"/>
                </a:solidFill>
                <a:latin typeface="Consolas"/>
                <a:ea typeface="Consolas"/>
                <a:cs typeface="Consolas"/>
                <a:sym typeface="Consolas"/>
              </a:rPr>
              <a:t>}</a:t>
            </a:r>
            <a:endParaRPr sz="1100">
              <a:solidFill>
                <a:srgbClr val="000000"/>
              </a:solidFill>
              <a:latin typeface="Consolas"/>
              <a:ea typeface="Consolas"/>
              <a:cs typeface="Consolas"/>
              <a:sym typeface="Consolas"/>
            </a:endParaRPr>
          </a:p>
          <a:p>
            <a:pPr indent="0" lvl="0" marL="0" rtl="0" algn="l">
              <a:spcBef>
                <a:spcPts val="0"/>
              </a:spcBef>
              <a:spcAft>
                <a:spcPts val="0"/>
              </a:spcAft>
              <a:buNone/>
            </a:pP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l">
              <a:spcBef>
                <a:spcPts val="0"/>
              </a:spcBef>
              <a:spcAft>
                <a:spcPts val="0"/>
              </a:spcAft>
              <a:buNone/>
            </a:pPr>
            <a:r>
              <a:rPr lang="en" sz="1100">
                <a:solidFill>
                  <a:srgbClr val="000000"/>
                </a:solidFill>
                <a:latin typeface="Consolas"/>
                <a:ea typeface="Consolas"/>
                <a:cs typeface="Consolas"/>
                <a:sym typeface="Consolas"/>
              </a:rPr>
              <a:t>  1: {'range': [</a:t>
            </a:r>
            <a:r>
              <a:rPr lang="en" sz="1100">
                <a:solidFill>
                  <a:srgbClr val="009999"/>
                </a:solidFill>
                <a:latin typeface="Consolas"/>
                <a:ea typeface="Consolas"/>
                <a:cs typeface="Consolas"/>
                <a:sym typeface="Consolas"/>
              </a:rPr>
              <a:t>10.6429</a:t>
            </a:r>
            <a:r>
              <a:rPr lang="en" sz="1100">
                <a:solidFill>
                  <a:srgbClr val="000000"/>
                </a:solidFill>
                <a:latin typeface="Consolas"/>
                <a:ea typeface="Consolas"/>
                <a:cs typeface="Consolas"/>
                <a:sym typeface="Consolas"/>
              </a:rPr>
              <a:t>, </a:t>
            </a:r>
            <a:r>
              <a:rPr lang="en" sz="1100">
                <a:solidFill>
                  <a:srgbClr val="009999"/>
                </a:solidFill>
                <a:latin typeface="Consolas"/>
                <a:ea typeface="Consolas"/>
                <a:cs typeface="Consolas"/>
                <a:sym typeface="Consolas"/>
              </a:rPr>
              <a:t>23.595</a:t>
            </a: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l">
              <a:spcBef>
                <a:spcPts val="0"/>
              </a:spcBef>
              <a:spcAft>
                <a:spcPts val="0"/>
              </a:spcAft>
              <a:buNone/>
            </a:pPr>
            <a:r>
              <a:rPr lang="en" sz="1100">
                <a:solidFill>
                  <a:srgbClr val="000000"/>
                </a:solidFill>
                <a:latin typeface="Consolas"/>
                <a:ea typeface="Consolas"/>
                <a:cs typeface="Consolas"/>
                <a:sym typeface="Consolas"/>
              </a:rPr>
              <a:t>      'count': </a:t>
            </a:r>
            <a:r>
              <a:rPr lang="en" sz="1100">
                <a:solidFill>
                  <a:srgbClr val="009999"/>
                </a:solidFill>
                <a:latin typeface="Consolas"/>
                <a:ea typeface="Consolas"/>
                <a:cs typeface="Consolas"/>
                <a:sym typeface="Consolas"/>
              </a:rPr>
              <a:t>13227</a:t>
            </a:r>
            <a:r>
              <a:rPr lang="en" sz="1100">
                <a:solidFill>
                  <a:srgbClr val="000000"/>
                </a:solidFill>
                <a:latin typeface="Consolas"/>
                <a:ea typeface="Consolas"/>
                <a:cs typeface="Consolas"/>
                <a:sym typeface="Consolas"/>
              </a:rPr>
              <a:t>}</a:t>
            </a:r>
            <a:endParaRPr sz="1100">
              <a:solidFill>
                <a:srgbClr val="000000"/>
              </a:solidFill>
              <a:latin typeface="Consolas"/>
              <a:ea typeface="Consolas"/>
              <a:cs typeface="Consolas"/>
              <a:sym typeface="Consolas"/>
            </a:endParaRPr>
          </a:p>
          <a:p>
            <a:pPr indent="0" lvl="0" marL="0" rtl="0" algn="l">
              <a:spcBef>
                <a:spcPts val="0"/>
              </a:spcBef>
              <a:spcAft>
                <a:spcPts val="0"/>
              </a:spcAft>
              <a:buNone/>
            </a:pP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l">
              <a:spcBef>
                <a:spcPts val="0"/>
              </a:spcBef>
              <a:spcAft>
                <a:spcPts val="0"/>
              </a:spcAft>
              <a:buNone/>
            </a:pPr>
            <a:r>
              <a:rPr lang="en" sz="1100">
                <a:solidFill>
                  <a:srgbClr val="000000"/>
                </a:solidFill>
                <a:latin typeface="Consolas"/>
                <a:ea typeface="Consolas"/>
                <a:cs typeface="Consolas"/>
                <a:sym typeface="Consolas"/>
              </a:rPr>
              <a:t>  2: {'range': [</a:t>
            </a:r>
            <a:r>
              <a:rPr lang="en" sz="1100">
                <a:solidFill>
                  <a:srgbClr val="009999"/>
                </a:solidFill>
                <a:latin typeface="Consolas"/>
                <a:ea typeface="Consolas"/>
                <a:cs typeface="Consolas"/>
                <a:sym typeface="Consolas"/>
              </a:rPr>
              <a:t>23.6289</a:t>
            </a:r>
            <a:r>
              <a:rPr lang="en" sz="1100">
                <a:solidFill>
                  <a:srgbClr val="000000"/>
                </a:solidFill>
                <a:latin typeface="Consolas"/>
                <a:ea typeface="Consolas"/>
                <a:cs typeface="Consolas"/>
                <a:sym typeface="Consolas"/>
              </a:rPr>
              <a:t>, </a:t>
            </a:r>
            <a:r>
              <a:rPr lang="en" sz="1100">
                <a:solidFill>
                  <a:srgbClr val="009999"/>
                </a:solidFill>
                <a:latin typeface="Consolas"/>
                <a:ea typeface="Consolas"/>
                <a:cs typeface="Consolas"/>
                <a:sym typeface="Consolas"/>
              </a:rPr>
              <a:t>133.269</a:t>
            </a: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l">
              <a:spcBef>
                <a:spcPts val="0"/>
              </a:spcBef>
              <a:spcAft>
                <a:spcPts val="0"/>
              </a:spcAft>
              <a:buNone/>
            </a:pPr>
            <a:r>
              <a:rPr lang="en" sz="1100">
                <a:solidFill>
                  <a:srgbClr val="000000"/>
                </a:solidFill>
                <a:latin typeface="Consolas"/>
                <a:ea typeface="Consolas"/>
                <a:cs typeface="Consolas"/>
                <a:sym typeface="Consolas"/>
              </a:rPr>
              <a:t>      'count': </a:t>
            </a:r>
            <a:r>
              <a:rPr lang="en" sz="1100">
                <a:solidFill>
                  <a:srgbClr val="009999"/>
                </a:solidFill>
                <a:latin typeface="Consolas"/>
                <a:ea typeface="Consolas"/>
                <a:cs typeface="Consolas"/>
                <a:sym typeface="Consolas"/>
              </a:rPr>
              <a:t>2029</a:t>
            </a:r>
            <a:r>
              <a:rPr lang="en" sz="1100">
                <a:solidFill>
                  <a:srgbClr val="000000"/>
                </a:solidFill>
                <a:latin typeface="Consolas"/>
                <a:ea typeface="Consolas"/>
                <a:cs typeface="Consolas"/>
                <a:sym typeface="Consolas"/>
              </a:rPr>
              <a:t>}</a:t>
            </a:r>
            <a:endParaRPr sz="1100">
              <a:solidFill>
                <a:srgbClr val="000000"/>
              </a:solidFill>
              <a:latin typeface="Consolas"/>
              <a:ea typeface="Consolas"/>
              <a:cs typeface="Consolas"/>
              <a:sym typeface="Consolas"/>
            </a:endParaRPr>
          </a:p>
          <a:p>
            <a:pPr indent="0" lvl="0" marL="0" rtl="0" algn="l">
              <a:spcBef>
                <a:spcPts val="0"/>
              </a:spcBef>
              <a:spcAft>
                <a:spcPts val="0"/>
              </a:spcAft>
              <a:buNone/>
            </a:pPr>
            <a:r>
              <a:t/>
            </a:r>
            <a:endParaRPr sz="1100">
              <a:solidFill>
                <a:srgbClr val="000000"/>
              </a:solidFill>
              <a:latin typeface="Consolas"/>
              <a:ea typeface="Consolas"/>
              <a:cs typeface="Consolas"/>
              <a:sym typeface="Consolas"/>
            </a:endParaRPr>
          </a:p>
          <a:p>
            <a:pPr indent="0" lvl="0" marL="0" rtl="0" algn="just">
              <a:spcBef>
                <a:spcPts val="0"/>
              </a:spcBef>
              <a:spcAft>
                <a:spcPts val="0"/>
              </a:spcAft>
              <a:buNone/>
            </a:pPr>
            <a:r>
              <a:rPr b="1" lang="en" sz="1100">
                <a:solidFill>
                  <a:srgbClr val="000000"/>
                </a:solidFill>
                <a:latin typeface="Consolas"/>
                <a:ea typeface="Consolas"/>
                <a:cs typeface="Consolas"/>
                <a:sym typeface="Consolas"/>
              </a:rPr>
              <a:t>USP</a:t>
            </a:r>
            <a:endParaRPr b="1" sz="1100">
              <a:solidFill>
                <a:srgbClr val="000000"/>
              </a:solidFill>
              <a:latin typeface="Consolas"/>
              <a:ea typeface="Consolas"/>
              <a:cs typeface="Consolas"/>
              <a:sym typeface="Consolas"/>
            </a:endParaRPr>
          </a:p>
          <a:p>
            <a:pPr indent="0" lvl="0" marL="0" rtl="0" algn="just">
              <a:spcBef>
                <a:spcPts val="0"/>
              </a:spcBef>
              <a:spcAft>
                <a:spcPts val="0"/>
              </a:spcAft>
              <a:buNone/>
            </a:pPr>
            <a:r>
              <a:rPr lang="en" sz="1100">
                <a:solidFill>
                  <a:srgbClr val="000000"/>
                </a:solidFill>
                <a:latin typeface="Consolas"/>
                <a:ea typeface="Consolas"/>
                <a:cs typeface="Consolas"/>
                <a:sym typeface="Consolas"/>
              </a:rPr>
              <a:t>  0: {'range': [</a:t>
            </a:r>
            <a:r>
              <a:rPr lang="en" sz="1100">
                <a:solidFill>
                  <a:srgbClr val="009999"/>
                </a:solidFill>
                <a:latin typeface="Consolas"/>
                <a:ea typeface="Consolas"/>
                <a:cs typeface="Consolas"/>
                <a:sym typeface="Consolas"/>
              </a:rPr>
              <a:t>-2.585</a:t>
            </a:r>
            <a:r>
              <a:rPr lang="en" sz="1100">
                <a:solidFill>
                  <a:srgbClr val="000000"/>
                </a:solidFill>
                <a:latin typeface="Consolas"/>
                <a:ea typeface="Consolas"/>
                <a:cs typeface="Consolas"/>
                <a:sym typeface="Consolas"/>
              </a:rPr>
              <a:t>, </a:t>
            </a:r>
            <a:r>
              <a:rPr lang="en" sz="1100">
                <a:solidFill>
                  <a:srgbClr val="009999"/>
                </a:solidFill>
                <a:latin typeface="Consolas"/>
                <a:ea typeface="Consolas"/>
                <a:cs typeface="Consolas"/>
                <a:sym typeface="Consolas"/>
              </a:rPr>
              <a:t>10.705</a:t>
            </a:r>
            <a:r>
              <a:rPr lang="en" sz="1100">
                <a:solidFill>
                  <a:srgbClr val="000000"/>
                </a:solidFill>
                <a:latin typeface="Consolas"/>
                <a:ea typeface="Consolas"/>
                <a:cs typeface="Consolas"/>
                <a:sym typeface="Consolas"/>
              </a:rPr>
              <a:t>],</a:t>
            </a:r>
            <a:endParaRPr sz="1100">
              <a:solidFill>
                <a:srgbClr val="000000"/>
              </a:solidFill>
              <a:latin typeface="Consolas"/>
              <a:ea typeface="Consolas"/>
              <a:cs typeface="Consolas"/>
              <a:sym typeface="Consolas"/>
            </a:endParaRPr>
          </a:p>
          <a:p>
            <a:pPr indent="0" lvl="0" marL="0" rtl="0" algn="just">
              <a:spcBef>
                <a:spcPts val="0"/>
              </a:spcBef>
              <a:spcAft>
                <a:spcPts val="0"/>
              </a:spcAft>
              <a:buNone/>
            </a:pPr>
            <a:r>
              <a:rPr lang="en" sz="1100">
                <a:solidFill>
                  <a:srgbClr val="000000"/>
                </a:solidFill>
                <a:latin typeface="Consolas"/>
                <a:ea typeface="Consolas"/>
                <a:cs typeface="Consolas"/>
                <a:sym typeface="Consolas"/>
              </a:rPr>
              <a:t>      'count': </a:t>
            </a:r>
            <a:r>
              <a:rPr lang="en" sz="1100">
                <a:solidFill>
                  <a:srgbClr val="009999"/>
                </a:solidFill>
                <a:latin typeface="Consolas"/>
                <a:ea typeface="Consolas"/>
                <a:cs typeface="Consolas"/>
                <a:sym typeface="Consolas"/>
              </a:rPr>
              <a:t>26277</a:t>
            </a:r>
            <a:r>
              <a:rPr lang="en" sz="1100">
                <a:solidFill>
                  <a:srgbClr val="000000"/>
                </a:solidFill>
                <a:latin typeface="Consolas"/>
                <a:ea typeface="Consolas"/>
                <a:cs typeface="Consolas"/>
                <a:sym typeface="Consolas"/>
              </a:rPr>
              <a:t>}</a:t>
            </a:r>
            <a:endParaRPr sz="1100">
              <a:solidFill>
                <a:srgbClr val="000000"/>
              </a:solidFill>
              <a:latin typeface="Consolas"/>
              <a:ea typeface="Consolas"/>
              <a:cs typeface="Consolas"/>
              <a:sym typeface="Consolas"/>
            </a:endParaRPr>
          </a:p>
          <a:p>
            <a:pPr indent="0" lvl="0" marL="0" rtl="0" algn="just">
              <a:spcBef>
                <a:spcPts val="0"/>
              </a:spcBef>
              <a:spcAft>
                <a:spcPts val="0"/>
              </a:spcAft>
              <a:buNone/>
            </a:pP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just">
              <a:spcBef>
                <a:spcPts val="0"/>
              </a:spcBef>
              <a:spcAft>
                <a:spcPts val="0"/>
              </a:spcAft>
              <a:buNone/>
            </a:pPr>
            <a:r>
              <a:rPr lang="en" sz="1100">
                <a:solidFill>
                  <a:srgbClr val="000000"/>
                </a:solidFill>
                <a:latin typeface="Consolas"/>
                <a:ea typeface="Consolas"/>
                <a:cs typeface="Consolas"/>
                <a:sym typeface="Consolas"/>
              </a:rPr>
              <a:t>  1: {'range': [</a:t>
            </a:r>
            <a:r>
              <a:rPr lang="en" sz="1100">
                <a:solidFill>
                  <a:srgbClr val="009999"/>
                </a:solidFill>
                <a:latin typeface="Consolas"/>
                <a:ea typeface="Consolas"/>
                <a:cs typeface="Consolas"/>
                <a:sym typeface="Consolas"/>
              </a:rPr>
              <a:t>10.715</a:t>
            </a:r>
            <a:r>
              <a:rPr lang="en" sz="1100">
                <a:solidFill>
                  <a:srgbClr val="000000"/>
                </a:solidFill>
                <a:latin typeface="Consolas"/>
                <a:ea typeface="Consolas"/>
                <a:cs typeface="Consolas"/>
                <a:sym typeface="Consolas"/>
              </a:rPr>
              <a:t>, </a:t>
            </a:r>
            <a:r>
              <a:rPr lang="en" sz="1100">
                <a:solidFill>
                  <a:srgbClr val="009999"/>
                </a:solidFill>
                <a:latin typeface="Consolas"/>
                <a:ea typeface="Consolas"/>
                <a:cs typeface="Consolas"/>
                <a:sym typeface="Consolas"/>
              </a:rPr>
              <a:t>43.44</a:t>
            </a: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just">
              <a:spcBef>
                <a:spcPts val="0"/>
              </a:spcBef>
              <a:spcAft>
                <a:spcPts val="0"/>
              </a:spcAft>
              <a:buNone/>
            </a:pPr>
            <a:r>
              <a:rPr lang="en" sz="1100">
                <a:solidFill>
                  <a:srgbClr val="000000"/>
                </a:solidFill>
                <a:latin typeface="Consolas"/>
                <a:ea typeface="Consolas"/>
                <a:cs typeface="Consolas"/>
                <a:sym typeface="Consolas"/>
              </a:rPr>
              <a:t>      'count': </a:t>
            </a:r>
            <a:r>
              <a:rPr lang="en" sz="1100">
                <a:solidFill>
                  <a:srgbClr val="009999"/>
                </a:solidFill>
                <a:latin typeface="Consolas"/>
                <a:ea typeface="Consolas"/>
                <a:cs typeface="Consolas"/>
                <a:sym typeface="Consolas"/>
              </a:rPr>
              <a:t>12540</a:t>
            </a:r>
            <a:r>
              <a:rPr lang="en" sz="1100">
                <a:solidFill>
                  <a:srgbClr val="000000"/>
                </a:solidFill>
                <a:latin typeface="Consolas"/>
                <a:ea typeface="Consolas"/>
                <a:cs typeface="Consolas"/>
                <a:sym typeface="Consolas"/>
              </a:rPr>
              <a:t>}</a:t>
            </a:r>
            <a:endParaRPr sz="1100">
              <a:solidFill>
                <a:srgbClr val="000000"/>
              </a:solidFill>
              <a:latin typeface="Consolas"/>
              <a:ea typeface="Consolas"/>
              <a:cs typeface="Consolas"/>
              <a:sym typeface="Consolas"/>
            </a:endParaRPr>
          </a:p>
          <a:p>
            <a:pPr indent="0" lvl="0" marL="0" rtl="0" algn="just">
              <a:spcBef>
                <a:spcPts val="0"/>
              </a:spcBef>
              <a:spcAft>
                <a:spcPts val="0"/>
              </a:spcAft>
              <a:buNone/>
            </a:pP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just">
              <a:spcBef>
                <a:spcPts val="0"/>
              </a:spcBef>
              <a:spcAft>
                <a:spcPts val="0"/>
              </a:spcAft>
              <a:buNone/>
            </a:pPr>
            <a:r>
              <a:rPr lang="en" sz="1100">
                <a:solidFill>
                  <a:srgbClr val="000000"/>
                </a:solidFill>
                <a:latin typeface="Consolas"/>
                <a:ea typeface="Consolas"/>
                <a:cs typeface="Consolas"/>
                <a:sym typeface="Consolas"/>
              </a:rPr>
              <a:t>  2: {'range': [</a:t>
            </a:r>
            <a:r>
              <a:rPr lang="en" sz="1100">
                <a:solidFill>
                  <a:srgbClr val="009999"/>
                </a:solidFill>
                <a:latin typeface="Consolas"/>
                <a:ea typeface="Consolas"/>
                <a:cs typeface="Consolas"/>
                <a:sym typeface="Consolas"/>
              </a:rPr>
              <a:t>43.5250</a:t>
            </a:r>
            <a:r>
              <a:rPr lang="en" sz="1100">
                <a:solidFill>
                  <a:srgbClr val="000000"/>
                </a:solidFill>
                <a:latin typeface="Consolas"/>
                <a:ea typeface="Consolas"/>
                <a:cs typeface="Consolas"/>
                <a:sym typeface="Consolas"/>
              </a:rPr>
              <a:t>, </a:t>
            </a:r>
            <a:r>
              <a:rPr lang="en" sz="1100">
                <a:solidFill>
                  <a:srgbClr val="009999"/>
                </a:solidFill>
                <a:latin typeface="Consolas"/>
                <a:ea typeface="Consolas"/>
                <a:cs typeface="Consolas"/>
                <a:sym typeface="Consolas"/>
              </a:rPr>
              <a:t>131.6250</a:t>
            </a: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just">
              <a:spcBef>
                <a:spcPts val="0"/>
              </a:spcBef>
              <a:spcAft>
                <a:spcPts val="0"/>
              </a:spcAft>
              <a:buNone/>
            </a:pPr>
            <a:r>
              <a:rPr lang="en" sz="1100">
                <a:solidFill>
                  <a:srgbClr val="000000"/>
                </a:solidFill>
                <a:latin typeface="Consolas"/>
                <a:ea typeface="Consolas"/>
                <a:cs typeface="Consolas"/>
                <a:sym typeface="Consolas"/>
              </a:rPr>
              <a:t>      'count': </a:t>
            </a:r>
            <a:r>
              <a:rPr lang="en" sz="1100">
                <a:solidFill>
                  <a:srgbClr val="009999"/>
                </a:solidFill>
                <a:latin typeface="Consolas"/>
                <a:ea typeface="Consolas"/>
                <a:cs typeface="Consolas"/>
                <a:sym typeface="Consolas"/>
              </a:rPr>
              <a:t>312</a:t>
            </a:r>
            <a:r>
              <a:rPr lang="en" sz="1100">
                <a:solidFill>
                  <a:srgbClr val="000000"/>
                </a:solidFill>
                <a:latin typeface="Consolas"/>
                <a:ea typeface="Consolas"/>
                <a:cs typeface="Consolas"/>
                <a:sym typeface="Consolas"/>
              </a:rPr>
              <a:t>}</a:t>
            </a:r>
            <a:endParaRPr sz="1100">
              <a:solidFill>
                <a:srgbClr val="000000"/>
              </a:solidFill>
              <a:latin typeface="Consolas"/>
              <a:ea typeface="Consolas"/>
              <a:cs typeface="Consolas"/>
              <a:sym typeface="Consolas"/>
            </a:endParaRPr>
          </a:p>
          <a:p>
            <a:pPr indent="0" lvl="0" marL="0" rtl="0" algn="l">
              <a:spcBef>
                <a:spcPts val="0"/>
              </a:spcBef>
              <a:spcAft>
                <a:spcPts val="0"/>
              </a:spcAft>
              <a:buNone/>
            </a:pPr>
            <a:r>
              <a:t/>
            </a:r>
            <a:endParaRPr>
              <a:latin typeface="Roboto"/>
              <a:ea typeface="Roboto"/>
              <a:cs typeface="Roboto"/>
              <a:sym typeface="Roboto"/>
            </a:endParaRPr>
          </a:p>
        </p:txBody>
      </p:sp>
      <p:sp>
        <p:nvSpPr>
          <p:cNvPr id="676" name="Google Shape;676;p60"/>
          <p:cNvSpPr txBox="1"/>
          <p:nvPr/>
        </p:nvSpPr>
        <p:spPr>
          <a:xfrm>
            <a:off x="4650625" y="4647350"/>
            <a:ext cx="162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Roboto"/>
                <a:ea typeface="Roboto"/>
                <a:cs typeface="Roboto"/>
                <a:sym typeface="Roboto"/>
              </a:rPr>
              <a:t>Détails du clustering</a:t>
            </a:r>
            <a:endParaRPr sz="1000">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74"/>
                                        </p:tgtEl>
                                        <p:attrNameLst>
                                          <p:attrName>style.visibility</p:attrName>
                                        </p:attrNameLst>
                                      </p:cBhvr>
                                      <p:to>
                                        <p:strVal val="visible"/>
                                      </p:to>
                                    </p:set>
                                    <p:animEffect filter="fade" transition="in">
                                      <p:cBhvr>
                                        <p:cTn dur="1000"/>
                                        <p:tgtEl>
                                          <p:spTgt spid="6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680" name="Shape 680"/>
        <p:cNvGrpSpPr/>
        <p:nvPr/>
      </p:nvGrpSpPr>
      <p:grpSpPr>
        <a:xfrm>
          <a:off x="0" y="0"/>
          <a:ext cx="0" cy="0"/>
          <a:chOff x="0" y="0"/>
          <a:chExt cx="0" cy="0"/>
        </a:xfrm>
      </p:grpSpPr>
      <p:sp>
        <p:nvSpPr>
          <p:cNvPr id="681" name="Google Shape;681;p61"/>
          <p:cNvSpPr txBox="1"/>
          <p:nvPr>
            <p:ph type="title"/>
          </p:nvPr>
        </p:nvSpPr>
        <p:spPr>
          <a:xfrm>
            <a:off x="941825" y="1329475"/>
            <a:ext cx="58794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Clustering</a:t>
            </a:r>
            <a:endParaRPr/>
          </a:p>
        </p:txBody>
      </p:sp>
      <p:graphicFrame>
        <p:nvGraphicFramePr>
          <p:cNvPr id="682" name="Google Shape;682;p61"/>
          <p:cNvGraphicFramePr/>
          <p:nvPr/>
        </p:nvGraphicFramePr>
        <p:xfrm>
          <a:off x="952500" y="2278950"/>
          <a:ext cx="3000000" cy="3000000"/>
        </p:xfrm>
        <a:graphic>
          <a:graphicData uri="http://schemas.openxmlformats.org/drawingml/2006/table">
            <a:tbl>
              <a:tblPr>
                <a:noFill/>
                <a:tableStyleId>{107165F0-8C2B-42EA-82FB-EFD047B220C3}</a:tableStyleId>
              </a:tblPr>
              <a:tblGrid>
                <a:gridCol w="2458700"/>
                <a:gridCol w="576225"/>
                <a:gridCol w="2616025"/>
                <a:gridCol w="587850"/>
              </a:tblGrid>
              <a:tr h="381000">
                <a:tc>
                  <a:txBody>
                    <a:bodyPr/>
                    <a:lstStyle/>
                    <a:p>
                      <a:pPr indent="0" lvl="0" marL="0" rtl="0" algn="l">
                        <a:spcBef>
                          <a:spcPts val="0"/>
                        </a:spcBef>
                        <a:spcAft>
                          <a:spcPts val="0"/>
                        </a:spcAft>
                        <a:buNone/>
                      </a:pPr>
                      <a:r>
                        <a:rPr lang="en"/>
                        <a:t>Clustering ALDI </a:t>
                      </a:r>
                      <a:r>
                        <a:rPr i="1" lang="en"/>
                        <a:t>total</a:t>
                      </a:r>
                      <a:endParaRPr i="1"/>
                    </a:p>
                  </a:txBody>
                  <a:tcPr marT="91425" marB="91425" marR="91425" marL="91425"/>
                </a:tc>
                <a:tc>
                  <a:txBody>
                    <a:bodyPr/>
                    <a:lstStyle/>
                    <a:p>
                      <a:pPr indent="0" lvl="0" marL="0" rtl="0" algn="l">
                        <a:spcBef>
                          <a:spcPts val="0"/>
                        </a:spcBef>
                        <a:spcAft>
                          <a:spcPts val="0"/>
                        </a:spcAft>
                        <a:buNone/>
                      </a:pPr>
                      <a:r>
                        <a:rPr b="1" lang="en"/>
                        <a:t>56%</a:t>
                      </a:r>
                      <a:endParaRPr b="1"/>
                    </a:p>
                  </a:txBody>
                  <a:tcPr marT="91425" marB="91425" marR="91425" marL="91425">
                    <a:lnR cap="flat" cmpd="sng" w="9525">
                      <a:solidFill>
                        <a:srgbClr val="9E9E9E"/>
                      </a:solidFill>
                      <a:prstDash val="solid"/>
                      <a:round/>
                      <a:headEnd len="sm" w="sm" type="none"/>
                      <a:tailEnd len="sm" w="sm" type="none"/>
                    </a:lnR>
                    <a:solidFill>
                      <a:srgbClr val="EFEFEF"/>
                    </a:solidFill>
                  </a:tcPr>
                </a:tc>
                <a:tc>
                  <a:txBody>
                    <a:bodyPr/>
                    <a:lstStyle/>
                    <a:p>
                      <a:pPr indent="0" lvl="0" marL="0" rtl="0" algn="l">
                        <a:spcBef>
                          <a:spcPts val="0"/>
                        </a:spcBef>
                        <a:spcAft>
                          <a:spcPts val="0"/>
                        </a:spcAft>
                        <a:buNone/>
                      </a:pPr>
                      <a:r>
                        <a:rPr lang="en"/>
                        <a:t>Clustering USP </a:t>
                      </a:r>
                      <a:r>
                        <a:rPr i="1" lang="en"/>
                        <a:t>total</a:t>
                      </a:r>
                      <a:endParaRPr i="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58</a:t>
                      </a:r>
                      <a:r>
                        <a:rPr b="1" lang="en"/>
                        <a:t>%</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FEFEF"/>
                    </a:solidFill>
                  </a:tcPr>
                </a:tc>
              </a:tr>
              <a:tr h="381000">
                <a:tc>
                  <a:txBody>
                    <a:bodyPr/>
                    <a:lstStyle/>
                    <a:p>
                      <a:pPr indent="0" lvl="0" marL="0" rtl="0" algn="l">
                        <a:spcBef>
                          <a:spcPts val="0"/>
                        </a:spcBef>
                        <a:spcAft>
                          <a:spcPts val="0"/>
                        </a:spcAft>
                        <a:buNone/>
                      </a:pPr>
                      <a:r>
                        <a:rPr lang="en"/>
                        <a:t>Clustering ALDI </a:t>
                      </a:r>
                      <a:r>
                        <a:rPr i="1" lang="en"/>
                        <a:t>bon marché</a:t>
                      </a:r>
                      <a:endParaRPr i="1"/>
                    </a:p>
                  </a:txBody>
                  <a:tcPr marT="91425" marB="91425" marR="91425" marL="91425"/>
                </a:tc>
                <a:tc>
                  <a:txBody>
                    <a:bodyPr/>
                    <a:lstStyle/>
                    <a:p>
                      <a:pPr indent="0" lvl="0" marL="0" rtl="0" algn="l">
                        <a:spcBef>
                          <a:spcPts val="0"/>
                        </a:spcBef>
                        <a:spcAft>
                          <a:spcPts val="0"/>
                        </a:spcAft>
                        <a:buNone/>
                      </a:pPr>
                      <a:r>
                        <a:rPr lang="en"/>
                        <a:t>65%</a:t>
                      </a:r>
                      <a:endParaRPr/>
                    </a:p>
                  </a:txBody>
                  <a:tcPr marT="91425" marB="91425" marR="91425" marL="91425">
                    <a:lnR cap="flat" cmpd="sng" w="9525">
                      <a:solidFill>
                        <a:srgbClr val="9E9E9E"/>
                      </a:solidFill>
                      <a:prstDash val="solid"/>
                      <a:round/>
                      <a:headEnd len="sm" w="sm" type="none"/>
                      <a:tailEnd len="sm" w="sm" type="none"/>
                    </a:lnR>
                    <a:solidFill>
                      <a:srgbClr val="EFEFEF"/>
                    </a:solidFill>
                  </a:tcPr>
                </a:tc>
                <a:tc>
                  <a:txBody>
                    <a:bodyPr/>
                    <a:lstStyle/>
                    <a:p>
                      <a:pPr indent="0" lvl="0" marL="0" rtl="0" algn="l">
                        <a:spcBef>
                          <a:spcPts val="0"/>
                        </a:spcBef>
                        <a:spcAft>
                          <a:spcPts val="0"/>
                        </a:spcAft>
                        <a:buNone/>
                      </a:pPr>
                      <a:r>
                        <a:rPr lang="en"/>
                        <a:t>Clustering </a:t>
                      </a:r>
                      <a:r>
                        <a:rPr lang="en"/>
                        <a:t>USP </a:t>
                      </a:r>
                      <a:r>
                        <a:rPr i="1" lang="en"/>
                        <a:t>bon marché</a:t>
                      </a:r>
                      <a:endParaRPr i="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69%</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FEFEF"/>
                    </a:solidFill>
                  </a:tcPr>
                </a:tc>
              </a:tr>
              <a:tr h="381000">
                <a:tc>
                  <a:txBody>
                    <a:bodyPr/>
                    <a:lstStyle/>
                    <a:p>
                      <a:pPr indent="0" lvl="0" marL="0" rtl="0" algn="l">
                        <a:spcBef>
                          <a:spcPts val="0"/>
                        </a:spcBef>
                        <a:spcAft>
                          <a:spcPts val="0"/>
                        </a:spcAft>
                        <a:buNone/>
                      </a:pPr>
                      <a:r>
                        <a:rPr lang="en"/>
                        <a:t>Clustering ALDI </a:t>
                      </a:r>
                      <a:r>
                        <a:rPr i="1" lang="en"/>
                        <a:t>moyen</a:t>
                      </a:r>
                      <a:endParaRPr/>
                    </a:p>
                  </a:txBody>
                  <a:tcPr marT="91425" marB="91425" marR="91425" marL="91425"/>
                </a:tc>
                <a:tc>
                  <a:txBody>
                    <a:bodyPr/>
                    <a:lstStyle/>
                    <a:p>
                      <a:pPr indent="0" lvl="0" marL="0" rtl="0" algn="l">
                        <a:spcBef>
                          <a:spcPts val="0"/>
                        </a:spcBef>
                        <a:spcAft>
                          <a:spcPts val="0"/>
                        </a:spcAft>
                        <a:buNone/>
                      </a:pPr>
                      <a:r>
                        <a:rPr lang="en"/>
                        <a:t>41%</a:t>
                      </a:r>
                      <a:endParaRPr/>
                    </a:p>
                  </a:txBody>
                  <a:tcPr marT="91425" marB="91425" marR="91425" marL="91425">
                    <a:lnR cap="flat" cmpd="sng" w="952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a:t>Clustering </a:t>
                      </a:r>
                      <a:r>
                        <a:rPr lang="en"/>
                        <a:t>USP </a:t>
                      </a:r>
                      <a:r>
                        <a:rPr i="1" lang="en"/>
                        <a:t>moyen</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36</a:t>
                      </a:r>
                      <a:r>
                        <a:rPr lang="en"/>
                        <a:t>%</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FEFEF"/>
                    </a:solidFill>
                  </a:tcPr>
                </a:tc>
              </a:tr>
              <a:tr h="381000">
                <a:tc>
                  <a:txBody>
                    <a:bodyPr/>
                    <a:lstStyle/>
                    <a:p>
                      <a:pPr indent="0" lvl="0" marL="0" rtl="0" algn="l">
                        <a:spcBef>
                          <a:spcPts val="0"/>
                        </a:spcBef>
                        <a:spcAft>
                          <a:spcPts val="0"/>
                        </a:spcAft>
                        <a:buNone/>
                      </a:pPr>
                      <a:r>
                        <a:rPr lang="en"/>
                        <a:t>Clustering ALDI </a:t>
                      </a:r>
                      <a:r>
                        <a:rPr i="1" lang="en"/>
                        <a:t>assez cher</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a:t>7%</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a:t>Clustering </a:t>
                      </a:r>
                      <a:r>
                        <a:rPr lang="en"/>
                        <a:t>USP </a:t>
                      </a:r>
                      <a:r>
                        <a:rPr i="1" lang="en"/>
                        <a:t>assez cher</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0</a:t>
                      </a:r>
                      <a:r>
                        <a:rPr lang="en"/>
                        <a:t>%</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FEFEF"/>
                    </a:solidFill>
                  </a:tcPr>
                </a:tc>
              </a:tr>
              <a:tr h="381000">
                <a:tc>
                  <a:txBody>
                    <a:bodyPr/>
                    <a:lstStyle/>
                    <a:p>
                      <a:pPr indent="0" lvl="0" marL="0" rtl="0" algn="l">
                        <a:spcBef>
                          <a:spcPts val="0"/>
                        </a:spcBef>
                        <a:spcAft>
                          <a:spcPts val="0"/>
                        </a:spcAft>
                        <a:buNone/>
                      </a:pPr>
                      <a:r>
                        <a:rPr lang="en"/>
                        <a:t>ALDI vs USP </a:t>
                      </a:r>
                      <a:r>
                        <a:rPr i="1" lang="en"/>
                        <a:t>total</a:t>
                      </a:r>
                      <a:endParaRPr i="1"/>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b="1" lang="en"/>
                        <a:t>64%</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683" name="Google Shape;683;p61"/>
          <p:cNvSpPr txBox="1"/>
          <p:nvPr/>
        </p:nvSpPr>
        <p:spPr>
          <a:xfrm>
            <a:off x="941825" y="4388550"/>
            <a:ext cx="62496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Roboto"/>
                <a:ea typeface="Roboto"/>
                <a:cs typeface="Roboto"/>
                <a:sym typeface="Roboto"/>
              </a:rPr>
              <a:t>Comparaison clustering et classement marmiton</a:t>
            </a:r>
            <a:endParaRPr sz="100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62"/>
          <p:cNvSpPr txBox="1"/>
          <p:nvPr>
            <p:ph idx="15" type="title"/>
          </p:nvPr>
        </p:nvSpPr>
        <p:spPr>
          <a:xfrm>
            <a:off x="1756344" y="539500"/>
            <a:ext cx="6464700" cy="4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Problème récurrent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89" name="Google Shape;689;p62"/>
          <p:cNvSpPr txBox="1"/>
          <p:nvPr>
            <p:ph idx="4294967295" type="subTitle"/>
          </p:nvPr>
        </p:nvSpPr>
        <p:spPr>
          <a:xfrm>
            <a:off x="1756350" y="1696200"/>
            <a:ext cx="5841000" cy="1241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Association Produits-Ingrédients complexe</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t>Ingrédient </a:t>
            </a:r>
            <a:r>
              <a:rPr lang="en">
                <a:latin typeface="Roboto"/>
                <a:ea typeface="Roboto"/>
                <a:cs typeface="Roboto"/>
                <a:sym typeface="Roboto"/>
              </a:rPr>
              <a:t>avec nom insolite </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i="1" lang="en" sz="1100">
                <a:solidFill>
                  <a:srgbClr val="000000"/>
                </a:solidFill>
                <a:latin typeface="Arial"/>
                <a:ea typeface="Arial"/>
                <a:cs typeface="Arial"/>
                <a:sym typeface="Arial"/>
              </a:rPr>
              <a:t>"vanille bien sûr, mais pourquoi pas châtaigne, caramel, crème brûlée... voire même, poire, figue, banane, tiramisu... Soyons fous !"</a:t>
            </a:r>
            <a:endParaRPr i="1" sz="1100">
              <a:solidFill>
                <a:srgbClr val="000000"/>
              </a:solidFill>
              <a:latin typeface="Arial"/>
              <a:ea typeface="Arial"/>
              <a:cs typeface="Arial"/>
              <a:sym typeface="Arial"/>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Mise sous la même unité pour le prix</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t>Cuillière</a:t>
            </a:r>
            <a:endParaRPr/>
          </a:p>
          <a:p>
            <a:pPr indent="-317500" lvl="1" marL="914400" rtl="0" algn="l">
              <a:spcBef>
                <a:spcPts val="0"/>
              </a:spcBef>
              <a:spcAft>
                <a:spcPts val="0"/>
              </a:spcAft>
              <a:buSzPts val="1400"/>
              <a:buChar char="○"/>
            </a:pPr>
            <a:r>
              <a:rPr lang="en"/>
              <a:t>Tasse</a:t>
            </a:r>
            <a:endParaRPr/>
          </a:p>
          <a:p>
            <a:pPr indent="-317500" lvl="1" marL="914400" rtl="0" algn="l">
              <a:spcBef>
                <a:spcPts val="0"/>
              </a:spcBef>
              <a:spcAft>
                <a:spcPts val="0"/>
              </a:spcAft>
              <a:buSzPts val="1400"/>
              <a:buChar char="○"/>
            </a:pPr>
            <a:r>
              <a:rPr lang="en"/>
              <a:t>Pincé</a:t>
            </a:r>
            <a:endParaRPr/>
          </a:p>
          <a:p>
            <a:pPr indent="-317500" lvl="1" marL="914400" rtl="0" algn="l">
              <a:spcBef>
                <a:spcPts val="0"/>
              </a:spcBef>
              <a:spcAft>
                <a:spcPts val="0"/>
              </a:spcAft>
              <a:buSzPts val="1400"/>
              <a:buChar char="○"/>
            </a:pPr>
            <a:r>
              <a:rPr lang="en"/>
              <a:t>Verre</a:t>
            </a:r>
            <a:endParaRPr/>
          </a:p>
          <a:p>
            <a:pPr indent="-317500" lvl="1" marL="914400" rtl="0" algn="l">
              <a:spcBef>
                <a:spcPts val="0"/>
              </a:spcBef>
              <a:spcAft>
                <a:spcPts val="0"/>
              </a:spcAft>
              <a:buSzPts val="1400"/>
              <a:buChar char="○"/>
            </a:pPr>
            <a:r>
              <a:rPr lang="en"/>
              <a:t>…</a:t>
            </a:r>
            <a:endParaRPr/>
          </a:p>
          <a:p>
            <a:pPr indent="-317500" lvl="0" marL="457200" rtl="0" algn="l">
              <a:spcBef>
                <a:spcPts val="0"/>
              </a:spcBef>
              <a:spcAft>
                <a:spcPts val="0"/>
              </a:spcAft>
              <a:buSzPts val="1400"/>
              <a:buChar char="●"/>
            </a:pPr>
            <a:r>
              <a:rPr lang="en"/>
              <a:t>Certains prix arrondis/supposés par manque d’informations</a:t>
            </a:r>
            <a:endParaRPr/>
          </a:p>
        </p:txBody>
      </p:sp>
      <p:sp>
        <p:nvSpPr>
          <p:cNvPr id="690" name="Google Shape;690;p62"/>
          <p:cNvSpPr/>
          <p:nvPr/>
        </p:nvSpPr>
        <p:spPr>
          <a:xfrm rot="10800000">
            <a:off x="8221050" y="-2347276"/>
            <a:ext cx="1051737" cy="4378855"/>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691" name="Google Shape;691;p62"/>
          <p:cNvSpPr/>
          <p:nvPr/>
        </p:nvSpPr>
        <p:spPr>
          <a:xfrm>
            <a:off x="8479026" y="2201750"/>
            <a:ext cx="535785" cy="4117090"/>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63"/>
          <p:cNvSpPr txBox="1"/>
          <p:nvPr>
            <p:ph type="title"/>
          </p:nvPr>
        </p:nvSpPr>
        <p:spPr>
          <a:xfrm>
            <a:off x="253125" y="1299000"/>
            <a:ext cx="7918500" cy="254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Démonstration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64"/>
          <p:cNvSpPr txBox="1"/>
          <p:nvPr>
            <p:ph type="title"/>
          </p:nvPr>
        </p:nvSpPr>
        <p:spPr>
          <a:xfrm>
            <a:off x="1625875" y="1299000"/>
            <a:ext cx="7918500" cy="254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noFill/>
      </p:bgPr>
    </p:bg>
    <p:spTree>
      <p:nvGrpSpPr>
        <p:cNvPr id="705" name="Shape 705"/>
        <p:cNvGrpSpPr/>
        <p:nvPr/>
      </p:nvGrpSpPr>
      <p:grpSpPr>
        <a:xfrm>
          <a:off x="0" y="0"/>
          <a:ext cx="0" cy="0"/>
          <a:chOff x="0" y="0"/>
          <a:chExt cx="0" cy="0"/>
        </a:xfrm>
      </p:grpSpPr>
      <p:sp>
        <p:nvSpPr>
          <p:cNvPr id="706" name="Google Shape;706;p65"/>
          <p:cNvSpPr txBox="1"/>
          <p:nvPr>
            <p:ph type="title"/>
          </p:nvPr>
        </p:nvSpPr>
        <p:spPr>
          <a:xfrm>
            <a:off x="941825" y="1481863"/>
            <a:ext cx="49287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707" name="Google Shape;707;p65"/>
          <p:cNvSpPr txBox="1"/>
          <p:nvPr>
            <p:ph idx="1" type="subTitle"/>
          </p:nvPr>
        </p:nvSpPr>
        <p:spPr>
          <a:xfrm>
            <a:off x="941825" y="2420238"/>
            <a:ext cx="4410600" cy="1241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Prix </a:t>
            </a:r>
            <a:r>
              <a:rPr lang="en">
                <a:solidFill>
                  <a:schemeClr val="dk1"/>
                </a:solidFill>
                <a:latin typeface="Roboto"/>
                <a:ea typeface="Roboto"/>
                <a:cs typeface="Roboto"/>
                <a:sym typeface="Roboto"/>
              </a:rPr>
              <a:t>représentatifs</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Application web utile</a:t>
            </a:r>
            <a:endParaRPr>
              <a:solidFill>
                <a:schemeClr val="dk1"/>
              </a:solidFill>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a:solidFill>
                  <a:schemeClr val="dk1"/>
                </a:solidFill>
              </a:rPr>
              <a:t>Un seul but</a:t>
            </a:r>
            <a:endParaRPr>
              <a:solidFill>
                <a:schemeClr val="dk1"/>
              </a:solidFill>
              <a:latin typeface="Roboto"/>
              <a:ea typeface="Roboto"/>
              <a:cs typeface="Roboto"/>
              <a:sym typeface="Roboto"/>
            </a:endParaRPr>
          </a:p>
          <a:p>
            <a:pPr indent="0" lvl="0" marL="0" rtl="0" algn="l">
              <a:spcBef>
                <a:spcPts val="1600"/>
              </a:spcBef>
              <a:spcAft>
                <a:spcPts val="0"/>
              </a:spcAft>
              <a:buNone/>
            </a:pPr>
            <a:r>
              <a:t/>
            </a:r>
            <a:endParaRPr>
              <a:solidFill>
                <a:schemeClr val="dk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06"/>
                                        </p:tgtEl>
                                        <p:attrNameLst>
                                          <p:attrName>style.visibility</p:attrName>
                                        </p:attrNameLst>
                                      </p:cBhvr>
                                      <p:to>
                                        <p:strVal val="visible"/>
                                      </p:to>
                                    </p:set>
                                    <p:animEffect filter="fade" transition="in">
                                      <p:cBhvr>
                                        <p:cTn dur="1000"/>
                                        <p:tgtEl>
                                          <p:spTgt spid="70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07"/>
                                        </p:tgtEl>
                                        <p:attrNameLst>
                                          <p:attrName>style.visibility</p:attrName>
                                        </p:attrNameLst>
                                      </p:cBhvr>
                                      <p:to>
                                        <p:strVal val="visible"/>
                                      </p:to>
                                    </p:set>
                                    <p:animEffect filter="fade" transition="in">
                                      <p:cBhvr>
                                        <p:cTn dur="1000"/>
                                        <p:tgtEl>
                                          <p:spTgt spid="7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34" name="Shape 534"/>
        <p:cNvGrpSpPr/>
        <p:nvPr/>
      </p:nvGrpSpPr>
      <p:grpSpPr>
        <a:xfrm>
          <a:off x="0" y="0"/>
          <a:ext cx="0" cy="0"/>
          <a:chOff x="0" y="0"/>
          <a:chExt cx="0" cy="0"/>
        </a:xfrm>
      </p:grpSpPr>
      <p:sp>
        <p:nvSpPr>
          <p:cNvPr id="535" name="Google Shape;535;p48"/>
          <p:cNvSpPr txBox="1"/>
          <p:nvPr>
            <p:ph idx="15" type="title"/>
          </p:nvPr>
        </p:nvSpPr>
        <p:spPr>
          <a:xfrm>
            <a:off x="1706567" y="539500"/>
            <a:ext cx="64770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Sommaire</a:t>
            </a:r>
            <a:endParaRPr/>
          </a:p>
        </p:txBody>
      </p:sp>
      <p:sp>
        <p:nvSpPr>
          <p:cNvPr id="536" name="Google Shape;536;p48"/>
          <p:cNvSpPr txBox="1"/>
          <p:nvPr>
            <p:ph type="title"/>
          </p:nvPr>
        </p:nvSpPr>
        <p:spPr>
          <a:xfrm>
            <a:off x="1706558" y="1925534"/>
            <a:ext cx="731400" cy="64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37" name="Google Shape;537;p48"/>
          <p:cNvSpPr txBox="1"/>
          <p:nvPr>
            <p:ph idx="1" type="subTitle"/>
          </p:nvPr>
        </p:nvSpPr>
        <p:spPr>
          <a:xfrm>
            <a:off x="2422838" y="1709126"/>
            <a:ext cx="21945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Contexte</a:t>
            </a:r>
            <a:endParaRPr/>
          </a:p>
        </p:txBody>
      </p:sp>
      <p:sp>
        <p:nvSpPr>
          <p:cNvPr id="538" name="Google Shape;538;p48"/>
          <p:cNvSpPr txBox="1"/>
          <p:nvPr>
            <p:ph idx="2" type="subTitle"/>
          </p:nvPr>
        </p:nvSpPr>
        <p:spPr>
          <a:xfrm>
            <a:off x="2422840" y="2132811"/>
            <a:ext cx="2194500" cy="73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Présentation du contexte avec les objectifs</a:t>
            </a:r>
            <a:endParaRPr/>
          </a:p>
        </p:txBody>
      </p:sp>
      <p:sp>
        <p:nvSpPr>
          <p:cNvPr id="539" name="Google Shape;539;p48"/>
          <p:cNvSpPr txBox="1"/>
          <p:nvPr>
            <p:ph idx="3" type="title"/>
          </p:nvPr>
        </p:nvSpPr>
        <p:spPr>
          <a:xfrm>
            <a:off x="1706558" y="3563834"/>
            <a:ext cx="731400" cy="64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40" name="Google Shape;540;p48"/>
          <p:cNvSpPr txBox="1"/>
          <p:nvPr>
            <p:ph idx="4" type="subTitle"/>
          </p:nvPr>
        </p:nvSpPr>
        <p:spPr>
          <a:xfrm>
            <a:off x="2422838" y="3347426"/>
            <a:ext cx="21945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Analyse</a:t>
            </a:r>
            <a:endParaRPr/>
          </a:p>
        </p:txBody>
      </p:sp>
      <p:sp>
        <p:nvSpPr>
          <p:cNvPr id="541" name="Google Shape;541;p48"/>
          <p:cNvSpPr txBox="1"/>
          <p:nvPr>
            <p:ph idx="5" type="subTitle"/>
          </p:nvPr>
        </p:nvSpPr>
        <p:spPr>
          <a:xfrm>
            <a:off x="2422838" y="3771098"/>
            <a:ext cx="2194500" cy="731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Présentation des résultats d’analyse</a:t>
            </a:r>
            <a:endParaRPr/>
          </a:p>
        </p:txBody>
      </p:sp>
      <p:sp>
        <p:nvSpPr>
          <p:cNvPr id="542" name="Google Shape;542;p48"/>
          <p:cNvSpPr txBox="1"/>
          <p:nvPr>
            <p:ph idx="6" type="title"/>
          </p:nvPr>
        </p:nvSpPr>
        <p:spPr>
          <a:xfrm>
            <a:off x="5272781" y="1925534"/>
            <a:ext cx="731400" cy="64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43" name="Google Shape;543;p48"/>
          <p:cNvSpPr txBox="1"/>
          <p:nvPr>
            <p:ph idx="7" type="subTitle"/>
          </p:nvPr>
        </p:nvSpPr>
        <p:spPr>
          <a:xfrm>
            <a:off x="5989061" y="1709126"/>
            <a:ext cx="21945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Pipeline de données</a:t>
            </a:r>
            <a:endParaRPr/>
          </a:p>
        </p:txBody>
      </p:sp>
      <p:sp>
        <p:nvSpPr>
          <p:cNvPr id="544" name="Google Shape;544;p48"/>
          <p:cNvSpPr txBox="1"/>
          <p:nvPr>
            <p:ph idx="8" type="subTitle"/>
          </p:nvPr>
        </p:nvSpPr>
        <p:spPr>
          <a:xfrm>
            <a:off x="5989065" y="2132806"/>
            <a:ext cx="2194500" cy="73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Présentation de comment les données traversent le projet</a:t>
            </a:r>
            <a:endParaRPr/>
          </a:p>
        </p:txBody>
      </p:sp>
      <p:sp>
        <p:nvSpPr>
          <p:cNvPr id="545" name="Google Shape;545;p48"/>
          <p:cNvSpPr txBox="1"/>
          <p:nvPr>
            <p:ph idx="9" type="title"/>
          </p:nvPr>
        </p:nvSpPr>
        <p:spPr>
          <a:xfrm>
            <a:off x="5272781" y="3563834"/>
            <a:ext cx="731400" cy="64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46" name="Google Shape;546;p48"/>
          <p:cNvSpPr txBox="1"/>
          <p:nvPr>
            <p:ph idx="13" type="subTitle"/>
          </p:nvPr>
        </p:nvSpPr>
        <p:spPr>
          <a:xfrm>
            <a:off x="5989061" y="3347426"/>
            <a:ext cx="21945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Démo &amp; Conclusion</a:t>
            </a:r>
            <a:endParaRPr/>
          </a:p>
        </p:txBody>
      </p:sp>
      <p:sp>
        <p:nvSpPr>
          <p:cNvPr id="547" name="Google Shape;547;p48"/>
          <p:cNvSpPr txBox="1"/>
          <p:nvPr>
            <p:ph idx="14" type="subTitle"/>
          </p:nvPr>
        </p:nvSpPr>
        <p:spPr>
          <a:xfrm>
            <a:off x="5989061" y="3771098"/>
            <a:ext cx="2194500" cy="731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Présentaiton d’une démonstration de nos résultats et conclusion</a:t>
            </a:r>
            <a:endParaRPr/>
          </a:p>
        </p:txBody>
      </p:sp>
      <p:cxnSp>
        <p:nvCxnSpPr>
          <p:cNvPr id="548" name="Google Shape;548;p48"/>
          <p:cNvCxnSpPr/>
          <p:nvPr/>
        </p:nvCxnSpPr>
        <p:spPr>
          <a:xfrm flipH="1">
            <a:off x="6100265" y="2147756"/>
            <a:ext cx="2049900" cy="7200"/>
          </a:xfrm>
          <a:prstGeom prst="straightConnector1">
            <a:avLst/>
          </a:prstGeom>
          <a:noFill/>
          <a:ln cap="flat" cmpd="sng" w="19050">
            <a:solidFill>
              <a:schemeClr val="accent2"/>
            </a:solidFill>
            <a:prstDash val="solid"/>
            <a:round/>
            <a:headEnd len="med" w="med" type="none"/>
            <a:tailEnd len="med" w="med" type="none"/>
          </a:ln>
        </p:spPr>
      </p:cxnSp>
      <p:cxnSp>
        <p:nvCxnSpPr>
          <p:cNvPr id="549" name="Google Shape;549;p48"/>
          <p:cNvCxnSpPr/>
          <p:nvPr/>
        </p:nvCxnSpPr>
        <p:spPr>
          <a:xfrm rot="10800000">
            <a:off x="6100415" y="3784781"/>
            <a:ext cx="2049300" cy="9600"/>
          </a:xfrm>
          <a:prstGeom prst="straightConnector1">
            <a:avLst/>
          </a:prstGeom>
          <a:noFill/>
          <a:ln cap="flat" cmpd="sng" w="19050">
            <a:solidFill>
              <a:schemeClr val="accent2"/>
            </a:solidFill>
            <a:prstDash val="solid"/>
            <a:round/>
            <a:headEnd len="med" w="med" type="none"/>
            <a:tailEnd len="med" w="med" type="none"/>
          </a:ln>
        </p:spPr>
      </p:cxnSp>
      <p:cxnSp>
        <p:nvCxnSpPr>
          <p:cNvPr id="550" name="Google Shape;550;p48"/>
          <p:cNvCxnSpPr/>
          <p:nvPr/>
        </p:nvCxnSpPr>
        <p:spPr>
          <a:xfrm rot="10800000">
            <a:off x="2522898" y="3784781"/>
            <a:ext cx="2049900" cy="9600"/>
          </a:xfrm>
          <a:prstGeom prst="straightConnector1">
            <a:avLst/>
          </a:prstGeom>
          <a:noFill/>
          <a:ln cap="flat" cmpd="sng" w="19050">
            <a:solidFill>
              <a:schemeClr val="accent2"/>
            </a:solidFill>
            <a:prstDash val="solid"/>
            <a:round/>
            <a:headEnd len="med" w="med" type="none"/>
            <a:tailEnd len="med" w="med" type="none"/>
          </a:ln>
        </p:spPr>
      </p:cxnSp>
      <p:cxnSp>
        <p:nvCxnSpPr>
          <p:cNvPr id="551" name="Google Shape;551;p48"/>
          <p:cNvCxnSpPr/>
          <p:nvPr/>
        </p:nvCxnSpPr>
        <p:spPr>
          <a:xfrm rot="10800000">
            <a:off x="2524041" y="2155106"/>
            <a:ext cx="2049900" cy="10500"/>
          </a:xfrm>
          <a:prstGeom prst="straightConnector1">
            <a:avLst/>
          </a:prstGeom>
          <a:noFill/>
          <a:ln cap="flat" cmpd="sng" w="19050">
            <a:solidFill>
              <a:schemeClr val="lt2"/>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536"/>
                                        </p:tgtEl>
                                        <p:attrNameLst>
                                          <p:attrName>style.visibility</p:attrName>
                                        </p:attrNameLst>
                                      </p:cBhvr>
                                      <p:to>
                                        <p:strVal val="visible"/>
                                      </p:to>
                                    </p:set>
                                    <p:animEffect filter="fade" transition="in">
                                      <p:cBhvr>
                                        <p:cTn dur="1000"/>
                                        <p:tgtEl>
                                          <p:spTgt spid="536"/>
                                        </p:tgtEl>
                                      </p:cBhvr>
                                    </p:animEffect>
                                  </p:childTnLst>
                                </p:cTn>
                              </p:par>
                              <p:par>
                                <p:cTn fill="hold" nodeType="withEffect" presetClass="entr" presetID="10" presetSubtype="0">
                                  <p:stCondLst>
                                    <p:cond delay="0"/>
                                  </p:stCondLst>
                                  <p:childTnLst>
                                    <p:set>
                                      <p:cBhvr>
                                        <p:cTn dur="1" fill="hold">
                                          <p:stCondLst>
                                            <p:cond delay="0"/>
                                          </p:stCondLst>
                                        </p:cTn>
                                        <p:tgtEl>
                                          <p:spTgt spid="537"/>
                                        </p:tgtEl>
                                        <p:attrNameLst>
                                          <p:attrName>style.visibility</p:attrName>
                                        </p:attrNameLst>
                                      </p:cBhvr>
                                      <p:to>
                                        <p:strVal val="visible"/>
                                      </p:to>
                                    </p:set>
                                    <p:animEffect filter="fade" transition="in">
                                      <p:cBhvr>
                                        <p:cTn dur="1000"/>
                                        <p:tgtEl>
                                          <p:spTgt spid="537"/>
                                        </p:tgtEl>
                                      </p:cBhvr>
                                    </p:animEffect>
                                  </p:childTnLst>
                                </p:cTn>
                              </p:par>
                              <p:par>
                                <p:cTn fill="hold" nodeType="withEffect" presetClass="entr" presetID="10" presetSubtype="0">
                                  <p:stCondLst>
                                    <p:cond delay="0"/>
                                  </p:stCondLst>
                                  <p:childTnLst>
                                    <p:set>
                                      <p:cBhvr>
                                        <p:cTn dur="1" fill="hold">
                                          <p:stCondLst>
                                            <p:cond delay="0"/>
                                          </p:stCondLst>
                                        </p:cTn>
                                        <p:tgtEl>
                                          <p:spTgt spid="551"/>
                                        </p:tgtEl>
                                        <p:attrNameLst>
                                          <p:attrName>style.visibility</p:attrName>
                                        </p:attrNameLst>
                                      </p:cBhvr>
                                      <p:to>
                                        <p:strVal val="visible"/>
                                      </p:to>
                                    </p:set>
                                    <p:animEffect filter="fade" transition="in">
                                      <p:cBhvr>
                                        <p:cTn dur="1000"/>
                                        <p:tgtEl>
                                          <p:spTgt spid="551"/>
                                        </p:tgtEl>
                                      </p:cBhvr>
                                    </p:animEffect>
                                  </p:childTnLst>
                                </p:cTn>
                              </p:par>
                              <p:par>
                                <p:cTn fill="hold" nodeType="withEffect" presetClass="entr" presetID="10" presetSubtype="0">
                                  <p:stCondLst>
                                    <p:cond delay="0"/>
                                  </p:stCondLst>
                                  <p:childTnLst>
                                    <p:set>
                                      <p:cBhvr>
                                        <p:cTn dur="1" fill="hold">
                                          <p:stCondLst>
                                            <p:cond delay="0"/>
                                          </p:stCondLst>
                                        </p:cTn>
                                        <p:tgtEl>
                                          <p:spTgt spid="538"/>
                                        </p:tgtEl>
                                        <p:attrNameLst>
                                          <p:attrName>style.visibility</p:attrName>
                                        </p:attrNameLst>
                                      </p:cBhvr>
                                      <p:to>
                                        <p:strVal val="visible"/>
                                      </p:to>
                                    </p:set>
                                    <p:animEffect filter="fade" transition="in">
                                      <p:cBhvr>
                                        <p:cTn dur="1000"/>
                                        <p:tgtEl>
                                          <p:spTgt spid="5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2"/>
                                        </p:tgtEl>
                                        <p:attrNameLst>
                                          <p:attrName>style.visibility</p:attrName>
                                        </p:attrNameLst>
                                      </p:cBhvr>
                                      <p:to>
                                        <p:strVal val="visible"/>
                                      </p:to>
                                    </p:set>
                                    <p:animEffect filter="fade" transition="in">
                                      <p:cBhvr>
                                        <p:cTn dur="1000"/>
                                        <p:tgtEl>
                                          <p:spTgt spid="54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43">
                                            <p:txEl>
                                              <p:pRg end="0" st="0"/>
                                            </p:txEl>
                                          </p:spTgt>
                                        </p:tgtEl>
                                        <p:attrNameLst>
                                          <p:attrName>style.visibility</p:attrName>
                                        </p:attrNameLst>
                                      </p:cBhvr>
                                      <p:to>
                                        <p:strVal val="visible"/>
                                      </p:to>
                                    </p:set>
                                    <p:animEffect filter="fade" transition="in">
                                      <p:cBhvr>
                                        <p:cTn dur="1000"/>
                                        <p:tgtEl>
                                          <p:spTgt spid="543">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548"/>
                                        </p:tgtEl>
                                        <p:attrNameLst>
                                          <p:attrName>style.visibility</p:attrName>
                                        </p:attrNameLst>
                                      </p:cBhvr>
                                      <p:to>
                                        <p:strVal val="visible"/>
                                      </p:to>
                                    </p:set>
                                    <p:animEffect filter="fade" transition="in">
                                      <p:cBhvr>
                                        <p:cTn dur="1000"/>
                                        <p:tgtEl>
                                          <p:spTgt spid="548"/>
                                        </p:tgtEl>
                                      </p:cBhvr>
                                    </p:animEffect>
                                  </p:childTnLst>
                                </p:cTn>
                              </p:par>
                              <p:par>
                                <p:cTn fill="hold" nodeType="withEffect" presetClass="entr" presetID="10" presetSubtype="0">
                                  <p:stCondLst>
                                    <p:cond delay="0"/>
                                  </p:stCondLst>
                                  <p:childTnLst>
                                    <p:set>
                                      <p:cBhvr>
                                        <p:cTn dur="1" fill="hold">
                                          <p:stCondLst>
                                            <p:cond delay="0"/>
                                          </p:stCondLst>
                                        </p:cTn>
                                        <p:tgtEl>
                                          <p:spTgt spid="544"/>
                                        </p:tgtEl>
                                        <p:attrNameLst>
                                          <p:attrName>style.visibility</p:attrName>
                                        </p:attrNameLst>
                                      </p:cBhvr>
                                      <p:to>
                                        <p:strVal val="visible"/>
                                      </p:to>
                                    </p:set>
                                    <p:animEffect filter="fade" transition="in">
                                      <p:cBhvr>
                                        <p:cTn dur="1000"/>
                                        <p:tgtEl>
                                          <p:spTgt spid="5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9"/>
                                        </p:tgtEl>
                                        <p:attrNameLst>
                                          <p:attrName>style.visibility</p:attrName>
                                        </p:attrNameLst>
                                      </p:cBhvr>
                                      <p:to>
                                        <p:strVal val="visible"/>
                                      </p:to>
                                    </p:set>
                                    <p:animEffect filter="fade" transition="in">
                                      <p:cBhvr>
                                        <p:cTn dur="1000"/>
                                        <p:tgtEl>
                                          <p:spTgt spid="539"/>
                                        </p:tgtEl>
                                      </p:cBhvr>
                                    </p:animEffect>
                                  </p:childTnLst>
                                </p:cTn>
                              </p:par>
                              <p:par>
                                <p:cTn fill="hold" nodeType="withEffect" presetClass="entr" presetID="10" presetSubtype="0">
                                  <p:stCondLst>
                                    <p:cond delay="0"/>
                                  </p:stCondLst>
                                  <p:childTnLst>
                                    <p:set>
                                      <p:cBhvr>
                                        <p:cTn dur="1" fill="hold">
                                          <p:stCondLst>
                                            <p:cond delay="0"/>
                                          </p:stCondLst>
                                        </p:cTn>
                                        <p:tgtEl>
                                          <p:spTgt spid="540"/>
                                        </p:tgtEl>
                                        <p:attrNameLst>
                                          <p:attrName>style.visibility</p:attrName>
                                        </p:attrNameLst>
                                      </p:cBhvr>
                                      <p:to>
                                        <p:strVal val="visible"/>
                                      </p:to>
                                    </p:set>
                                    <p:animEffect filter="fade" transition="in">
                                      <p:cBhvr>
                                        <p:cTn dur="1000"/>
                                        <p:tgtEl>
                                          <p:spTgt spid="540"/>
                                        </p:tgtEl>
                                      </p:cBhvr>
                                    </p:animEffect>
                                  </p:childTnLst>
                                </p:cTn>
                              </p:par>
                              <p:par>
                                <p:cTn fill="hold" nodeType="withEffect" presetClass="entr" presetID="10" presetSubtype="0">
                                  <p:stCondLst>
                                    <p:cond delay="0"/>
                                  </p:stCondLst>
                                  <p:childTnLst>
                                    <p:set>
                                      <p:cBhvr>
                                        <p:cTn dur="1" fill="hold">
                                          <p:stCondLst>
                                            <p:cond delay="0"/>
                                          </p:stCondLst>
                                        </p:cTn>
                                        <p:tgtEl>
                                          <p:spTgt spid="550"/>
                                        </p:tgtEl>
                                        <p:attrNameLst>
                                          <p:attrName>style.visibility</p:attrName>
                                        </p:attrNameLst>
                                      </p:cBhvr>
                                      <p:to>
                                        <p:strVal val="visible"/>
                                      </p:to>
                                    </p:set>
                                    <p:animEffect filter="fade" transition="in">
                                      <p:cBhvr>
                                        <p:cTn dur="1000"/>
                                        <p:tgtEl>
                                          <p:spTgt spid="550"/>
                                        </p:tgtEl>
                                      </p:cBhvr>
                                    </p:animEffect>
                                  </p:childTnLst>
                                </p:cTn>
                              </p:par>
                              <p:par>
                                <p:cTn fill="hold" nodeType="withEffect" presetClass="entr" presetID="10" presetSubtype="0">
                                  <p:stCondLst>
                                    <p:cond delay="0"/>
                                  </p:stCondLst>
                                  <p:childTnLst>
                                    <p:set>
                                      <p:cBhvr>
                                        <p:cTn dur="1" fill="hold">
                                          <p:stCondLst>
                                            <p:cond delay="0"/>
                                          </p:stCondLst>
                                        </p:cTn>
                                        <p:tgtEl>
                                          <p:spTgt spid="541"/>
                                        </p:tgtEl>
                                        <p:attrNameLst>
                                          <p:attrName>style.visibility</p:attrName>
                                        </p:attrNameLst>
                                      </p:cBhvr>
                                      <p:to>
                                        <p:strVal val="visible"/>
                                      </p:to>
                                    </p:set>
                                    <p:animEffect filter="fade" transition="in">
                                      <p:cBhvr>
                                        <p:cTn dur="1000"/>
                                        <p:tgtEl>
                                          <p:spTgt spid="5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5"/>
                                        </p:tgtEl>
                                        <p:attrNameLst>
                                          <p:attrName>style.visibility</p:attrName>
                                        </p:attrNameLst>
                                      </p:cBhvr>
                                      <p:to>
                                        <p:strVal val="visible"/>
                                      </p:to>
                                    </p:set>
                                    <p:animEffect filter="fade" transition="in">
                                      <p:cBhvr>
                                        <p:cTn dur="1000"/>
                                        <p:tgtEl>
                                          <p:spTgt spid="545"/>
                                        </p:tgtEl>
                                      </p:cBhvr>
                                    </p:animEffect>
                                  </p:childTnLst>
                                </p:cTn>
                              </p:par>
                              <p:par>
                                <p:cTn fill="hold" nodeType="withEffect" presetClass="entr" presetID="10" presetSubtype="0">
                                  <p:stCondLst>
                                    <p:cond delay="0"/>
                                  </p:stCondLst>
                                  <p:childTnLst>
                                    <p:set>
                                      <p:cBhvr>
                                        <p:cTn dur="1" fill="hold">
                                          <p:stCondLst>
                                            <p:cond delay="0"/>
                                          </p:stCondLst>
                                        </p:cTn>
                                        <p:tgtEl>
                                          <p:spTgt spid="546"/>
                                        </p:tgtEl>
                                        <p:attrNameLst>
                                          <p:attrName>style.visibility</p:attrName>
                                        </p:attrNameLst>
                                      </p:cBhvr>
                                      <p:to>
                                        <p:strVal val="visible"/>
                                      </p:to>
                                    </p:set>
                                    <p:animEffect filter="fade" transition="in">
                                      <p:cBhvr>
                                        <p:cTn dur="1000"/>
                                        <p:tgtEl>
                                          <p:spTgt spid="546"/>
                                        </p:tgtEl>
                                      </p:cBhvr>
                                    </p:animEffect>
                                  </p:childTnLst>
                                </p:cTn>
                              </p:par>
                              <p:par>
                                <p:cTn fill="hold" nodeType="withEffect" presetClass="entr" presetID="10" presetSubtype="0">
                                  <p:stCondLst>
                                    <p:cond delay="0"/>
                                  </p:stCondLst>
                                  <p:childTnLst>
                                    <p:set>
                                      <p:cBhvr>
                                        <p:cTn dur="1" fill="hold">
                                          <p:stCondLst>
                                            <p:cond delay="0"/>
                                          </p:stCondLst>
                                        </p:cTn>
                                        <p:tgtEl>
                                          <p:spTgt spid="549"/>
                                        </p:tgtEl>
                                        <p:attrNameLst>
                                          <p:attrName>style.visibility</p:attrName>
                                        </p:attrNameLst>
                                      </p:cBhvr>
                                      <p:to>
                                        <p:strVal val="visible"/>
                                      </p:to>
                                    </p:set>
                                    <p:animEffect filter="fade" transition="in">
                                      <p:cBhvr>
                                        <p:cTn dur="1000"/>
                                        <p:tgtEl>
                                          <p:spTgt spid="549"/>
                                        </p:tgtEl>
                                      </p:cBhvr>
                                    </p:animEffect>
                                  </p:childTnLst>
                                </p:cTn>
                              </p:par>
                              <p:par>
                                <p:cTn fill="hold" nodeType="withEffect" presetClass="entr" presetID="10" presetSubtype="0">
                                  <p:stCondLst>
                                    <p:cond delay="0"/>
                                  </p:stCondLst>
                                  <p:childTnLst>
                                    <p:set>
                                      <p:cBhvr>
                                        <p:cTn dur="1" fill="hold">
                                          <p:stCondLst>
                                            <p:cond delay="0"/>
                                          </p:stCondLst>
                                        </p:cTn>
                                        <p:tgtEl>
                                          <p:spTgt spid="547"/>
                                        </p:tgtEl>
                                        <p:attrNameLst>
                                          <p:attrName>style.visibility</p:attrName>
                                        </p:attrNameLst>
                                      </p:cBhvr>
                                      <p:to>
                                        <p:strVal val="visible"/>
                                      </p:to>
                                    </p:set>
                                    <p:animEffect filter="fade" transition="in">
                                      <p:cBhvr>
                                        <p:cTn dur="1000"/>
                                        <p:tgtEl>
                                          <p:spTgt spid="5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11" name="Shape 711"/>
        <p:cNvGrpSpPr/>
        <p:nvPr/>
      </p:nvGrpSpPr>
      <p:grpSpPr>
        <a:xfrm>
          <a:off x="0" y="0"/>
          <a:ext cx="0" cy="0"/>
          <a:chOff x="0" y="0"/>
          <a:chExt cx="0" cy="0"/>
        </a:xfrm>
      </p:grpSpPr>
      <p:sp>
        <p:nvSpPr>
          <p:cNvPr id="712" name="Google Shape;712;p66"/>
          <p:cNvSpPr/>
          <p:nvPr/>
        </p:nvSpPr>
        <p:spPr>
          <a:xfrm>
            <a:off x="-1587517" y="6262511"/>
            <a:ext cx="22076" cy="613856"/>
          </a:xfrm>
          <a:custGeom>
            <a:rect b="b" l="l" r="r" t="t"/>
            <a:pathLst>
              <a:path extrusionOk="0" h="12485" w="449">
                <a:moveTo>
                  <a:pt x="448" y="0"/>
                </a:moveTo>
                <a:cubicBezTo>
                  <a:pt x="428" y="82"/>
                  <a:pt x="408" y="163"/>
                  <a:pt x="387" y="225"/>
                </a:cubicBezTo>
                <a:cubicBezTo>
                  <a:pt x="0" y="1894"/>
                  <a:pt x="122" y="3564"/>
                  <a:pt x="143" y="5255"/>
                </a:cubicBezTo>
                <a:cubicBezTo>
                  <a:pt x="183" y="6741"/>
                  <a:pt x="265" y="8228"/>
                  <a:pt x="326" y="9735"/>
                </a:cubicBezTo>
                <a:cubicBezTo>
                  <a:pt x="367" y="10652"/>
                  <a:pt x="408" y="11568"/>
                  <a:pt x="448" y="12485"/>
                </a:cubicBezTo>
                <a:lnTo>
                  <a:pt x="4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6"/>
          <p:cNvSpPr/>
          <p:nvPr/>
        </p:nvSpPr>
        <p:spPr>
          <a:xfrm>
            <a:off x="-1565490" y="6876318"/>
            <a:ext cx="8063" cy="178281"/>
          </a:xfrm>
          <a:custGeom>
            <a:rect b="b" l="l" r="r" t="t"/>
            <a:pathLst>
              <a:path extrusionOk="0" h="3626" w="164">
                <a:moveTo>
                  <a:pt x="0" y="1"/>
                </a:moveTo>
                <a:lnTo>
                  <a:pt x="0" y="3626"/>
                </a:lnTo>
                <a:lnTo>
                  <a:pt x="163" y="3626"/>
                </a:lnTo>
                <a:cubicBezTo>
                  <a:pt x="102" y="2424"/>
                  <a:pt x="61" y="1222"/>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66"/>
          <p:cNvSpPr txBox="1"/>
          <p:nvPr>
            <p:ph type="title"/>
          </p:nvPr>
        </p:nvSpPr>
        <p:spPr>
          <a:xfrm>
            <a:off x="3328513" y="548113"/>
            <a:ext cx="731400" cy="64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15" name="Google Shape;715;p66"/>
          <p:cNvSpPr txBox="1"/>
          <p:nvPr>
            <p:ph idx="1" type="subTitle"/>
          </p:nvPr>
        </p:nvSpPr>
        <p:spPr>
          <a:xfrm>
            <a:off x="3328513" y="1123958"/>
            <a:ext cx="21945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OUR TEACHING METHOD</a:t>
            </a:r>
            <a:endParaRPr/>
          </a:p>
        </p:txBody>
      </p:sp>
      <p:sp>
        <p:nvSpPr>
          <p:cNvPr id="716" name="Google Shape;716;p66"/>
          <p:cNvSpPr txBox="1"/>
          <p:nvPr>
            <p:ph idx="2" type="subTitle"/>
          </p:nvPr>
        </p:nvSpPr>
        <p:spPr>
          <a:xfrm>
            <a:off x="3328513" y="1447011"/>
            <a:ext cx="2194500" cy="73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a:t>
            </a:r>
            <a:r>
              <a:rPr lang="en"/>
              <a:t>can</a:t>
            </a:r>
            <a:r>
              <a:rPr lang="en"/>
              <a:t> describe the topic of the section</a:t>
            </a:r>
            <a:endParaRPr/>
          </a:p>
        </p:txBody>
      </p:sp>
      <p:sp>
        <p:nvSpPr>
          <p:cNvPr id="717" name="Google Shape;717;p66"/>
          <p:cNvSpPr txBox="1"/>
          <p:nvPr>
            <p:ph idx="3" type="title"/>
          </p:nvPr>
        </p:nvSpPr>
        <p:spPr>
          <a:xfrm>
            <a:off x="3328513" y="3253213"/>
            <a:ext cx="731400" cy="64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18" name="Google Shape;718;p66"/>
          <p:cNvSpPr txBox="1"/>
          <p:nvPr>
            <p:ph idx="4" type="subTitle"/>
          </p:nvPr>
        </p:nvSpPr>
        <p:spPr>
          <a:xfrm>
            <a:off x="3328513" y="3829058"/>
            <a:ext cx="21945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OUR TEACHERS</a:t>
            </a:r>
            <a:endParaRPr/>
          </a:p>
        </p:txBody>
      </p:sp>
      <p:sp>
        <p:nvSpPr>
          <p:cNvPr id="719" name="Google Shape;719;p66"/>
          <p:cNvSpPr txBox="1"/>
          <p:nvPr>
            <p:ph idx="5" type="subTitle"/>
          </p:nvPr>
        </p:nvSpPr>
        <p:spPr>
          <a:xfrm>
            <a:off x="3328513" y="4152098"/>
            <a:ext cx="2194500" cy="731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a:t>
            </a:r>
            <a:r>
              <a:rPr lang="en"/>
              <a:t>can</a:t>
            </a:r>
            <a:r>
              <a:rPr lang="en"/>
              <a:t> describe the topic of the section</a:t>
            </a:r>
            <a:endParaRPr/>
          </a:p>
        </p:txBody>
      </p:sp>
      <p:sp>
        <p:nvSpPr>
          <p:cNvPr id="720" name="Google Shape;720;p66"/>
          <p:cNvSpPr txBox="1"/>
          <p:nvPr>
            <p:ph idx="6" type="title"/>
          </p:nvPr>
        </p:nvSpPr>
        <p:spPr>
          <a:xfrm>
            <a:off x="5770129" y="2083240"/>
            <a:ext cx="731400" cy="64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21" name="Google Shape;721;p66"/>
          <p:cNvSpPr txBox="1"/>
          <p:nvPr>
            <p:ph idx="7" type="subTitle"/>
          </p:nvPr>
        </p:nvSpPr>
        <p:spPr>
          <a:xfrm>
            <a:off x="5770129" y="2659084"/>
            <a:ext cx="21945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OUR ACADEMIC AREAS</a:t>
            </a:r>
            <a:endParaRPr/>
          </a:p>
        </p:txBody>
      </p:sp>
      <p:sp>
        <p:nvSpPr>
          <p:cNvPr id="722" name="Google Shape;722;p66"/>
          <p:cNvSpPr txBox="1"/>
          <p:nvPr>
            <p:ph idx="8" type="subTitle"/>
          </p:nvPr>
        </p:nvSpPr>
        <p:spPr>
          <a:xfrm>
            <a:off x="5770129" y="2982132"/>
            <a:ext cx="2194500" cy="73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a:t>
            </a:r>
            <a:r>
              <a:rPr lang="en"/>
              <a:t>can</a:t>
            </a:r>
            <a:r>
              <a:rPr lang="en"/>
              <a:t> describe the topic of the section</a:t>
            </a:r>
            <a:endParaRPr/>
          </a:p>
        </p:txBody>
      </p:sp>
      <p:cxnSp>
        <p:nvCxnSpPr>
          <p:cNvPr id="723" name="Google Shape;723;p66"/>
          <p:cNvCxnSpPr/>
          <p:nvPr/>
        </p:nvCxnSpPr>
        <p:spPr>
          <a:xfrm flipH="1">
            <a:off x="2249800" y="2639781"/>
            <a:ext cx="4136100" cy="7200"/>
          </a:xfrm>
          <a:prstGeom prst="straightConnector1">
            <a:avLst/>
          </a:prstGeom>
          <a:noFill/>
          <a:ln cap="flat" cmpd="sng" w="19050">
            <a:solidFill>
              <a:schemeClr val="accent3"/>
            </a:solidFill>
            <a:prstDash val="solid"/>
            <a:round/>
            <a:headEnd len="med" w="med" type="none"/>
            <a:tailEnd len="med" w="med" type="none"/>
          </a:ln>
        </p:spPr>
      </p:cxnSp>
      <p:cxnSp>
        <p:nvCxnSpPr>
          <p:cNvPr id="724" name="Google Shape;724;p66"/>
          <p:cNvCxnSpPr/>
          <p:nvPr/>
        </p:nvCxnSpPr>
        <p:spPr>
          <a:xfrm rot="10800000">
            <a:off x="2461200" y="3808487"/>
            <a:ext cx="1484400" cy="0"/>
          </a:xfrm>
          <a:prstGeom prst="straightConnector1">
            <a:avLst/>
          </a:prstGeom>
          <a:noFill/>
          <a:ln cap="flat" cmpd="sng" w="19050">
            <a:solidFill>
              <a:schemeClr val="accent3"/>
            </a:solidFill>
            <a:prstDash val="solid"/>
            <a:round/>
            <a:headEnd len="med" w="med" type="none"/>
            <a:tailEnd len="med" w="med" type="none"/>
          </a:ln>
        </p:spPr>
      </p:cxnSp>
      <p:cxnSp>
        <p:nvCxnSpPr>
          <p:cNvPr id="725" name="Google Shape;725;p66"/>
          <p:cNvCxnSpPr/>
          <p:nvPr/>
        </p:nvCxnSpPr>
        <p:spPr>
          <a:xfrm rot="10800000">
            <a:off x="2368775" y="1112012"/>
            <a:ext cx="1589400" cy="0"/>
          </a:xfrm>
          <a:prstGeom prst="straightConnector1">
            <a:avLst/>
          </a:prstGeom>
          <a:noFill/>
          <a:ln cap="flat" cmpd="sng" w="19050">
            <a:solidFill>
              <a:schemeClr val="accent3"/>
            </a:solidFill>
            <a:prstDash val="solid"/>
            <a:round/>
            <a:headEnd len="med" w="med" type="none"/>
            <a:tailEnd len="med" w="med" type="none"/>
          </a:ln>
        </p:spPr>
      </p:cxnSp>
      <p:sp>
        <p:nvSpPr>
          <p:cNvPr id="726" name="Google Shape;726;p66"/>
          <p:cNvSpPr txBox="1"/>
          <p:nvPr>
            <p:ph idx="9" type="title"/>
          </p:nvPr>
        </p:nvSpPr>
        <p:spPr>
          <a:xfrm>
            <a:off x="713150" y="1570800"/>
            <a:ext cx="2095200" cy="200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Table of Contents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26"/>
                                        </p:tgtEl>
                                        <p:attrNameLst>
                                          <p:attrName>style.visibility</p:attrName>
                                        </p:attrNameLst>
                                      </p:cBhvr>
                                      <p:to>
                                        <p:strVal val="visible"/>
                                      </p:to>
                                    </p:set>
                                    <p:animEffect filter="fade" transition="in">
                                      <p:cBhvr>
                                        <p:cTn dur="1000"/>
                                        <p:tgtEl>
                                          <p:spTgt spid="726"/>
                                        </p:tgtEl>
                                      </p:cBhvr>
                                    </p:animEffect>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725"/>
                                        </p:tgtEl>
                                        <p:attrNameLst>
                                          <p:attrName>style.visibility</p:attrName>
                                        </p:attrNameLst>
                                      </p:cBhvr>
                                      <p:to>
                                        <p:strVal val="visible"/>
                                      </p:to>
                                    </p:set>
                                    <p:anim calcmode="lin" valueType="num">
                                      <p:cBhvr additive="base">
                                        <p:cTn dur="1200"/>
                                        <p:tgtEl>
                                          <p:spTgt spid="725"/>
                                        </p:tgtEl>
                                        <p:attrNameLst>
                                          <p:attrName>ppt_x</p:attrName>
                                        </p:attrNameLst>
                                      </p:cBhvr>
                                      <p:tavLst>
                                        <p:tav fmla="" tm="0">
                                          <p:val>
                                            <p:strVal val="#ppt_x-1"/>
                                          </p:val>
                                        </p:tav>
                                        <p:tav fmla="" tm="100000">
                                          <p:val>
                                            <p:strVal val="#ppt_x"/>
                                          </p:val>
                                        </p:tav>
                                      </p:tavLst>
                                    </p:anim>
                                  </p:childTnLst>
                                </p:cTn>
                              </p:par>
                            </p:childTnLst>
                          </p:cTn>
                        </p:par>
                        <p:par>
                          <p:cTn fill="hold">
                            <p:stCondLst>
                              <p:cond delay="2200"/>
                            </p:stCondLst>
                            <p:childTnLst>
                              <p:par>
                                <p:cTn fill="hold" nodeType="afterEffect" presetClass="entr" presetID="10" presetSubtype="0">
                                  <p:stCondLst>
                                    <p:cond delay="0"/>
                                  </p:stCondLst>
                                  <p:childTnLst>
                                    <p:set>
                                      <p:cBhvr>
                                        <p:cTn dur="1" fill="hold">
                                          <p:stCondLst>
                                            <p:cond delay="0"/>
                                          </p:stCondLst>
                                        </p:cTn>
                                        <p:tgtEl>
                                          <p:spTgt spid="714"/>
                                        </p:tgtEl>
                                        <p:attrNameLst>
                                          <p:attrName>style.visibility</p:attrName>
                                        </p:attrNameLst>
                                      </p:cBhvr>
                                      <p:to>
                                        <p:strVal val="visible"/>
                                      </p:to>
                                    </p:set>
                                    <p:animEffect filter="fade" transition="in">
                                      <p:cBhvr>
                                        <p:cTn dur="1000"/>
                                        <p:tgtEl>
                                          <p:spTgt spid="714"/>
                                        </p:tgtEl>
                                      </p:cBhvr>
                                    </p:animEffect>
                                  </p:childTnLst>
                                </p:cTn>
                              </p:par>
                            </p:childTnLst>
                          </p:cTn>
                        </p:par>
                        <p:par>
                          <p:cTn fill="hold">
                            <p:stCondLst>
                              <p:cond delay="3200"/>
                            </p:stCondLst>
                            <p:childTnLst>
                              <p:par>
                                <p:cTn fill="hold" nodeType="afterEffect" presetClass="entr" presetID="10" presetSubtype="0">
                                  <p:stCondLst>
                                    <p:cond delay="0"/>
                                  </p:stCondLst>
                                  <p:childTnLst>
                                    <p:set>
                                      <p:cBhvr>
                                        <p:cTn dur="1" fill="hold">
                                          <p:stCondLst>
                                            <p:cond delay="0"/>
                                          </p:stCondLst>
                                        </p:cTn>
                                        <p:tgtEl>
                                          <p:spTgt spid="715"/>
                                        </p:tgtEl>
                                        <p:attrNameLst>
                                          <p:attrName>style.visibility</p:attrName>
                                        </p:attrNameLst>
                                      </p:cBhvr>
                                      <p:to>
                                        <p:strVal val="visible"/>
                                      </p:to>
                                    </p:set>
                                    <p:animEffect filter="fade" transition="in">
                                      <p:cBhvr>
                                        <p:cTn dur="1000"/>
                                        <p:tgtEl>
                                          <p:spTgt spid="715"/>
                                        </p:tgtEl>
                                      </p:cBhvr>
                                    </p:animEffect>
                                  </p:childTnLst>
                                </p:cTn>
                              </p:par>
                            </p:childTnLst>
                          </p:cTn>
                        </p:par>
                        <p:par>
                          <p:cTn fill="hold">
                            <p:stCondLst>
                              <p:cond delay="4200"/>
                            </p:stCondLst>
                            <p:childTnLst>
                              <p:par>
                                <p:cTn fill="hold" nodeType="afterEffect" presetClass="entr" presetID="10" presetSubtype="0">
                                  <p:stCondLst>
                                    <p:cond delay="0"/>
                                  </p:stCondLst>
                                  <p:childTnLst>
                                    <p:set>
                                      <p:cBhvr>
                                        <p:cTn dur="1" fill="hold">
                                          <p:stCondLst>
                                            <p:cond delay="0"/>
                                          </p:stCondLst>
                                        </p:cTn>
                                        <p:tgtEl>
                                          <p:spTgt spid="716"/>
                                        </p:tgtEl>
                                        <p:attrNameLst>
                                          <p:attrName>style.visibility</p:attrName>
                                        </p:attrNameLst>
                                      </p:cBhvr>
                                      <p:to>
                                        <p:strVal val="visible"/>
                                      </p:to>
                                    </p:set>
                                    <p:animEffect filter="fade" transition="in">
                                      <p:cBhvr>
                                        <p:cTn dur="1000"/>
                                        <p:tgtEl>
                                          <p:spTgt spid="7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23"/>
                                        </p:tgtEl>
                                        <p:attrNameLst>
                                          <p:attrName>style.visibility</p:attrName>
                                        </p:attrNameLst>
                                      </p:cBhvr>
                                      <p:to>
                                        <p:strVal val="visible"/>
                                      </p:to>
                                    </p:set>
                                    <p:anim calcmode="lin" valueType="num">
                                      <p:cBhvr additive="base">
                                        <p:cTn dur="1000"/>
                                        <p:tgtEl>
                                          <p:spTgt spid="723"/>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20"/>
                                        </p:tgtEl>
                                        <p:attrNameLst>
                                          <p:attrName>style.visibility</p:attrName>
                                        </p:attrNameLst>
                                      </p:cBhvr>
                                      <p:to>
                                        <p:strVal val="visible"/>
                                      </p:to>
                                    </p:set>
                                    <p:animEffect filter="fade" transition="in">
                                      <p:cBhvr>
                                        <p:cTn dur="1000"/>
                                        <p:tgtEl>
                                          <p:spTgt spid="72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721"/>
                                        </p:tgtEl>
                                        <p:attrNameLst>
                                          <p:attrName>style.visibility</p:attrName>
                                        </p:attrNameLst>
                                      </p:cBhvr>
                                      <p:to>
                                        <p:strVal val="visible"/>
                                      </p:to>
                                    </p:set>
                                    <p:animEffect filter="fade" transition="in">
                                      <p:cBhvr>
                                        <p:cTn dur="1000"/>
                                        <p:tgtEl>
                                          <p:spTgt spid="721"/>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722"/>
                                        </p:tgtEl>
                                        <p:attrNameLst>
                                          <p:attrName>style.visibility</p:attrName>
                                        </p:attrNameLst>
                                      </p:cBhvr>
                                      <p:to>
                                        <p:strVal val="visible"/>
                                      </p:to>
                                    </p:set>
                                    <p:animEffect filter="fade" transition="in">
                                      <p:cBhvr>
                                        <p:cTn dur="1000"/>
                                        <p:tgtEl>
                                          <p:spTgt spid="7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24"/>
                                        </p:tgtEl>
                                        <p:attrNameLst>
                                          <p:attrName>style.visibility</p:attrName>
                                        </p:attrNameLst>
                                      </p:cBhvr>
                                      <p:to>
                                        <p:strVal val="visible"/>
                                      </p:to>
                                    </p:set>
                                    <p:anim calcmode="lin" valueType="num">
                                      <p:cBhvr additive="base">
                                        <p:cTn dur="1000"/>
                                        <p:tgtEl>
                                          <p:spTgt spid="724"/>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17"/>
                                        </p:tgtEl>
                                        <p:attrNameLst>
                                          <p:attrName>style.visibility</p:attrName>
                                        </p:attrNameLst>
                                      </p:cBhvr>
                                      <p:to>
                                        <p:strVal val="visible"/>
                                      </p:to>
                                    </p:set>
                                    <p:animEffect filter="fade" transition="in">
                                      <p:cBhvr>
                                        <p:cTn dur="1000"/>
                                        <p:tgtEl>
                                          <p:spTgt spid="717"/>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718"/>
                                        </p:tgtEl>
                                        <p:attrNameLst>
                                          <p:attrName>style.visibility</p:attrName>
                                        </p:attrNameLst>
                                      </p:cBhvr>
                                      <p:to>
                                        <p:strVal val="visible"/>
                                      </p:to>
                                    </p:set>
                                    <p:animEffect filter="fade" transition="in">
                                      <p:cBhvr>
                                        <p:cTn dur="1000"/>
                                        <p:tgtEl>
                                          <p:spTgt spid="718"/>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719"/>
                                        </p:tgtEl>
                                        <p:attrNameLst>
                                          <p:attrName>style.visibility</p:attrName>
                                        </p:attrNameLst>
                                      </p:cBhvr>
                                      <p:to>
                                        <p:strVal val="visible"/>
                                      </p:to>
                                    </p:set>
                                    <p:animEffect filter="fade" transition="in">
                                      <p:cBhvr>
                                        <p:cTn dur="1000"/>
                                        <p:tgtEl>
                                          <p:spTgt spid="7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30" name="Shape 730"/>
        <p:cNvGrpSpPr/>
        <p:nvPr/>
      </p:nvGrpSpPr>
      <p:grpSpPr>
        <a:xfrm>
          <a:off x="0" y="0"/>
          <a:ext cx="0" cy="0"/>
          <a:chOff x="0" y="0"/>
          <a:chExt cx="0" cy="0"/>
        </a:xfrm>
      </p:grpSpPr>
      <p:sp>
        <p:nvSpPr>
          <p:cNvPr id="731" name="Google Shape;731;p67"/>
          <p:cNvSpPr txBox="1"/>
          <p:nvPr>
            <p:ph type="title"/>
          </p:nvPr>
        </p:nvSpPr>
        <p:spPr>
          <a:xfrm>
            <a:off x="1252725" y="539500"/>
            <a:ext cx="6631800" cy="67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732" name="Google Shape;732;p67"/>
          <p:cNvSpPr txBox="1"/>
          <p:nvPr>
            <p:ph idx="1" type="subTitle"/>
          </p:nvPr>
        </p:nvSpPr>
        <p:spPr>
          <a:xfrm>
            <a:off x="1320875" y="1294875"/>
            <a:ext cx="7128000" cy="3304500"/>
          </a:xfrm>
          <a:prstGeom prst="rect">
            <a:avLst/>
          </a:prstGeom>
          <a:noFill/>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Here’s what you’ll find in this </a:t>
            </a:r>
            <a:r>
              <a:rPr b="1" lang="en">
                <a:uFill>
                  <a:noFill/>
                </a:uFill>
                <a:hlinkClick r:id="rId3"/>
              </a:rPr>
              <a:t>Slidesgo</a:t>
            </a:r>
            <a:r>
              <a:rPr b="1" lang="en"/>
              <a:t> </a:t>
            </a:r>
            <a:r>
              <a:rPr lang="en"/>
              <a:t>template: </a:t>
            </a:r>
            <a:endParaRPr/>
          </a:p>
          <a:p>
            <a:pPr indent="-304800" lvl="0" marL="457200" rtl="0" algn="l">
              <a:lnSpc>
                <a:spcPct val="100000"/>
              </a:lnSpc>
              <a:spcBef>
                <a:spcPts val="1600"/>
              </a:spcBef>
              <a:spcAft>
                <a:spcPts val="0"/>
              </a:spcAft>
              <a:buClr>
                <a:schemeClr val="accent4"/>
              </a:buClr>
              <a:buSzPts val="1200"/>
              <a:buAutoNum type="arabicPeriod"/>
            </a:pPr>
            <a:r>
              <a:rPr lang="en"/>
              <a:t>A slide structure based on a school center, which you can easily adapt to your needs. For more info on how to edit the template, please visit </a:t>
            </a:r>
            <a:r>
              <a:rPr b="1" lang="en">
                <a:uFill>
                  <a:noFill/>
                </a:uFill>
                <a:hlinkClick r:id="rId4"/>
              </a:rPr>
              <a:t>Slidesgo School</a:t>
            </a:r>
            <a:r>
              <a:rPr lang="en"/>
              <a:t> or read our </a:t>
            </a:r>
            <a:r>
              <a:rPr b="1" lang="en">
                <a:uFill>
                  <a:noFill/>
                </a:uFill>
                <a:hlinkClick r:id="rId5"/>
              </a:rPr>
              <a:t>FAQs</a:t>
            </a:r>
            <a:r>
              <a:rPr lang="en"/>
              <a:t>.</a:t>
            </a:r>
            <a:endParaRPr/>
          </a:p>
          <a:p>
            <a:pPr indent="-304800" lvl="0" marL="457200" rtl="0" algn="l">
              <a:lnSpc>
                <a:spcPct val="100000"/>
              </a:lnSpc>
              <a:spcBef>
                <a:spcPts val="0"/>
              </a:spcBef>
              <a:spcAft>
                <a:spcPts val="0"/>
              </a:spcAft>
              <a:buClr>
                <a:schemeClr val="accent4"/>
              </a:buClr>
              <a:buSzPts val="1200"/>
              <a:buAutoNum type="arabicPeriod"/>
            </a:pPr>
            <a:r>
              <a:rPr lang="en"/>
              <a:t>An assortment of illustrations that are suitable for use in the presentation can be found in the </a:t>
            </a:r>
            <a:r>
              <a:rPr b="1" lang="en">
                <a:uFill>
                  <a:noFill/>
                </a:uFill>
                <a:hlinkClick action="ppaction://hlinksldjump" r:id="rId6"/>
              </a:rPr>
              <a:t>alternative resources</a:t>
            </a:r>
            <a:r>
              <a:rPr lang="en"/>
              <a:t> slide.</a:t>
            </a:r>
            <a:endParaRPr/>
          </a:p>
          <a:p>
            <a:pPr indent="-304800" lvl="0" marL="457200" rtl="0" algn="l">
              <a:lnSpc>
                <a:spcPct val="100000"/>
              </a:lnSpc>
              <a:spcBef>
                <a:spcPts val="0"/>
              </a:spcBef>
              <a:spcAft>
                <a:spcPts val="0"/>
              </a:spcAft>
              <a:buClr>
                <a:schemeClr val="accent4"/>
              </a:buClr>
              <a:buSzPts val="1200"/>
              <a:buAutoNum type="arabicPeriod"/>
            </a:pPr>
            <a:r>
              <a:rPr lang="en"/>
              <a:t>A </a:t>
            </a:r>
            <a:r>
              <a:rPr b="1" lang="en">
                <a:uFill>
                  <a:noFill/>
                </a:uFill>
                <a:hlinkClick action="ppaction://hlinksldjump" r:id="rId7"/>
              </a:rPr>
              <a:t>thanks</a:t>
            </a:r>
            <a:r>
              <a:rPr lang="en">
                <a:uFill>
                  <a:noFill/>
                </a:uFill>
                <a:hlinkClick action="ppaction://hlinksldjump" r:id="rId8"/>
              </a:rPr>
              <a:t> </a:t>
            </a:r>
            <a:r>
              <a:rPr lang="en"/>
              <a:t>slide, which you must keep so that proper credits for our design are given.</a:t>
            </a:r>
            <a:endParaRPr/>
          </a:p>
          <a:p>
            <a:pPr indent="-304800" lvl="0" marL="457200" rtl="0" algn="l">
              <a:lnSpc>
                <a:spcPct val="100000"/>
              </a:lnSpc>
              <a:spcBef>
                <a:spcPts val="0"/>
              </a:spcBef>
              <a:spcAft>
                <a:spcPts val="0"/>
              </a:spcAft>
              <a:buClr>
                <a:schemeClr val="accent4"/>
              </a:buClr>
              <a:buSzPts val="1200"/>
              <a:buAutoNum type="arabicPeriod"/>
            </a:pPr>
            <a:r>
              <a:rPr lang="en"/>
              <a:t>A </a:t>
            </a:r>
            <a:r>
              <a:rPr b="1" lang="en">
                <a:uFill>
                  <a:noFill/>
                </a:uFill>
                <a:hlinkClick action="ppaction://hlinksldjump" r:id="rId9"/>
              </a:rPr>
              <a:t>resources</a:t>
            </a:r>
            <a:r>
              <a:rPr lang="en">
                <a:uFill>
                  <a:noFill/>
                </a:uFill>
                <a:hlinkClick action="ppaction://hlinksldjump" r:id="rId10"/>
              </a:rPr>
              <a:t> </a:t>
            </a:r>
            <a:r>
              <a:rPr lang="en"/>
              <a:t>slide, where you’ll find links to all the elements used in the template.</a:t>
            </a:r>
            <a:endParaRPr/>
          </a:p>
          <a:p>
            <a:pPr indent="-304800" lvl="0" marL="457200" rtl="0" algn="l">
              <a:lnSpc>
                <a:spcPct val="100000"/>
              </a:lnSpc>
              <a:spcBef>
                <a:spcPts val="0"/>
              </a:spcBef>
              <a:spcAft>
                <a:spcPts val="0"/>
              </a:spcAft>
              <a:buClr>
                <a:schemeClr val="accent4"/>
              </a:buClr>
              <a:buSzPts val="1200"/>
              <a:buAutoNum type="arabicPeriod"/>
            </a:pPr>
            <a:r>
              <a:rPr b="1" lang="en">
                <a:uFill>
                  <a:noFill/>
                </a:uFill>
                <a:hlinkClick/>
              </a:rPr>
              <a:t>Instructions for use</a:t>
            </a:r>
            <a:r>
              <a:rPr lang="en">
                <a:uFill>
                  <a:noFill/>
                </a:uFill>
                <a:hlinkClick/>
              </a:rPr>
              <a:t>.</a:t>
            </a:r>
            <a:endParaRPr/>
          </a:p>
          <a:p>
            <a:pPr indent="-304800" lvl="0" marL="457200" rtl="0" algn="l">
              <a:lnSpc>
                <a:spcPct val="100000"/>
              </a:lnSpc>
              <a:spcBef>
                <a:spcPts val="0"/>
              </a:spcBef>
              <a:spcAft>
                <a:spcPts val="0"/>
              </a:spcAft>
              <a:buClr>
                <a:schemeClr val="accent4"/>
              </a:buClr>
              <a:buSzPts val="1200"/>
              <a:buAutoNum type="arabicPeriod"/>
            </a:pPr>
            <a:r>
              <a:rPr lang="en"/>
              <a:t>Final slides with: </a:t>
            </a:r>
            <a:endParaRPr/>
          </a:p>
          <a:p>
            <a:pPr indent="-298450" lvl="0" marL="914400" rtl="0" algn="l">
              <a:lnSpc>
                <a:spcPct val="100000"/>
              </a:lnSpc>
              <a:spcBef>
                <a:spcPts val="0"/>
              </a:spcBef>
              <a:spcAft>
                <a:spcPts val="0"/>
              </a:spcAft>
              <a:buClr>
                <a:schemeClr val="accent4"/>
              </a:buClr>
              <a:buSzPts val="1100"/>
              <a:buFont typeface="Roboto Light"/>
              <a:buChar char="●"/>
            </a:pPr>
            <a:r>
              <a:rPr lang="en"/>
              <a:t>The</a:t>
            </a:r>
            <a:r>
              <a:rPr lang="en">
                <a:uFill>
                  <a:noFill/>
                </a:uFill>
                <a:hlinkClick action="ppaction://hlinksldjump" r:id="rId11"/>
              </a:rPr>
              <a:t> </a:t>
            </a:r>
            <a:r>
              <a:rPr b="1" lang="en">
                <a:uFill>
                  <a:noFill/>
                </a:uFill>
                <a:hlinkClick action="ppaction://hlinksldjump" r:id="rId12"/>
              </a:rPr>
              <a:t>fonts and colors</a:t>
            </a:r>
            <a:r>
              <a:rPr lang="en"/>
              <a:t> used in the template.</a:t>
            </a:r>
            <a:endParaRPr/>
          </a:p>
          <a:p>
            <a:pPr indent="-298450" lvl="0" marL="914400" rtl="0" algn="l">
              <a:lnSpc>
                <a:spcPct val="100000"/>
              </a:lnSpc>
              <a:spcBef>
                <a:spcPts val="0"/>
              </a:spcBef>
              <a:spcAft>
                <a:spcPts val="0"/>
              </a:spcAft>
              <a:buClr>
                <a:schemeClr val="accent4"/>
              </a:buClr>
              <a:buSzPts val="1100"/>
              <a:buFont typeface="Roboto Light"/>
              <a:buChar char="●"/>
            </a:pPr>
            <a:r>
              <a:rPr lang="en"/>
              <a:t>A selection of </a:t>
            </a:r>
            <a:r>
              <a:rPr b="1" lang="en">
                <a:uFill>
                  <a:noFill/>
                </a:uFill>
                <a:hlinkClick action="ppaction://hlinksldjump" r:id="rId13"/>
              </a:rPr>
              <a:t>illustrations</a:t>
            </a:r>
            <a:r>
              <a:rPr lang="en"/>
              <a:t>. You can also customize and animate them as you wish with the online editor. Visit </a:t>
            </a:r>
            <a:r>
              <a:rPr b="1" lang="en">
                <a:solidFill>
                  <a:schemeClr val="hlink"/>
                </a:solidFill>
                <a:uFill>
                  <a:noFill/>
                </a:uFill>
                <a:hlinkClick r:id="rId14"/>
              </a:rPr>
              <a:t>St</a:t>
            </a:r>
            <a:r>
              <a:rPr b="1" lang="en">
                <a:solidFill>
                  <a:schemeClr val="hlink"/>
                </a:solidFill>
                <a:uFill>
                  <a:noFill/>
                </a:uFill>
                <a:hlinkClick r:id="rId15"/>
              </a:rPr>
              <a:t>oryset</a:t>
            </a:r>
            <a:r>
              <a:rPr lang="en"/>
              <a:t> to find more. </a:t>
            </a:r>
            <a:endParaRPr/>
          </a:p>
          <a:p>
            <a:pPr indent="-298450" lvl="0" marL="914400" rtl="0" algn="l">
              <a:lnSpc>
                <a:spcPct val="100000"/>
              </a:lnSpc>
              <a:spcBef>
                <a:spcPts val="0"/>
              </a:spcBef>
              <a:spcAft>
                <a:spcPts val="0"/>
              </a:spcAft>
              <a:buClr>
                <a:schemeClr val="accent4"/>
              </a:buClr>
              <a:buSzPts val="1100"/>
              <a:buFont typeface="Roboto Light"/>
              <a:buChar char="●"/>
            </a:pPr>
            <a:r>
              <a:rPr lang="en"/>
              <a:t>More</a:t>
            </a:r>
            <a:r>
              <a:rPr lang="en">
                <a:uFill>
                  <a:noFill/>
                </a:uFill>
                <a:hlinkClick action="ppaction://hlinksldjump" r:id="rId16"/>
              </a:rPr>
              <a:t> </a:t>
            </a:r>
            <a:r>
              <a:rPr b="1" lang="en">
                <a:uFill>
                  <a:noFill/>
                </a:uFill>
                <a:hlinkClick action="ppaction://hlinksldjump" r:id="rId17"/>
              </a:rPr>
              <a:t>infographic resources</a:t>
            </a:r>
            <a:r>
              <a:rPr lang="en"/>
              <a:t>, whose size and color can be edited. </a:t>
            </a:r>
            <a:endParaRPr/>
          </a:p>
          <a:p>
            <a:pPr indent="-298450" lvl="0" marL="914400" rtl="0" algn="l">
              <a:lnSpc>
                <a:spcPct val="100000"/>
              </a:lnSpc>
              <a:spcBef>
                <a:spcPts val="0"/>
              </a:spcBef>
              <a:spcAft>
                <a:spcPts val="0"/>
              </a:spcAft>
              <a:buClr>
                <a:schemeClr val="accent4"/>
              </a:buClr>
              <a:buSzPts val="1100"/>
              <a:buFont typeface="Roboto Light"/>
              <a:buChar char="●"/>
            </a:pPr>
            <a:r>
              <a:rPr lang="en"/>
              <a:t>Sets of </a:t>
            </a:r>
            <a:r>
              <a:rPr b="1" lang="en">
                <a:uFill>
                  <a:noFill/>
                </a:uFill>
                <a:hlinkClick action="ppaction://hlinksldjump" r:id="rId18"/>
              </a:rPr>
              <a:t>customizable icons</a:t>
            </a:r>
            <a:r>
              <a:rPr lang="en"/>
              <a:t> of the following themes: general, business, avatar, creative process, education, help &amp; support, medical, nature, performing arts, SEO &amp; marketing, and teamwork.</a:t>
            </a:r>
            <a:endParaRPr/>
          </a:p>
          <a:p>
            <a:pPr indent="0" lvl="0" marL="0" rtl="0" algn="l">
              <a:lnSpc>
                <a:spcPct val="100000"/>
              </a:lnSpc>
              <a:spcBef>
                <a:spcPts val="1600"/>
              </a:spcBef>
              <a:spcAft>
                <a:spcPts val="0"/>
              </a:spcAft>
              <a:buClr>
                <a:schemeClr val="dk1"/>
              </a:buClr>
              <a:buSzPts val="1100"/>
              <a:buFont typeface="Arial"/>
              <a:buNone/>
            </a:pPr>
            <a:r>
              <a:rPr lang="en"/>
              <a:t>You can delete this slide when you’re done editing the presentation.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noFill/>
      </p:bgPr>
    </p:bg>
    <p:spTree>
      <p:nvGrpSpPr>
        <p:cNvPr id="736" name="Shape 736"/>
        <p:cNvGrpSpPr/>
        <p:nvPr/>
      </p:nvGrpSpPr>
      <p:grpSpPr>
        <a:xfrm>
          <a:off x="0" y="0"/>
          <a:ext cx="0" cy="0"/>
          <a:chOff x="0" y="0"/>
          <a:chExt cx="0" cy="0"/>
        </a:xfrm>
      </p:grpSpPr>
      <p:sp>
        <p:nvSpPr>
          <p:cNvPr id="737" name="Google Shape;737;p68"/>
          <p:cNvSpPr txBox="1"/>
          <p:nvPr>
            <p:ph type="title"/>
          </p:nvPr>
        </p:nvSpPr>
        <p:spPr>
          <a:xfrm>
            <a:off x="941825" y="1481863"/>
            <a:ext cx="49287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Contexte et objectifs</a:t>
            </a:r>
            <a:endParaRPr/>
          </a:p>
        </p:txBody>
      </p:sp>
      <p:sp>
        <p:nvSpPr>
          <p:cNvPr id="738" name="Google Shape;738;p68"/>
          <p:cNvSpPr txBox="1"/>
          <p:nvPr>
            <p:ph idx="1" type="subTitle"/>
          </p:nvPr>
        </p:nvSpPr>
        <p:spPr>
          <a:xfrm>
            <a:off x="941825" y="2420238"/>
            <a:ext cx="4410600" cy="12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Mercury is the closest planet to the Sun and the smallest one in the Solar System—it’s only a bit larger than the Moon. The planet’s name has nothing to do with the liquid metal, since Mercury was named after the Roman messenger god</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37"/>
                                        </p:tgtEl>
                                        <p:attrNameLst>
                                          <p:attrName>style.visibility</p:attrName>
                                        </p:attrNameLst>
                                      </p:cBhvr>
                                      <p:to>
                                        <p:strVal val="visible"/>
                                      </p:to>
                                    </p:set>
                                    <p:animEffect filter="fade" transition="in">
                                      <p:cBhvr>
                                        <p:cTn dur="1000"/>
                                        <p:tgtEl>
                                          <p:spTgt spid="73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38"/>
                                        </p:tgtEl>
                                        <p:attrNameLst>
                                          <p:attrName>style.visibility</p:attrName>
                                        </p:attrNameLst>
                                      </p:cBhvr>
                                      <p:to>
                                        <p:strVal val="visible"/>
                                      </p:to>
                                    </p:set>
                                    <p:animEffect filter="fade" transition="in">
                                      <p:cBhvr>
                                        <p:cTn dur="1000"/>
                                        <p:tgtEl>
                                          <p:spTgt spid="7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noFill/>
      </p:bgPr>
    </p:bg>
    <p:spTree>
      <p:nvGrpSpPr>
        <p:cNvPr id="742" name="Shape 742"/>
        <p:cNvGrpSpPr/>
        <p:nvPr/>
      </p:nvGrpSpPr>
      <p:grpSpPr>
        <a:xfrm>
          <a:off x="0" y="0"/>
          <a:ext cx="0" cy="0"/>
          <a:chOff x="0" y="0"/>
          <a:chExt cx="0" cy="0"/>
        </a:xfrm>
      </p:grpSpPr>
      <p:sp>
        <p:nvSpPr>
          <p:cNvPr id="743" name="Google Shape;743;p69"/>
          <p:cNvSpPr/>
          <p:nvPr/>
        </p:nvSpPr>
        <p:spPr>
          <a:xfrm>
            <a:off x="1588756" y="1670555"/>
            <a:ext cx="715149" cy="4692139"/>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69"/>
          <p:cNvSpPr/>
          <p:nvPr/>
        </p:nvSpPr>
        <p:spPr>
          <a:xfrm>
            <a:off x="311800" y="691425"/>
            <a:ext cx="3362400" cy="1479058"/>
          </a:xfrm>
          <a:custGeom>
            <a:rect b="b" l="l" r="r" t="t"/>
            <a:pathLst>
              <a:path extrusionOk="0" h="7884" w="17923">
                <a:moveTo>
                  <a:pt x="2325" y="1"/>
                </a:moveTo>
                <a:cubicBezTo>
                  <a:pt x="2017" y="1"/>
                  <a:pt x="1771" y="239"/>
                  <a:pt x="1752" y="552"/>
                </a:cubicBezTo>
                <a:lnTo>
                  <a:pt x="1691" y="1611"/>
                </a:lnTo>
                <a:lnTo>
                  <a:pt x="632" y="1570"/>
                </a:lnTo>
                <a:cubicBezTo>
                  <a:pt x="619" y="1569"/>
                  <a:pt x="606" y="1569"/>
                  <a:pt x="594" y="1569"/>
                </a:cubicBezTo>
                <a:cubicBezTo>
                  <a:pt x="286" y="1569"/>
                  <a:pt x="40" y="1807"/>
                  <a:pt x="21" y="2120"/>
                </a:cubicBezTo>
                <a:cubicBezTo>
                  <a:pt x="0" y="2425"/>
                  <a:pt x="245" y="2710"/>
                  <a:pt x="571" y="2731"/>
                </a:cubicBezTo>
                <a:lnTo>
                  <a:pt x="1365" y="2772"/>
                </a:lnTo>
                <a:cubicBezTo>
                  <a:pt x="1141" y="3525"/>
                  <a:pt x="1324" y="4360"/>
                  <a:pt x="1915" y="4951"/>
                </a:cubicBezTo>
                <a:cubicBezTo>
                  <a:pt x="3809" y="6845"/>
                  <a:pt x="6293" y="7883"/>
                  <a:pt x="8961" y="7883"/>
                </a:cubicBezTo>
                <a:cubicBezTo>
                  <a:pt x="11629" y="7883"/>
                  <a:pt x="14134" y="6845"/>
                  <a:pt x="16008" y="4951"/>
                </a:cubicBezTo>
                <a:cubicBezTo>
                  <a:pt x="16598" y="4360"/>
                  <a:pt x="16782" y="3525"/>
                  <a:pt x="16558" y="2772"/>
                </a:cubicBezTo>
                <a:lnTo>
                  <a:pt x="17352" y="2731"/>
                </a:lnTo>
                <a:cubicBezTo>
                  <a:pt x="17678" y="2710"/>
                  <a:pt x="17922" y="2425"/>
                  <a:pt x="17902" y="2120"/>
                </a:cubicBezTo>
                <a:cubicBezTo>
                  <a:pt x="17882" y="1807"/>
                  <a:pt x="17637" y="1569"/>
                  <a:pt x="17329" y="1569"/>
                </a:cubicBezTo>
                <a:cubicBezTo>
                  <a:pt x="17316" y="1569"/>
                  <a:pt x="17303" y="1569"/>
                  <a:pt x="17291" y="1570"/>
                </a:cubicBezTo>
                <a:lnTo>
                  <a:pt x="16232" y="1611"/>
                </a:lnTo>
                <a:lnTo>
                  <a:pt x="16171" y="552"/>
                </a:lnTo>
                <a:cubicBezTo>
                  <a:pt x="16151" y="239"/>
                  <a:pt x="15906" y="1"/>
                  <a:pt x="15598" y="1"/>
                </a:cubicBezTo>
                <a:cubicBezTo>
                  <a:pt x="15585" y="1"/>
                  <a:pt x="15572" y="1"/>
                  <a:pt x="15560" y="2"/>
                </a:cubicBezTo>
                <a:cubicBezTo>
                  <a:pt x="15234" y="22"/>
                  <a:pt x="14989" y="287"/>
                  <a:pt x="15010" y="613"/>
                </a:cubicBezTo>
                <a:lnTo>
                  <a:pt x="15051" y="1285"/>
                </a:lnTo>
                <a:cubicBezTo>
                  <a:pt x="14847" y="1244"/>
                  <a:pt x="14664" y="1203"/>
                  <a:pt x="14460" y="1203"/>
                </a:cubicBezTo>
                <a:cubicBezTo>
                  <a:pt x="13869" y="1203"/>
                  <a:pt x="13319" y="1427"/>
                  <a:pt x="12892" y="1855"/>
                </a:cubicBezTo>
                <a:cubicBezTo>
                  <a:pt x="11812" y="2934"/>
                  <a:pt x="10387" y="3474"/>
                  <a:pt x="8961" y="3474"/>
                </a:cubicBezTo>
                <a:cubicBezTo>
                  <a:pt x="7536" y="3474"/>
                  <a:pt x="6110" y="2934"/>
                  <a:pt x="5031" y="1855"/>
                </a:cubicBezTo>
                <a:cubicBezTo>
                  <a:pt x="4603" y="1427"/>
                  <a:pt x="4053" y="1203"/>
                  <a:pt x="3483" y="1203"/>
                </a:cubicBezTo>
                <a:cubicBezTo>
                  <a:pt x="3279" y="1203"/>
                  <a:pt x="3076" y="1244"/>
                  <a:pt x="2872" y="1285"/>
                </a:cubicBezTo>
                <a:lnTo>
                  <a:pt x="2913" y="613"/>
                </a:lnTo>
                <a:cubicBezTo>
                  <a:pt x="2933" y="287"/>
                  <a:pt x="2689" y="22"/>
                  <a:pt x="2363" y="2"/>
                </a:cubicBezTo>
                <a:cubicBezTo>
                  <a:pt x="2350" y="1"/>
                  <a:pt x="2337" y="1"/>
                  <a:pt x="2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9"/>
          <p:cNvSpPr txBox="1"/>
          <p:nvPr>
            <p:ph type="title"/>
          </p:nvPr>
        </p:nvSpPr>
        <p:spPr>
          <a:xfrm>
            <a:off x="3256500" y="1396750"/>
            <a:ext cx="4207200" cy="640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746" name="Google Shape;746;p69"/>
          <p:cNvSpPr txBox="1"/>
          <p:nvPr>
            <p:ph idx="1" type="subTitle"/>
          </p:nvPr>
        </p:nvSpPr>
        <p:spPr>
          <a:xfrm>
            <a:off x="4361800" y="2571750"/>
            <a:ext cx="3101700" cy="1647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the Moon. Its name has nothing to do with the liquid metal</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4"/>
                                        </p:tgtEl>
                                        <p:attrNameLst>
                                          <p:attrName>style.visibility</p:attrName>
                                        </p:attrNameLst>
                                      </p:cBhvr>
                                      <p:to>
                                        <p:strVal val="visible"/>
                                      </p:to>
                                    </p:set>
                                    <p:animEffect filter="fade" transition="in">
                                      <p:cBhvr>
                                        <p:cTn dur="1000"/>
                                        <p:tgtEl>
                                          <p:spTgt spid="74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43"/>
                                        </p:tgtEl>
                                        <p:attrNameLst>
                                          <p:attrName>style.visibility</p:attrName>
                                        </p:attrNameLst>
                                      </p:cBhvr>
                                      <p:to>
                                        <p:strVal val="visible"/>
                                      </p:to>
                                    </p:set>
                                    <p:animEffect filter="fade" transition="in">
                                      <p:cBhvr>
                                        <p:cTn dur="1000"/>
                                        <p:tgtEl>
                                          <p:spTgt spid="74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745"/>
                                        </p:tgtEl>
                                        <p:attrNameLst>
                                          <p:attrName>style.visibility</p:attrName>
                                        </p:attrNameLst>
                                      </p:cBhvr>
                                      <p:to>
                                        <p:strVal val="visible"/>
                                      </p:to>
                                    </p:set>
                                    <p:animEffect filter="fade" transition="in">
                                      <p:cBhvr>
                                        <p:cTn dur="1000"/>
                                        <p:tgtEl>
                                          <p:spTgt spid="745"/>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746"/>
                                        </p:tgtEl>
                                        <p:attrNameLst>
                                          <p:attrName>style.visibility</p:attrName>
                                        </p:attrNameLst>
                                      </p:cBhvr>
                                      <p:to>
                                        <p:strVal val="visible"/>
                                      </p:to>
                                    </p:set>
                                    <p:animEffect filter="fade" transition="in">
                                      <p:cBhvr>
                                        <p:cTn dur="1000"/>
                                        <p:tgtEl>
                                          <p:spTgt spid="7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noFill/>
      </p:bgPr>
    </p:bg>
    <p:spTree>
      <p:nvGrpSpPr>
        <p:cNvPr id="750" name="Shape 750"/>
        <p:cNvGrpSpPr/>
        <p:nvPr/>
      </p:nvGrpSpPr>
      <p:grpSpPr>
        <a:xfrm>
          <a:off x="0" y="0"/>
          <a:ext cx="0" cy="0"/>
          <a:chOff x="0" y="0"/>
          <a:chExt cx="0" cy="0"/>
        </a:xfrm>
      </p:grpSpPr>
      <p:sp>
        <p:nvSpPr>
          <p:cNvPr id="751" name="Google Shape;751;p70"/>
          <p:cNvSpPr txBox="1"/>
          <p:nvPr>
            <p:ph idx="1" type="subTitle"/>
          </p:nvPr>
        </p:nvSpPr>
        <p:spPr>
          <a:xfrm>
            <a:off x="2305050" y="1481325"/>
            <a:ext cx="4533900" cy="15546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is a quote, w</a:t>
            </a:r>
            <a:r>
              <a:rPr lang="en"/>
              <a:t>ords full of wisdom that someone important said and can make the reader get inspired.</a:t>
            </a:r>
            <a:endParaRPr/>
          </a:p>
        </p:txBody>
      </p:sp>
      <p:sp>
        <p:nvSpPr>
          <p:cNvPr id="752" name="Google Shape;752;p70"/>
          <p:cNvSpPr txBox="1"/>
          <p:nvPr>
            <p:ph type="title"/>
          </p:nvPr>
        </p:nvSpPr>
        <p:spPr>
          <a:xfrm>
            <a:off x="2583825" y="3172968"/>
            <a:ext cx="3960600" cy="6858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sz="2000"/>
              <a:t>—Someone Famous</a:t>
            </a:r>
            <a:endParaRPr sz="2000"/>
          </a:p>
        </p:txBody>
      </p:sp>
      <p:sp>
        <p:nvSpPr>
          <p:cNvPr id="753" name="Google Shape;753;p70"/>
          <p:cNvSpPr/>
          <p:nvPr/>
        </p:nvSpPr>
        <p:spPr>
          <a:xfrm flipH="1">
            <a:off x="1737360" y="1767075"/>
            <a:ext cx="548640" cy="493776"/>
          </a:xfrm>
          <a:prstGeom prst="rect">
            <a:avLst/>
          </a:prstGeom>
        </p:spPr>
        <p:txBody>
          <a:bodyPr>
            <a:prstTxWarp prst="textPlain"/>
          </a:bodyPr>
          <a:lstStyle/>
          <a:p>
            <a:pPr lvl="0" algn="ctr"/>
            <a:r>
              <a:rPr b="0" i="0">
                <a:ln>
                  <a:noFill/>
                </a:ln>
                <a:solidFill>
                  <a:schemeClr val="accent1"/>
                </a:solidFill>
                <a:latin typeface="Passion One"/>
              </a:rPr>
              <a:t>"</a:t>
            </a:r>
          </a:p>
        </p:txBody>
      </p:sp>
      <p:sp>
        <p:nvSpPr>
          <p:cNvPr id="754" name="Google Shape;754;p70"/>
          <p:cNvSpPr/>
          <p:nvPr/>
        </p:nvSpPr>
        <p:spPr>
          <a:xfrm>
            <a:off x="7018020" y="1767075"/>
            <a:ext cx="548640" cy="493776"/>
          </a:xfrm>
          <a:prstGeom prst="rect">
            <a:avLst/>
          </a:prstGeom>
        </p:spPr>
        <p:txBody>
          <a:bodyPr>
            <a:prstTxWarp prst="textPlain"/>
          </a:bodyPr>
          <a:lstStyle/>
          <a:p>
            <a:pPr lvl="0" algn="ctr"/>
            <a:r>
              <a:rPr b="0" i="0">
                <a:ln>
                  <a:noFill/>
                </a:ln>
                <a:solidFill>
                  <a:schemeClr val="accent1"/>
                </a:solidFill>
                <a:latin typeface="Passion One"/>
              </a:rPr>
              <a:t>"</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noFill/>
      </p:bgPr>
    </p:bg>
    <p:spTree>
      <p:nvGrpSpPr>
        <p:cNvPr id="758" name="Shape 758"/>
        <p:cNvGrpSpPr/>
        <p:nvPr/>
      </p:nvGrpSpPr>
      <p:grpSpPr>
        <a:xfrm>
          <a:off x="0" y="0"/>
          <a:ext cx="0" cy="0"/>
          <a:chOff x="0" y="0"/>
          <a:chExt cx="0" cy="0"/>
        </a:xfrm>
      </p:grpSpPr>
      <p:sp>
        <p:nvSpPr>
          <p:cNvPr id="759" name="Google Shape;759;p71"/>
          <p:cNvSpPr txBox="1"/>
          <p:nvPr>
            <p:ph idx="1" type="subTitle"/>
          </p:nvPr>
        </p:nvSpPr>
        <p:spPr>
          <a:xfrm>
            <a:off x="3337542" y="1609519"/>
            <a:ext cx="3819600" cy="15546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t>
            </a:r>
            <a:r>
              <a:rPr lang="en"/>
              <a:t>This is a quote, words full of wisdom that someone important said and can make the reader get inspired.”</a:t>
            </a:r>
            <a:endParaRPr/>
          </a:p>
        </p:txBody>
      </p:sp>
      <p:sp>
        <p:nvSpPr>
          <p:cNvPr id="760" name="Google Shape;760;p71"/>
          <p:cNvSpPr txBox="1"/>
          <p:nvPr>
            <p:ph type="title"/>
          </p:nvPr>
        </p:nvSpPr>
        <p:spPr>
          <a:xfrm>
            <a:off x="3337550" y="3144575"/>
            <a:ext cx="3614400" cy="685800"/>
          </a:xfrm>
          <a:prstGeom prst="rect">
            <a:avLst/>
          </a:prstGeom>
          <a:noFill/>
        </p:spPr>
        <p:txBody>
          <a:bodyPr anchorCtr="0" anchor="ctr" bIns="91425" lIns="91425" spcFirstLastPara="1" rIns="91425" wrap="square" tIns="91425">
            <a:noAutofit/>
          </a:bodyPr>
          <a:lstStyle/>
          <a:p>
            <a:pPr indent="0" lvl="0" marL="0" rtl="0" algn="r">
              <a:spcBef>
                <a:spcPts val="0"/>
              </a:spcBef>
              <a:spcAft>
                <a:spcPts val="0"/>
              </a:spcAft>
              <a:buNone/>
            </a:pPr>
            <a:r>
              <a:rPr lang="en" sz="2000"/>
              <a:t>—Someone Famous</a:t>
            </a:r>
            <a:endParaRPr sz="20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noFill/>
      </p:bgPr>
    </p:bg>
    <p:spTree>
      <p:nvGrpSpPr>
        <p:cNvPr id="764" name="Shape 764"/>
        <p:cNvGrpSpPr/>
        <p:nvPr/>
      </p:nvGrpSpPr>
      <p:grpSpPr>
        <a:xfrm>
          <a:off x="0" y="0"/>
          <a:ext cx="0" cy="0"/>
          <a:chOff x="0" y="0"/>
          <a:chExt cx="0" cy="0"/>
        </a:xfrm>
      </p:grpSpPr>
      <p:sp>
        <p:nvSpPr>
          <p:cNvPr id="765" name="Google Shape;765;p72"/>
          <p:cNvSpPr txBox="1"/>
          <p:nvPr>
            <p:ph type="title"/>
          </p:nvPr>
        </p:nvSpPr>
        <p:spPr>
          <a:xfrm>
            <a:off x="567900" y="1842725"/>
            <a:ext cx="1744500" cy="134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66" name="Google Shape;766;p72"/>
          <p:cNvSpPr txBox="1"/>
          <p:nvPr>
            <p:ph idx="2" type="title"/>
          </p:nvPr>
        </p:nvSpPr>
        <p:spPr>
          <a:xfrm>
            <a:off x="3511300" y="1263575"/>
            <a:ext cx="4590300" cy="250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5"/>
                                        </p:tgtEl>
                                        <p:attrNameLst>
                                          <p:attrName>style.visibility</p:attrName>
                                        </p:attrNameLst>
                                      </p:cBhvr>
                                      <p:to>
                                        <p:strVal val="visible"/>
                                      </p:to>
                                    </p:set>
                                    <p:animEffect filter="fade" transition="in">
                                      <p:cBhvr>
                                        <p:cTn dur="1000"/>
                                        <p:tgtEl>
                                          <p:spTgt spid="76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66"/>
                                        </p:tgtEl>
                                        <p:attrNameLst>
                                          <p:attrName>style.visibility</p:attrName>
                                        </p:attrNameLst>
                                      </p:cBhvr>
                                      <p:to>
                                        <p:strVal val="visible"/>
                                      </p:to>
                                    </p:set>
                                    <p:animEffect filter="fade" transition="in">
                                      <p:cBhvr>
                                        <p:cTn dur="1000"/>
                                        <p:tgtEl>
                                          <p:spTgt spid="7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70" name="Shape 770"/>
        <p:cNvGrpSpPr/>
        <p:nvPr/>
      </p:nvGrpSpPr>
      <p:grpSpPr>
        <a:xfrm>
          <a:off x="0" y="0"/>
          <a:ext cx="0" cy="0"/>
          <a:chOff x="0" y="0"/>
          <a:chExt cx="0" cy="0"/>
        </a:xfrm>
      </p:grpSpPr>
      <p:sp>
        <p:nvSpPr>
          <p:cNvPr id="771" name="Google Shape;771;p73"/>
          <p:cNvSpPr txBox="1"/>
          <p:nvPr>
            <p:ph idx="2" type="subTitle"/>
          </p:nvPr>
        </p:nvSpPr>
        <p:spPr>
          <a:xfrm>
            <a:off x="1508760" y="2880360"/>
            <a:ext cx="1737300" cy="150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It’s a gas giant and the biggest planet </a:t>
            </a:r>
            <a:r>
              <a:rPr lang="en"/>
              <a:t>in the Solar System</a:t>
            </a:r>
            <a:endParaRPr/>
          </a:p>
        </p:txBody>
      </p:sp>
      <p:sp>
        <p:nvSpPr>
          <p:cNvPr id="772" name="Google Shape;772;p73"/>
          <p:cNvSpPr txBox="1"/>
          <p:nvPr>
            <p:ph idx="4" type="subTitle"/>
          </p:nvPr>
        </p:nvSpPr>
        <p:spPr>
          <a:xfrm>
            <a:off x="3657600" y="2880360"/>
            <a:ext cx="1737300" cy="150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actually a cold place</a:t>
            </a:r>
            <a:endParaRPr/>
          </a:p>
        </p:txBody>
      </p:sp>
      <p:sp>
        <p:nvSpPr>
          <p:cNvPr id="773" name="Google Shape;773;p73"/>
          <p:cNvSpPr txBox="1"/>
          <p:nvPr>
            <p:ph idx="1" type="subTitle"/>
          </p:nvPr>
        </p:nvSpPr>
        <p:spPr>
          <a:xfrm>
            <a:off x="1508760" y="2624328"/>
            <a:ext cx="17373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1800">
                <a:solidFill>
                  <a:schemeClr val="accent1"/>
                </a:solidFill>
                <a:latin typeface="Fjalla One"/>
                <a:ea typeface="Fjalla One"/>
                <a:cs typeface="Fjalla One"/>
                <a:sym typeface="Fjalla One"/>
              </a:rPr>
              <a:t>ACTIVITIES</a:t>
            </a:r>
            <a:endParaRPr sz="1800">
              <a:solidFill>
                <a:schemeClr val="accent1"/>
              </a:solidFill>
              <a:latin typeface="Fjalla One"/>
              <a:ea typeface="Fjalla One"/>
              <a:cs typeface="Fjalla One"/>
              <a:sym typeface="Fjalla One"/>
            </a:endParaRPr>
          </a:p>
        </p:txBody>
      </p:sp>
      <p:sp>
        <p:nvSpPr>
          <p:cNvPr id="774" name="Google Shape;774;p73"/>
          <p:cNvSpPr txBox="1"/>
          <p:nvPr>
            <p:ph type="title"/>
          </p:nvPr>
        </p:nvSpPr>
        <p:spPr>
          <a:xfrm>
            <a:off x="1126350" y="539500"/>
            <a:ext cx="68913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Teaching Method</a:t>
            </a:r>
            <a:endParaRPr/>
          </a:p>
        </p:txBody>
      </p:sp>
      <p:sp>
        <p:nvSpPr>
          <p:cNvPr id="775" name="Google Shape;775;p73"/>
          <p:cNvSpPr txBox="1"/>
          <p:nvPr>
            <p:ph idx="5" type="subTitle"/>
          </p:nvPr>
        </p:nvSpPr>
        <p:spPr>
          <a:xfrm>
            <a:off x="5806440" y="2624328"/>
            <a:ext cx="17373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GOALS</a:t>
            </a:r>
            <a:endParaRPr/>
          </a:p>
        </p:txBody>
      </p:sp>
      <p:sp>
        <p:nvSpPr>
          <p:cNvPr id="776" name="Google Shape;776;p73"/>
          <p:cNvSpPr txBox="1"/>
          <p:nvPr>
            <p:ph idx="6" type="subTitle"/>
          </p:nvPr>
        </p:nvSpPr>
        <p:spPr>
          <a:xfrm>
            <a:off x="5806440" y="2880360"/>
            <a:ext cx="1737300" cy="150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a:p>
            <a:pPr indent="0" lvl="0" marL="0" rtl="0" algn="ctr">
              <a:spcBef>
                <a:spcPts val="1600"/>
              </a:spcBef>
              <a:spcAft>
                <a:spcPts val="1600"/>
              </a:spcAft>
              <a:buNone/>
            </a:pPr>
            <a:r>
              <a:t/>
            </a:r>
            <a:endParaRPr/>
          </a:p>
        </p:txBody>
      </p:sp>
      <p:sp>
        <p:nvSpPr>
          <p:cNvPr id="777" name="Google Shape;777;p73"/>
          <p:cNvSpPr txBox="1"/>
          <p:nvPr>
            <p:ph idx="3" type="subTitle"/>
          </p:nvPr>
        </p:nvSpPr>
        <p:spPr>
          <a:xfrm>
            <a:off x="3657600" y="2624328"/>
            <a:ext cx="17373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EVALUATIONS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81" name="Shape 781"/>
        <p:cNvGrpSpPr/>
        <p:nvPr/>
      </p:nvGrpSpPr>
      <p:grpSpPr>
        <a:xfrm>
          <a:off x="0" y="0"/>
          <a:ext cx="0" cy="0"/>
          <a:chOff x="0" y="0"/>
          <a:chExt cx="0" cy="0"/>
        </a:xfrm>
      </p:grpSpPr>
      <p:sp>
        <p:nvSpPr>
          <p:cNvPr id="782" name="Google Shape;782;p74"/>
          <p:cNvSpPr txBox="1"/>
          <p:nvPr>
            <p:ph idx="2" type="subTitle"/>
          </p:nvPr>
        </p:nvSpPr>
        <p:spPr>
          <a:xfrm>
            <a:off x="1575325" y="3673429"/>
            <a:ext cx="20922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It’s a gas giant and the biggest planet</a:t>
            </a:r>
            <a:endParaRPr/>
          </a:p>
        </p:txBody>
      </p:sp>
      <p:sp>
        <p:nvSpPr>
          <p:cNvPr id="783" name="Google Shape;783;p74"/>
          <p:cNvSpPr txBox="1"/>
          <p:nvPr>
            <p:ph idx="4" type="subTitle"/>
          </p:nvPr>
        </p:nvSpPr>
        <p:spPr>
          <a:xfrm>
            <a:off x="3904738" y="3673429"/>
            <a:ext cx="20922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actually a cold place</a:t>
            </a:r>
            <a:endParaRPr/>
          </a:p>
        </p:txBody>
      </p:sp>
      <p:sp>
        <p:nvSpPr>
          <p:cNvPr id="784" name="Google Shape;784;p74"/>
          <p:cNvSpPr txBox="1"/>
          <p:nvPr>
            <p:ph idx="1" type="subTitle"/>
          </p:nvPr>
        </p:nvSpPr>
        <p:spPr>
          <a:xfrm>
            <a:off x="1752903" y="2929003"/>
            <a:ext cx="17373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accent1"/>
                </a:solidFill>
                <a:latin typeface="Fjalla One"/>
                <a:ea typeface="Fjalla One"/>
                <a:cs typeface="Fjalla One"/>
                <a:sym typeface="Fjalla One"/>
              </a:rPr>
              <a:t>ACTIVITIES</a:t>
            </a:r>
            <a:endParaRPr sz="1800">
              <a:solidFill>
                <a:schemeClr val="accent1"/>
              </a:solidFill>
              <a:latin typeface="Fjalla One"/>
              <a:ea typeface="Fjalla One"/>
              <a:cs typeface="Fjalla One"/>
              <a:sym typeface="Fjalla One"/>
            </a:endParaRPr>
          </a:p>
        </p:txBody>
      </p:sp>
      <p:sp>
        <p:nvSpPr>
          <p:cNvPr id="785" name="Google Shape;785;p74"/>
          <p:cNvSpPr txBox="1"/>
          <p:nvPr>
            <p:ph type="title"/>
          </p:nvPr>
        </p:nvSpPr>
        <p:spPr>
          <a:xfrm>
            <a:off x="1260800" y="539500"/>
            <a:ext cx="71700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Teaching Method</a:t>
            </a:r>
            <a:endParaRPr/>
          </a:p>
        </p:txBody>
      </p:sp>
      <p:sp>
        <p:nvSpPr>
          <p:cNvPr id="786" name="Google Shape;786;p74"/>
          <p:cNvSpPr txBox="1"/>
          <p:nvPr>
            <p:ph idx="5" type="subTitle"/>
          </p:nvPr>
        </p:nvSpPr>
        <p:spPr>
          <a:xfrm>
            <a:off x="6455175" y="2929003"/>
            <a:ext cx="17373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GOALS</a:t>
            </a:r>
            <a:endParaRPr/>
          </a:p>
        </p:txBody>
      </p:sp>
      <p:sp>
        <p:nvSpPr>
          <p:cNvPr id="787" name="Google Shape;787;p74"/>
          <p:cNvSpPr txBox="1"/>
          <p:nvPr>
            <p:ph idx="6" type="subTitle"/>
          </p:nvPr>
        </p:nvSpPr>
        <p:spPr>
          <a:xfrm>
            <a:off x="6277725" y="3673429"/>
            <a:ext cx="20922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a:p>
            <a:pPr indent="0" lvl="0" marL="0" rtl="0" algn="ctr">
              <a:spcBef>
                <a:spcPts val="1600"/>
              </a:spcBef>
              <a:spcAft>
                <a:spcPts val="1600"/>
              </a:spcAft>
              <a:buNone/>
            </a:pPr>
            <a:r>
              <a:t/>
            </a:r>
            <a:endParaRPr/>
          </a:p>
        </p:txBody>
      </p:sp>
      <p:sp>
        <p:nvSpPr>
          <p:cNvPr id="788" name="Google Shape;788;p74"/>
          <p:cNvSpPr txBox="1"/>
          <p:nvPr>
            <p:ph idx="3" type="subTitle"/>
          </p:nvPr>
        </p:nvSpPr>
        <p:spPr>
          <a:xfrm>
            <a:off x="4082188" y="2929003"/>
            <a:ext cx="17373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EVALUATIONS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92" name="Shape 792"/>
        <p:cNvGrpSpPr/>
        <p:nvPr/>
      </p:nvGrpSpPr>
      <p:grpSpPr>
        <a:xfrm>
          <a:off x="0" y="0"/>
          <a:ext cx="0" cy="0"/>
          <a:chOff x="0" y="0"/>
          <a:chExt cx="0" cy="0"/>
        </a:xfrm>
      </p:grpSpPr>
      <p:pic>
        <p:nvPicPr>
          <p:cNvPr id="793" name="Google Shape;793;p75"/>
          <p:cNvPicPr preferRelativeResize="0"/>
          <p:nvPr/>
        </p:nvPicPr>
        <p:blipFill rotWithShape="1">
          <a:blip r:embed="rId3">
            <a:alphaModFix/>
          </a:blip>
          <a:srcRect b="1807" l="-26441" r="14734" t="4057"/>
          <a:stretch/>
        </p:blipFill>
        <p:spPr>
          <a:xfrm>
            <a:off x="-2130450" y="-76200"/>
            <a:ext cx="5364300" cy="5367600"/>
          </a:xfrm>
          <a:prstGeom prst="ellipse">
            <a:avLst/>
          </a:prstGeom>
          <a:noFill/>
          <a:ln>
            <a:noFill/>
          </a:ln>
        </p:spPr>
      </p:pic>
      <p:sp>
        <p:nvSpPr>
          <p:cNvPr id="794" name="Google Shape;794;p75"/>
          <p:cNvSpPr txBox="1"/>
          <p:nvPr>
            <p:ph type="title"/>
          </p:nvPr>
        </p:nvSpPr>
        <p:spPr>
          <a:xfrm>
            <a:off x="3519575" y="854763"/>
            <a:ext cx="4664400" cy="2296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 Picture Always </a:t>
            </a:r>
            <a:r>
              <a:rPr lang="en"/>
              <a:t>Reinforces</a:t>
            </a:r>
            <a:r>
              <a:rPr lang="en"/>
              <a:t> the Concepts</a:t>
            </a:r>
            <a:endParaRPr/>
          </a:p>
        </p:txBody>
      </p:sp>
      <p:sp>
        <p:nvSpPr>
          <p:cNvPr id="795" name="Google Shape;795;p75"/>
          <p:cNvSpPr txBox="1"/>
          <p:nvPr>
            <p:ph idx="1" type="subTitle"/>
          </p:nvPr>
        </p:nvSpPr>
        <p:spPr>
          <a:xfrm>
            <a:off x="5396225" y="3144838"/>
            <a:ext cx="2787600" cy="1143900"/>
          </a:xfrm>
          <a:prstGeom prst="rect">
            <a:avLst/>
          </a:prstGeom>
        </p:spPr>
        <p:txBody>
          <a:bodyPr anchorCtr="0" anchor="b" bIns="91425" lIns="91425" spcFirstLastPara="1" rIns="91425" wrap="square" tIns="91425">
            <a:noAutofit/>
          </a:bodyPr>
          <a:lstStyle/>
          <a:p>
            <a:pPr indent="0" lvl="0" marL="0" rtl="0" algn="r">
              <a:spcBef>
                <a:spcPts val="0"/>
              </a:spcBef>
              <a:spcAft>
                <a:spcPts val="1600"/>
              </a:spcAft>
              <a:buNone/>
            </a:pPr>
            <a:r>
              <a:rPr lang="en"/>
              <a:t>Images reveal large amount of data, so remember: use an image instead of a long text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555" name="Shape 555"/>
        <p:cNvGrpSpPr/>
        <p:nvPr/>
      </p:nvGrpSpPr>
      <p:grpSpPr>
        <a:xfrm>
          <a:off x="0" y="0"/>
          <a:ext cx="0" cy="0"/>
          <a:chOff x="0" y="0"/>
          <a:chExt cx="0" cy="0"/>
        </a:xfrm>
      </p:grpSpPr>
      <p:sp>
        <p:nvSpPr>
          <p:cNvPr id="556" name="Google Shape;556;p49"/>
          <p:cNvSpPr txBox="1"/>
          <p:nvPr>
            <p:ph type="title"/>
          </p:nvPr>
        </p:nvSpPr>
        <p:spPr>
          <a:xfrm>
            <a:off x="863650" y="1329450"/>
            <a:ext cx="49287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Contexte et objectifs</a:t>
            </a:r>
            <a:endParaRPr/>
          </a:p>
        </p:txBody>
      </p:sp>
      <p:sp>
        <p:nvSpPr>
          <p:cNvPr id="557" name="Google Shape;557;p49"/>
          <p:cNvSpPr txBox="1"/>
          <p:nvPr>
            <p:ph idx="1" type="subTitle"/>
          </p:nvPr>
        </p:nvSpPr>
        <p:spPr>
          <a:xfrm>
            <a:off x="863650" y="2420238"/>
            <a:ext cx="5784300" cy="12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Récuperer le prix pour chaque recette de Marmiton</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Objectifs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solidFill>
                  <a:schemeClr val="dk1"/>
                </a:solidFill>
                <a:latin typeface="Roboto"/>
                <a:ea typeface="Roboto"/>
                <a:cs typeface="Roboto"/>
                <a:sym typeface="Roboto"/>
              </a:rPr>
              <a:t>Calculer </a:t>
            </a:r>
            <a:r>
              <a:rPr lang="en">
                <a:solidFill>
                  <a:schemeClr val="dk1"/>
                </a:solidFill>
                <a:latin typeface="Roboto"/>
                <a:ea typeface="Roboto"/>
                <a:cs typeface="Roboto"/>
                <a:sym typeface="Roboto"/>
              </a:rPr>
              <a:t>le prix par recette</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Élaborer une application web pour afficher le prix à la caisse d’une recette</a:t>
            </a:r>
            <a:endParaRPr>
              <a:solidFill>
                <a:schemeClr val="dk1"/>
              </a:solidFill>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Réaliser une comparaison avec l’estimation de Marmiton</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557"/>
                                        </p:tgtEl>
                                        <p:attrNameLst>
                                          <p:attrName>style.visibility</p:attrName>
                                        </p:attrNameLst>
                                      </p:cBhvr>
                                      <p:to>
                                        <p:strVal val="visible"/>
                                      </p:to>
                                    </p:set>
                                    <p:animEffect filter="fade" transition="in">
                                      <p:cBhvr>
                                        <p:cTn dur="1000"/>
                                        <p:tgtEl>
                                          <p:spTgt spid="5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99" name="Shape 799"/>
        <p:cNvGrpSpPr/>
        <p:nvPr/>
      </p:nvGrpSpPr>
      <p:grpSpPr>
        <a:xfrm>
          <a:off x="0" y="0"/>
          <a:ext cx="0" cy="0"/>
          <a:chOff x="0" y="0"/>
          <a:chExt cx="0" cy="0"/>
        </a:xfrm>
      </p:grpSpPr>
      <p:pic>
        <p:nvPicPr>
          <p:cNvPr id="800" name="Google Shape;800;p76"/>
          <p:cNvPicPr preferRelativeResize="0"/>
          <p:nvPr/>
        </p:nvPicPr>
        <p:blipFill rotWithShape="1">
          <a:blip r:embed="rId3">
            <a:alphaModFix/>
          </a:blip>
          <a:srcRect b="-23713" l="9197" r="9189" t="9375"/>
          <a:stretch/>
        </p:blipFill>
        <p:spPr>
          <a:xfrm>
            <a:off x="5392000" y="1411475"/>
            <a:ext cx="5364300" cy="5367600"/>
          </a:xfrm>
          <a:prstGeom prst="ellipse">
            <a:avLst/>
          </a:prstGeom>
          <a:noFill/>
          <a:ln>
            <a:noFill/>
          </a:ln>
        </p:spPr>
      </p:pic>
      <p:sp>
        <p:nvSpPr>
          <p:cNvPr id="801" name="Google Shape;801;p76"/>
          <p:cNvSpPr txBox="1"/>
          <p:nvPr>
            <p:ph idx="1" type="subTitle"/>
          </p:nvPr>
        </p:nvSpPr>
        <p:spPr>
          <a:xfrm>
            <a:off x="713225" y="2571750"/>
            <a:ext cx="2686500" cy="1143900"/>
          </a:xfrm>
          <a:prstGeom prst="rect">
            <a:avLst/>
          </a:prstGeom>
        </p:spPr>
        <p:txBody>
          <a:bodyPr anchorCtr="0" anchor="b" bIns="91425" lIns="91425" spcFirstLastPara="1" rIns="91425" wrap="square" tIns="91425">
            <a:noAutofit/>
          </a:bodyPr>
          <a:lstStyle/>
          <a:p>
            <a:pPr indent="0" lvl="0" marL="0" rtl="0" algn="l">
              <a:spcBef>
                <a:spcPts val="0"/>
              </a:spcBef>
              <a:spcAft>
                <a:spcPts val="1600"/>
              </a:spcAft>
              <a:buNone/>
            </a:pPr>
            <a:r>
              <a:rPr lang="en"/>
              <a:t>Images reveal large amount of data, so remember: use an image instead of a long text</a:t>
            </a:r>
            <a:endParaRPr/>
          </a:p>
        </p:txBody>
      </p:sp>
      <p:sp>
        <p:nvSpPr>
          <p:cNvPr id="802" name="Google Shape;802;p76"/>
          <p:cNvSpPr txBox="1"/>
          <p:nvPr>
            <p:ph type="title"/>
          </p:nvPr>
        </p:nvSpPr>
        <p:spPr>
          <a:xfrm>
            <a:off x="713225" y="854775"/>
            <a:ext cx="5838300" cy="229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a:t>
            </a:r>
            <a:r>
              <a:rPr lang="en"/>
              <a:t>Reinforces</a:t>
            </a:r>
            <a:r>
              <a:rPr lang="en"/>
              <a:t> the Concepts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802"/>
                                        </p:tgtEl>
                                        <p:attrNameLst>
                                          <p:attrName>style.visibility</p:attrName>
                                        </p:attrNameLst>
                                      </p:cBhvr>
                                      <p:to>
                                        <p:strVal val="visible"/>
                                      </p:to>
                                    </p:set>
                                    <p:animEffect filter="fade" transition="in">
                                      <p:cBhvr>
                                        <p:cTn dur="1000"/>
                                        <p:tgtEl>
                                          <p:spTgt spid="80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01"/>
                                        </p:tgtEl>
                                        <p:attrNameLst>
                                          <p:attrName>style.visibility</p:attrName>
                                        </p:attrNameLst>
                                      </p:cBhvr>
                                      <p:to>
                                        <p:strVal val="visible"/>
                                      </p:to>
                                    </p:set>
                                    <p:animEffect filter="fade" transition="in">
                                      <p:cBhvr>
                                        <p:cTn dur="1000"/>
                                        <p:tgtEl>
                                          <p:spTgt spid="80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800"/>
                                        </p:tgtEl>
                                        <p:attrNameLst>
                                          <p:attrName>style.visibility</p:attrName>
                                        </p:attrNameLst>
                                      </p:cBhvr>
                                      <p:to>
                                        <p:strVal val="visible"/>
                                      </p:to>
                                    </p:set>
                                    <p:animEffect filter="fade" transition="in">
                                      <p:cBhvr>
                                        <p:cTn dur="1000"/>
                                        <p:tgtEl>
                                          <p:spTgt spid="8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noFill/>
      </p:bgPr>
    </p:bg>
    <p:spTree>
      <p:nvGrpSpPr>
        <p:cNvPr id="806" name="Shape 806"/>
        <p:cNvGrpSpPr/>
        <p:nvPr/>
      </p:nvGrpSpPr>
      <p:grpSpPr>
        <a:xfrm>
          <a:off x="0" y="0"/>
          <a:ext cx="0" cy="0"/>
          <a:chOff x="0" y="0"/>
          <a:chExt cx="0" cy="0"/>
        </a:xfrm>
      </p:grpSpPr>
      <p:sp>
        <p:nvSpPr>
          <p:cNvPr id="807" name="Google Shape;807;p77"/>
          <p:cNvSpPr txBox="1"/>
          <p:nvPr>
            <p:ph idx="1" type="subTitle"/>
          </p:nvPr>
        </p:nvSpPr>
        <p:spPr>
          <a:xfrm>
            <a:off x="2568625" y="2135274"/>
            <a:ext cx="4963800" cy="936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the Solar System—it’s only a bit larger than the Moon</a:t>
            </a:r>
            <a:endParaRPr/>
          </a:p>
        </p:txBody>
      </p:sp>
      <p:sp>
        <p:nvSpPr>
          <p:cNvPr id="808" name="Google Shape;808;p77"/>
          <p:cNvSpPr txBox="1"/>
          <p:nvPr>
            <p:ph idx="4" type="subTitle"/>
          </p:nvPr>
        </p:nvSpPr>
        <p:spPr>
          <a:xfrm>
            <a:off x="2568625" y="3377404"/>
            <a:ext cx="2384400" cy="407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a:t>
            </a:r>
            <a:endParaRPr/>
          </a:p>
        </p:txBody>
      </p:sp>
      <p:sp>
        <p:nvSpPr>
          <p:cNvPr id="809" name="Google Shape;809;p77"/>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Sets Us Apart</a:t>
            </a:r>
            <a:endParaRPr/>
          </a:p>
        </p:txBody>
      </p:sp>
      <p:sp>
        <p:nvSpPr>
          <p:cNvPr id="810" name="Google Shape;810;p77"/>
          <p:cNvSpPr txBox="1"/>
          <p:nvPr>
            <p:ph idx="3" type="subTitle"/>
          </p:nvPr>
        </p:nvSpPr>
        <p:spPr>
          <a:xfrm>
            <a:off x="2568625" y="1771125"/>
            <a:ext cx="2384400" cy="407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a:t>
            </a:r>
            <a:endParaRPr/>
          </a:p>
        </p:txBody>
      </p:sp>
      <p:sp>
        <p:nvSpPr>
          <p:cNvPr id="811" name="Google Shape;811;p77"/>
          <p:cNvSpPr txBox="1"/>
          <p:nvPr>
            <p:ph idx="2" type="subTitle"/>
          </p:nvPr>
        </p:nvSpPr>
        <p:spPr>
          <a:xfrm>
            <a:off x="2568625" y="3738724"/>
            <a:ext cx="4963800" cy="93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 is the farthest planet in the Solar System. It’s the fourth-largest by diameter and the densest </a:t>
            </a:r>
            <a:endParaRPr/>
          </a:p>
        </p:txBody>
      </p:sp>
      <p:grpSp>
        <p:nvGrpSpPr>
          <p:cNvPr id="812" name="Google Shape;812;p77"/>
          <p:cNvGrpSpPr/>
          <p:nvPr/>
        </p:nvGrpSpPr>
        <p:grpSpPr>
          <a:xfrm>
            <a:off x="1069755" y="1695303"/>
            <a:ext cx="1180677" cy="1180677"/>
            <a:chOff x="3307350" y="1609475"/>
            <a:chExt cx="2529300" cy="2529300"/>
          </a:xfrm>
        </p:grpSpPr>
        <p:sp>
          <p:nvSpPr>
            <p:cNvPr id="813" name="Google Shape;813;p77"/>
            <p:cNvSpPr/>
            <p:nvPr/>
          </p:nvSpPr>
          <p:spPr>
            <a:xfrm>
              <a:off x="3307350" y="1609475"/>
              <a:ext cx="2529300" cy="2529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77"/>
            <p:cNvSpPr/>
            <p:nvPr/>
          </p:nvSpPr>
          <p:spPr>
            <a:xfrm>
              <a:off x="3724191" y="2026323"/>
              <a:ext cx="1695600" cy="16956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77"/>
            <p:cNvSpPr/>
            <p:nvPr/>
          </p:nvSpPr>
          <p:spPr>
            <a:xfrm>
              <a:off x="3758507" y="2060663"/>
              <a:ext cx="1627200" cy="1627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7"/>
            <p:cNvSpPr/>
            <p:nvPr/>
          </p:nvSpPr>
          <p:spPr>
            <a:xfrm>
              <a:off x="3789842" y="2091998"/>
              <a:ext cx="1564200" cy="1564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77"/>
          <p:cNvGrpSpPr/>
          <p:nvPr/>
        </p:nvGrpSpPr>
        <p:grpSpPr>
          <a:xfrm>
            <a:off x="1069855" y="3263764"/>
            <a:ext cx="1205211" cy="1205211"/>
            <a:chOff x="3307350" y="1609475"/>
            <a:chExt cx="2529300" cy="2529300"/>
          </a:xfrm>
        </p:grpSpPr>
        <p:sp>
          <p:nvSpPr>
            <p:cNvPr id="818" name="Google Shape;818;p77"/>
            <p:cNvSpPr/>
            <p:nvPr/>
          </p:nvSpPr>
          <p:spPr>
            <a:xfrm>
              <a:off x="3307350" y="1609475"/>
              <a:ext cx="2529300" cy="2529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7"/>
            <p:cNvSpPr/>
            <p:nvPr/>
          </p:nvSpPr>
          <p:spPr>
            <a:xfrm>
              <a:off x="3724191" y="2026323"/>
              <a:ext cx="1695600" cy="16956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77"/>
            <p:cNvSpPr/>
            <p:nvPr/>
          </p:nvSpPr>
          <p:spPr>
            <a:xfrm>
              <a:off x="3758507" y="2060663"/>
              <a:ext cx="1627200" cy="1627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7"/>
            <p:cNvSpPr/>
            <p:nvPr/>
          </p:nvSpPr>
          <p:spPr>
            <a:xfrm>
              <a:off x="3789842" y="2091998"/>
              <a:ext cx="1564200" cy="1564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77"/>
          <p:cNvGrpSpPr/>
          <p:nvPr/>
        </p:nvGrpSpPr>
        <p:grpSpPr>
          <a:xfrm>
            <a:off x="1468901" y="2069926"/>
            <a:ext cx="407122" cy="407122"/>
            <a:chOff x="1543050" y="530725"/>
            <a:chExt cx="454175" cy="454175"/>
          </a:xfrm>
        </p:grpSpPr>
        <p:sp>
          <p:nvSpPr>
            <p:cNvPr id="823" name="Google Shape;823;p77"/>
            <p:cNvSpPr/>
            <p:nvPr/>
          </p:nvSpPr>
          <p:spPr>
            <a:xfrm>
              <a:off x="1623475" y="931925"/>
              <a:ext cx="292800" cy="52975"/>
            </a:xfrm>
            <a:custGeom>
              <a:rect b="b" l="l" r="r" t="t"/>
              <a:pathLst>
                <a:path extrusionOk="0" h="2119" w="11712">
                  <a:moveTo>
                    <a:pt x="1" y="1"/>
                  </a:moveTo>
                  <a:lnTo>
                    <a:pt x="1" y="2119"/>
                  </a:lnTo>
                  <a:lnTo>
                    <a:pt x="11711" y="2119"/>
                  </a:lnTo>
                  <a:lnTo>
                    <a:pt x="117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7"/>
            <p:cNvSpPr/>
            <p:nvPr/>
          </p:nvSpPr>
          <p:spPr>
            <a:xfrm>
              <a:off x="1543050" y="530725"/>
              <a:ext cx="454175" cy="374250"/>
            </a:xfrm>
            <a:custGeom>
              <a:rect b="b" l="l" r="r" t="t"/>
              <a:pathLst>
                <a:path extrusionOk="0" h="14970" w="18167">
                  <a:moveTo>
                    <a:pt x="9083" y="1"/>
                  </a:moveTo>
                  <a:cubicBezTo>
                    <a:pt x="7413" y="1"/>
                    <a:pt x="5947" y="897"/>
                    <a:pt x="5091" y="2180"/>
                  </a:cubicBezTo>
                  <a:lnTo>
                    <a:pt x="4827" y="2180"/>
                  </a:lnTo>
                  <a:cubicBezTo>
                    <a:pt x="2179" y="2180"/>
                    <a:pt x="0" y="4318"/>
                    <a:pt x="0" y="6966"/>
                  </a:cubicBezTo>
                  <a:cubicBezTo>
                    <a:pt x="0" y="9002"/>
                    <a:pt x="1324" y="10815"/>
                    <a:pt x="3218" y="11487"/>
                  </a:cubicBezTo>
                  <a:lnTo>
                    <a:pt x="3218" y="14969"/>
                  </a:lnTo>
                  <a:lnTo>
                    <a:pt x="5356" y="14969"/>
                  </a:lnTo>
                  <a:lnTo>
                    <a:pt x="5356" y="12810"/>
                  </a:lnTo>
                  <a:lnTo>
                    <a:pt x="6415" y="12810"/>
                  </a:lnTo>
                  <a:lnTo>
                    <a:pt x="6415" y="14969"/>
                  </a:lnTo>
                  <a:lnTo>
                    <a:pt x="8554" y="14969"/>
                  </a:lnTo>
                  <a:lnTo>
                    <a:pt x="8554" y="12810"/>
                  </a:lnTo>
                  <a:lnTo>
                    <a:pt x="9613" y="12810"/>
                  </a:lnTo>
                  <a:lnTo>
                    <a:pt x="9613" y="14969"/>
                  </a:lnTo>
                  <a:lnTo>
                    <a:pt x="11731" y="14969"/>
                  </a:lnTo>
                  <a:lnTo>
                    <a:pt x="11731" y="12810"/>
                  </a:lnTo>
                  <a:lnTo>
                    <a:pt x="12810" y="12810"/>
                  </a:lnTo>
                  <a:lnTo>
                    <a:pt x="12810" y="14969"/>
                  </a:lnTo>
                  <a:lnTo>
                    <a:pt x="14928" y="14969"/>
                  </a:lnTo>
                  <a:lnTo>
                    <a:pt x="14928" y="11487"/>
                  </a:lnTo>
                  <a:cubicBezTo>
                    <a:pt x="16822" y="10815"/>
                    <a:pt x="18166" y="9002"/>
                    <a:pt x="18166" y="6966"/>
                  </a:cubicBezTo>
                  <a:cubicBezTo>
                    <a:pt x="18166" y="4318"/>
                    <a:pt x="15967" y="2180"/>
                    <a:pt x="13340" y="2180"/>
                  </a:cubicBezTo>
                  <a:lnTo>
                    <a:pt x="13054" y="2180"/>
                  </a:lnTo>
                  <a:cubicBezTo>
                    <a:pt x="12199" y="897"/>
                    <a:pt x="10733" y="1"/>
                    <a:pt x="9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77"/>
          <p:cNvGrpSpPr/>
          <p:nvPr/>
        </p:nvGrpSpPr>
        <p:grpSpPr>
          <a:xfrm>
            <a:off x="1472104" y="3639015"/>
            <a:ext cx="411479" cy="462895"/>
            <a:chOff x="1569525" y="3047400"/>
            <a:chExt cx="400700" cy="454175"/>
          </a:xfrm>
        </p:grpSpPr>
        <p:sp>
          <p:nvSpPr>
            <p:cNvPr id="826" name="Google Shape;826;p77"/>
            <p:cNvSpPr/>
            <p:nvPr/>
          </p:nvSpPr>
          <p:spPr>
            <a:xfrm>
              <a:off x="1596000" y="3395150"/>
              <a:ext cx="374225" cy="106425"/>
            </a:xfrm>
            <a:custGeom>
              <a:rect b="b" l="l" r="r" t="t"/>
              <a:pathLst>
                <a:path extrusionOk="0" h="4257" w="14969">
                  <a:moveTo>
                    <a:pt x="13380" y="2138"/>
                  </a:moveTo>
                  <a:cubicBezTo>
                    <a:pt x="13665" y="2138"/>
                    <a:pt x="13910" y="2362"/>
                    <a:pt x="13910" y="2668"/>
                  </a:cubicBezTo>
                  <a:cubicBezTo>
                    <a:pt x="13910" y="2953"/>
                    <a:pt x="13665" y="3197"/>
                    <a:pt x="13380" y="3197"/>
                  </a:cubicBezTo>
                  <a:lnTo>
                    <a:pt x="12321" y="3197"/>
                  </a:lnTo>
                  <a:cubicBezTo>
                    <a:pt x="11629" y="3197"/>
                    <a:pt x="11038" y="2749"/>
                    <a:pt x="10814" y="2138"/>
                  </a:cubicBezTo>
                  <a:close/>
                  <a:moveTo>
                    <a:pt x="0" y="0"/>
                  </a:moveTo>
                  <a:lnTo>
                    <a:pt x="0" y="2138"/>
                  </a:lnTo>
                  <a:lnTo>
                    <a:pt x="9715" y="2138"/>
                  </a:lnTo>
                  <a:cubicBezTo>
                    <a:pt x="9959" y="3340"/>
                    <a:pt x="11038" y="4256"/>
                    <a:pt x="12321" y="4256"/>
                  </a:cubicBezTo>
                  <a:lnTo>
                    <a:pt x="13380" y="4256"/>
                  </a:lnTo>
                  <a:cubicBezTo>
                    <a:pt x="14256" y="4256"/>
                    <a:pt x="14969" y="3544"/>
                    <a:pt x="14969" y="2668"/>
                  </a:cubicBezTo>
                  <a:cubicBezTo>
                    <a:pt x="14969" y="1792"/>
                    <a:pt x="14256" y="1059"/>
                    <a:pt x="13380" y="1059"/>
                  </a:cubicBezTo>
                  <a:lnTo>
                    <a:pt x="10712" y="1059"/>
                  </a:lnTo>
                  <a:lnTo>
                    <a:pt x="107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77"/>
            <p:cNvSpPr/>
            <p:nvPr/>
          </p:nvSpPr>
          <p:spPr>
            <a:xfrm>
              <a:off x="1569525" y="3047400"/>
              <a:ext cx="367625" cy="321275"/>
            </a:xfrm>
            <a:custGeom>
              <a:rect b="b" l="l" r="r" t="t"/>
              <a:pathLst>
                <a:path extrusionOk="0" h="12851" w="14705">
                  <a:moveTo>
                    <a:pt x="5397" y="0"/>
                  </a:moveTo>
                  <a:cubicBezTo>
                    <a:pt x="1853" y="0"/>
                    <a:pt x="0" y="2933"/>
                    <a:pt x="0" y="6477"/>
                  </a:cubicBezTo>
                  <a:cubicBezTo>
                    <a:pt x="0" y="7393"/>
                    <a:pt x="122" y="7617"/>
                    <a:pt x="957" y="12851"/>
                  </a:cubicBezTo>
                  <a:lnTo>
                    <a:pt x="12301" y="12851"/>
                  </a:lnTo>
                  <a:lnTo>
                    <a:pt x="14113" y="10407"/>
                  </a:lnTo>
                  <a:cubicBezTo>
                    <a:pt x="14704" y="9633"/>
                    <a:pt x="14623" y="8513"/>
                    <a:pt x="13930" y="7821"/>
                  </a:cubicBezTo>
                  <a:cubicBezTo>
                    <a:pt x="13538" y="7448"/>
                    <a:pt x="13027" y="7245"/>
                    <a:pt x="12490" y="7245"/>
                  </a:cubicBezTo>
                  <a:cubicBezTo>
                    <a:pt x="12441" y="7245"/>
                    <a:pt x="12391" y="7247"/>
                    <a:pt x="12342" y="7250"/>
                  </a:cubicBezTo>
                  <a:cubicBezTo>
                    <a:pt x="11934" y="7291"/>
                    <a:pt x="11568" y="7454"/>
                    <a:pt x="11262" y="7699"/>
                  </a:cubicBezTo>
                  <a:cubicBezTo>
                    <a:pt x="12057" y="3727"/>
                    <a:pt x="10040" y="0"/>
                    <a:pt x="59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9"/>
                                        </p:tgtEl>
                                        <p:attrNameLst>
                                          <p:attrName>style.visibility</p:attrName>
                                        </p:attrNameLst>
                                      </p:cBhvr>
                                      <p:to>
                                        <p:strVal val="visible"/>
                                      </p:to>
                                    </p:set>
                                    <p:animEffect filter="fade" transition="in">
                                      <p:cBhvr>
                                        <p:cTn dur="1000"/>
                                        <p:tgtEl>
                                          <p:spTgt spid="80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22"/>
                                        </p:tgtEl>
                                        <p:attrNameLst>
                                          <p:attrName>style.visibility</p:attrName>
                                        </p:attrNameLst>
                                      </p:cBhvr>
                                      <p:to>
                                        <p:strVal val="visible"/>
                                      </p:to>
                                    </p:set>
                                    <p:animEffect filter="fade" transition="in">
                                      <p:cBhvr>
                                        <p:cTn dur="1000"/>
                                        <p:tgtEl>
                                          <p:spTgt spid="822"/>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812"/>
                                        </p:tgtEl>
                                        <p:attrNameLst>
                                          <p:attrName>style.visibility</p:attrName>
                                        </p:attrNameLst>
                                      </p:cBhvr>
                                      <p:to>
                                        <p:strVal val="visible"/>
                                      </p:to>
                                    </p:set>
                                    <p:animEffect filter="fade" transition="in">
                                      <p:cBhvr>
                                        <p:cTn dur="1000"/>
                                        <p:tgtEl>
                                          <p:spTgt spid="812"/>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810"/>
                                        </p:tgtEl>
                                        <p:attrNameLst>
                                          <p:attrName>style.visibility</p:attrName>
                                        </p:attrNameLst>
                                      </p:cBhvr>
                                      <p:to>
                                        <p:strVal val="visible"/>
                                      </p:to>
                                    </p:set>
                                    <p:animEffect filter="fade" transition="in">
                                      <p:cBhvr>
                                        <p:cTn dur="1000"/>
                                        <p:tgtEl>
                                          <p:spTgt spid="810"/>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807"/>
                                        </p:tgtEl>
                                        <p:attrNameLst>
                                          <p:attrName>style.visibility</p:attrName>
                                        </p:attrNameLst>
                                      </p:cBhvr>
                                      <p:to>
                                        <p:strVal val="visible"/>
                                      </p:to>
                                    </p:set>
                                    <p:animEffect filter="fade" transition="in">
                                      <p:cBhvr>
                                        <p:cTn dur="1000"/>
                                        <p:tgtEl>
                                          <p:spTgt spid="8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7"/>
                                        </p:tgtEl>
                                        <p:attrNameLst>
                                          <p:attrName>style.visibility</p:attrName>
                                        </p:attrNameLst>
                                      </p:cBhvr>
                                      <p:to>
                                        <p:strVal val="visible"/>
                                      </p:to>
                                    </p:set>
                                    <p:animEffect filter="fade" transition="in">
                                      <p:cBhvr>
                                        <p:cTn dur="1000"/>
                                        <p:tgtEl>
                                          <p:spTgt spid="81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25"/>
                                        </p:tgtEl>
                                        <p:attrNameLst>
                                          <p:attrName>style.visibility</p:attrName>
                                        </p:attrNameLst>
                                      </p:cBhvr>
                                      <p:to>
                                        <p:strVal val="visible"/>
                                      </p:to>
                                    </p:set>
                                    <p:animEffect filter="fade" transition="in">
                                      <p:cBhvr>
                                        <p:cTn dur="1000"/>
                                        <p:tgtEl>
                                          <p:spTgt spid="825"/>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808"/>
                                        </p:tgtEl>
                                        <p:attrNameLst>
                                          <p:attrName>style.visibility</p:attrName>
                                        </p:attrNameLst>
                                      </p:cBhvr>
                                      <p:to>
                                        <p:strVal val="visible"/>
                                      </p:to>
                                    </p:set>
                                    <p:animEffect filter="fade" transition="in">
                                      <p:cBhvr>
                                        <p:cTn dur="1000"/>
                                        <p:tgtEl>
                                          <p:spTgt spid="808"/>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811"/>
                                        </p:tgtEl>
                                        <p:attrNameLst>
                                          <p:attrName>style.visibility</p:attrName>
                                        </p:attrNameLst>
                                      </p:cBhvr>
                                      <p:to>
                                        <p:strVal val="visible"/>
                                      </p:to>
                                    </p:set>
                                    <p:animEffect filter="fade" transition="in">
                                      <p:cBhvr>
                                        <p:cTn dur="1000"/>
                                        <p:tgtEl>
                                          <p:spTgt spid="8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31" name="Shape 831"/>
        <p:cNvGrpSpPr/>
        <p:nvPr/>
      </p:nvGrpSpPr>
      <p:grpSpPr>
        <a:xfrm>
          <a:off x="0" y="0"/>
          <a:ext cx="0" cy="0"/>
          <a:chOff x="0" y="0"/>
          <a:chExt cx="0" cy="0"/>
        </a:xfrm>
      </p:grpSpPr>
      <p:sp>
        <p:nvSpPr>
          <p:cNvPr id="832" name="Google Shape;832;p78"/>
          <p:cNvSpPr txBox="1"/>
          <p:nvPr>
            <p:ph idx="1" type="subTitle"/>
          </p:nvPr>
        </p:nvSpPr>
        <p:spPr>
          <a:xfrm>
            <a:off x="2305383" y="1709863"/>
            <a:ext cx="25146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LOYALTY</a:t>
            </a:r>
            <a:endParaRPr/>
          </a:p>
        </p:txBody>
      </p:sp>
      <p:sp>
        <p:nvSpPr>
          <p:cNvPr id="833" name="Google Shape;833;p78"/>
          <p:cNvSpPr txBox="1"/>
          <p:nvPr>
            <p:ph idx="2" type="subTitle"/>
          </p:nvPr>
        </p:nvSpPr>
        <p:spPr>
          <a:xfrm>
            <a:off x="2305383" y="2136329"/>
            <a:ext cx="23925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 is the farthest planet from the Sun and the fourth-largest of them all</a:t>
            </a:r>
            <a:endParaRPr/>
          </a:p>
        </p:txBody>
      </p:sp>
      <p:sp>
        <p:nvSpPr>
          <p:cNvPr id="834" name="Google Shape;834;p78"/>
          <p:cNvSpPr txBox="1"/>
          <p:nvPr>
            <p:ph idx="15" type="title"/>
          </p:nvPr>
        </p:nvSpPr>
        <p:spPr>
          <a:xfrm>
            <a:off x="1756344" y="539500"/>
            <a:ext cx="6464700" cy="4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t>
            </a:r>
            <a:r>
              <a:rPr lang="en"/>
              <a:t>Values</a:t>
            </a:r>
            <a:endParaRPr/>
          </a:p>
        </p:txBody>
      </p:sp>
      <p:sp>
        <p:nvSpPr>
          <p:cNvPr id="835" name="Google Shape;835;p78"/>
          <p:cNvSpPr txBox="1"/>
          <p:nvPr>
            <p:ph idx="4" type="subTitle"/>
          </p:nvPr>
        </p:nvSpPr>
        <p:spPr>
          <a:xfrm>
            <a:off x="2305383" y="3355000"/>
            <a:ext cx="25146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RELIABILITY</a:t>
            </a:r>
            <a:endParaRPr/>
          </a:p>
        </p:txBody>
      </p:sp>
      <p:sp>
        <p:nvSpPr>
          <p:cNvPr id="836" name="Google Shape;836;p78"/>
          <p:cNvSpPr txBox="1"/>
          <p:nvPr>
            <p:ph idx="5" type="subTitle"/>
          </p:nvPr>
        </p:nvSpPr>
        <p:spPr>
          <a:xfrm>
            <a:off x="2305383" y="3774042"/>
            <a:ext cx="23958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also the smallest one</a:t>
            </a:r>
            <a:endParaRPr/>
          </a:p>
        </p:txBody>
      </p:sp>
      <p:sp>
        <p:nvSpPr>
          <p:cNvPr id="837" name="Google Shape;837;p78"/>
          <p:cNvSpPr txBox="1"/>
          <p:nvPr>
            <p:ph idx="7" type="subTitle"/>
          </p:nvPr>
        </p:nvSpPr>
        <p:spPr>
          <a:xfrm>
            <a:off x="5872704" y="1709863"/>
            <a:ext cx="25146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EFFICIENCY</a:t>
            </a:r>
            <a:endParaRPr/>
          </a:p>
        </p:txBody>
      </p:sp>
      <p:sp>
        <p:nvSpPr>
          <p:cNvPr id="838" name="Google Shape;838;p78"/>
          <p:cNvSpPr txBox="1"/>
          <p:nvPr>
            <p:ph idx="8" type="subTitle"/>
          </p:nvPr>
        </p:nvSpPr>
        <p:spPr>
          <a:xfrm>
            <a:off x="5874655" y="2136329"/>
            <a:ext cx="25146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Despite being red, Mars is actually a cold place. It’s full of iron oxide dust </a:t>
            </a:r>
            <a:endParaRPr/>
          </a:p>
        </p:txBody>
      </p:sp>
      <p:sp>
        <p:nvSpPr>
          <p:cNvPr id="839" name="Google Shape;839;p78"/>
          <p:cNvSpPr txBox="1"/>
          <p:nvPr>
            <p:ph idx="13" type="subTitle"/>
          </p:nvPr>
        </p:nvSpPr>
        <p:spPr>
          <a:xfrm>
            <a:off x="5872704" y="3355000"/>
            <a:ext cx="25146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COMMITMENT</a:t>
            </a:r>
            <a:endParaRPr/>
          </a:p>
        </p:txBody>
      </p:sp>
      <p:sp>
        <p:nvSpPr>
          <p:cNvPr id="840" name="Google Shape;840;p78"/>
          <p:cNvSpPr txBox="1"/>
          <p:nvPr>
            <p:ph idx="14" type="subTitle"/>
          </p:nvPr>
        </p:nvSpPr>
        <p:spPr>
          <a:xfrm>
            <a:off x="5874654" y="3774042"/>
            <a:ext cx="25146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Jupiter is the biggest planet in the Solar System and the fourth-brightest object</a:t>
            </a:r>
            <a:endParaRPr/>
          </a:p>
        </p:txBody>
      </p:sp>
      <p:sp>
        <p:nvSpPr>
          <p:cNvPr id="841" name="Google Shape;841;p78"/>
          <p:cNvSpPr txBox="1"/>
          <p:nvPr>
            <p:ph type="title"/>
          </p:nvPr>
        </p:nvSpPr>
        <p:spPr>
          <a:xfrm>
            <a:off x="1594717" y="1866242"/>
            <a:ext cx="7314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842" name="Google Shape;842;p78"/>
          <p:cNvSpPr txBox="1"/>
          <p:nvPr>
            <p:ph idx="3" type="title"/>
          </p:nvPr>
        </p:nvSpPr>
        <p:spPr>
          <a:xfrm>
            <a:off x="1594717" y="3490678"/>
            <a:ext cx="7314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843" name="Google Shape;843;p78"/>
          <p:cNvSpPr txBox="1"/>
          <p:nvPr>
            <p:ph idx="6" type="title"/>
          </p:nvPr>
        </p:nvSpPr>
        <p:spPr>
          <a:xfrm>
            <a:off x="5161174" y="1848917"/>
            <a:ext cx="7314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844" name="Google Shape;844;p78"/>
          <p:cNvSpPr txBox="1"/>
          <p:nvPr>
            <p:ph idx="9" type="title"/>
          </p:nvPr>
        </p:nvSpPr>
        <p:spPr>
          <a:xfrm>
            <a:off x="5161174" y="3490678"/>
            <a:ext cx="7314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48" name="Shape 848"/>
        <p:cNvGrpSpPr/>
        <p:nvPr/>
      </p:nvGrpSpPr>
      <p:grpSpPr>
        <a:xfrm>
          <a:off x="0" y="0"/>
          <a:ext cx="0" cy="0"/>
          <a:chOff x="0" y="0"/>
          <a:chExt cx="0" cy="0"/>
        </a:xfrm>
      </p:grpSpPr>
      <p:cxnSp>
        <p:nvCxnSpPr>
          <p:cNvPr id="849" name="Google Shape;849;p79"/>
          <p:cNvCxnSpPr/>
          <p:nvPr/>
        </p:nvCxnSpPr>
        <p:spPr>
          <a:xfrm rot="10800000">
            <a:off x="1024172" y="2561570"/>
            <a:ext cx="2598600" cy="0"/>
          </a:xfrm>
          <a:prstGeom prst="straightConnector1">
            <a:avLst/>
          </a:prstGeom>
          <a:noFill/>
          <a:ln cap="flat" cmpd="sng" w="19050">
            <a:solidFill>
              <a:schemeClr val="accent4"/>
            </a:solidFill>
            <a:prstDash val="solid"/>
            <a:round/>
            <a:headEnd len="med" w="med" type="none"/>
            <a:tailEnd len="med" w="med" type="none"/>
          </a:ln>
        </p:spPr>
      </p:cxnSp>
      <p:sp>
        <p:nvSpPr>
          <p:cNvPr id="850" name="Google Shape;850;p79"/>
          <p:cNvSpPr txBox="1"/>
          <p:nvPr>
            <p:ph idx="4294967295" type="subTitle"/>
          </p:nvPr>
        </p:nvSpPr>
        <p:spPr>
          <a:xfrm>
            <a:off x="1146650" y="1934050"/>
            <a:ext cx="1485600" cy="660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 is the farthest planet</a:t>
            </a:r>
            <a:endParaRPr/>
          </a:p>
        </p:txBody>
      </p:sp>
      <p:sp>
        <p:nvSpPr>
          <p:cNvPr id="851" name="Google Shape;851;p79"/>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Values</a:t>
            </a:r>
            <a:endParaRPr/>
          </a:p>
        </p:txBody>
      </p:sp>
      <p:sp>
        <p:nvSpPr>
          <p:cNvPr id="852" name="Google Shape;852;p79"/>
          <p:cNvSpPr txBox="1"/>
          <p:nvPr>
            <p:ph idx="4294967295" type="subTitle"/>
          </p:nvPr>
        </p:nvSpPr>
        <p:spPr>
          <a:xfrm>
            <a:off x="2135363" y="4049299"/>
            <a:ext cx="1487400" cy="660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smallest planet </a:t>
            </a:r>
            <a:endParaRPr/>
          </a:p>
        </p:txBody>
      </p:sp>
      <p:sp>
        <p:nvSpPr>
          <p:cNvPr id="853" name="Google Shape;853;p79"/>
          <p:cNvSpPr txBox="1"/>
          <p:nvPr>
            <p:ph idx="4294967295" type="subTitle"/>
          </p:nvPr>
        </p:nvSpPr>
        <p:spPr>
          <a:xfrm>
            <a:off x="5017940" y="679300"/>
            <a:ext cx="1487400" cy="660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Mars is actually a cold place </a:t>
            </a:r>
            <a:endParaRPr/>
          </a:p>
        </p:txBody>
      </p:sp>
      <p:sp>
        <p:nvSpPr>
          <p:cNvPr id="854" name="Google Shape;854;p79"/>
          <p:cNvSpPr txBox="1"/>
          <p:nvPr>
            <p:ph idx="4294967295" type="subTitle"/>
          </p:nvPr>
        </p:nvSpPr>
        <p:spPr>
          <a:xfrm>
            <a:off x="6027475" y="3132466"/>
            <a:ext cx="1487400" cy="660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Jupiter is the biggest planet </a:t>
            </a:r>
            <a:endParaRPr/>
          </a:p>
        </p:txBody>
      </p:sp>
      <p:sp>
        <p:nvSpPr>
          <p:cNvPr id="855" name="Google Shape;855;p79"/>
          <p:cNvSpPr/>
          <p:nvPr/>
        </p:nvSpPr>
        <p:spPr>
          <a:xfrm>
            <a:off x="3185714" y="1288075"/>
            <a:ext cx="1379877" cy="1279279"/>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9"/>
          <p:cNvSpPr/>
          <p:nvPr/>
        </p:nvSpPr>
        <p:spPr>
          <a:xfrm rot="5400000">
            <a:off x="4491616" y="1568912"/>
            <a:ext cx="1404655" cy="1256713"/>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9"/>
          <p:cNvSpPr/>
          <p:nvPr/>
        </p:nvSpPr>
        <p:spPr>
          <a:xfrm rot="10800000">
            <a:off x="4258015" y="2899596"/>
            <a:ext cx="1379877" cy="1279279"/>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9"/>
          <p:cNvSpPr/>
          <p:nvPr/>
        </p:nvSpPr>
        <p:spPr>
          <a:xfrm rot="-5400000">
            <a:off x="2931029" y="2641325"/>
            <a:ext cx="1404655" cy="1256713"/>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 name="Google Shape;859;p79"/>
          <p:cNvGrpSpPr/>
          <p:nvPr/>
        </p:nvGrpSpPr>
        <p:grpSpPr>
          <a:xfrm>
            <a:off x="4055752" y="2371789"/>
            <a:ext cx="621262" cy="660291"/>
            <a:chOff x="1598200" y="1709400"/>
            <a:chExt cx="397150" cy="422100"/>
          </a:xfrm>
        </p:grpSpPr>
        <p:sp>
          <p:nvSpPr>
            <p:cNvPr id="860" name="Google Shape;860;p79"/>
            <p:cNvSpPr/>
            <p:nvPr/>
          </p:nvSpPr>
          <p:spPr>
            <a:xfrm>
              <a:off x="1697475" y="1709400"/>
              <a:ext cx="297875" cy="347750"/>
            </a:xfrm>
            <a:custGeom>
              <a:rect b="b" l="l" r="r" t="t"/>
              <a:pathLst>
                <a:path extrusionOk="0" h="13910" w="11915">
                  <a:moveTo>
                    <a:pt x="6009" y="0"/>
                  </a:moveTo>
                  <a:cubicBezTo>
                    <a:pt x="3544" y="0"/>
                    <a:pt x="1528" y="1996"/>
                    <a:pt x="1528" y="4481"/>
                  </a:cubicBezTo>
                  <a:lnTo>
                    <a:pt x="2526" y="4481"/>
                  </a:lnTo>
                  <a:cubicBezTo>
                    <a:pt x="2526" y="2546"/>
                    <a:pt x="4094" y="998"/>
                    <a:pt x="6009" y="998"/>
                  </a:cubicBezTo>
                  <a:cubicBezTo>
                    <a:pt x="7923" y="998"/>
                    <a:pt x="9491" y="2546"/>
                    <a:pt x="9491" y="4481"/>
                  </a:cubicBezTo>
                  <a:lnTo>
                    <a:pt x="9491" y="8269"/>
                  </a:lnTo>
                  <a:cubicBezTo>
                    <a:pt x="9002" y="8065"/>
                    <a:pt x="8473" y="7943"/>
                    <a:pt x="7923" y="7943"/>
                  </a:cubicBezTo>
                  <a:lnTo>
                    <a:pt x="3992" y="7943"/>
                  </a:lnTo>
                  <a:cubicBezTo>
                    <a:pt x="1793" y="7943"/>
                    <a:pt x="1" y="9735"/>
                    <a:pt x="1" y="11934"/>
                  </a:cubicBezTo>
                  <a:lnTo>
                    <a:pt x="1" y="13910"/>
                  </a:lnTo>
                  <a:lnTo>
                    <a:pt x="11915" y="13910"/>
                  </a:lnTo>
                  <a:lnTo>
                    <a:pt x="11915" y="11934"/>
                  </a:lnTo>
                  <a:cubicBezTo>
                    <a:pt x="11915" y="10712"/>
                    <a:pt x="11365" y="9613"/>
                    <a:pt x="10469" y="8880"/>
                  </a:cubicBezTo>
                  <a:lnTo>
                    <a:pt x="10469" y="4481"/>
                  </a:lnTo>
                  <a:cubicBezTo>
                    <a:pt x="10469" y="1996"/>
                    <a:pt x="8473" y="0"/>
                    <a:pt x="6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9"/>
            <p:cNvSpPr/>
            <p:nvPr/>
          </p:nvSpPr>
          <p:spPr>
            <a:xfrm>
              <a:off x="1786075" y="1808675"/>
              <a:ext cx="120700" cy="74875"/>
            </a:xfrm>
            <a:custGeom>
              <a:rect b="b" l="l" r="r" t="t"/>
              <a:pathLst>
                <a:path extrusionOk="0" h="2995" w="4828">
                  <a:moveTo>
                    <a:pt x="2424" y="0"/>
                  </a:moveTo>
                  <a:cubicBezTo>
                    <a:pt x="1589" y="0"/>
                    <a:pt x="917" y="673"/>
                    <a:pt x="917" y="1487"/>
                  </a:cubicBezTo>
                  <a:cubicBezTo>
                    <a:pt x="917" y="1691"/>
                    <a:pt x="958" y="1874"/>
                    <a:pt x="1039" y="2037"/>
                  </a:cubicBezTo>
                  <a:cubicBezTo>
                    <a:pt x="550" y="2180"/>
                    <a:pt x="163" y="2526"/>
                    <a:pt x="0" y="2994"/>
                  </a:cubicBezTo>
                  <a:cubicBezTo>
                    <a:pt x="143" y="2994"/>
                    <a:pt x="306" y="2974"/>
                    <a:pt x="448" y="2974"/>
                  </a:cubicBezTo>
                  <a:lnTo>
                    <a:pt x="4379" y="2974"/>
                  </a:lnTo>
                  <a:cubicBezTo>
                    <a:pt x="4522" y="2974"/>
                    <a:pt x="4684" y="2994"/>
                    <a:pt x="4827" y="2994"/>
                  </a:cubicBezTo>
                  <a:cubicBezTo>
                    <a:pt x="4664" y="2526"/>
                    <a:pt x="4277" y="2180"/>
                    <a:pt x="3809" y="2037"/>
                  </a:cubicBezTo>
                  <a:cubicBezTo>
                    <a:pt x="3870" y="1874"/>
                    <a:pt x="3911" y="1691"/>
                    <a:pt x="3911" y="1487"/>
                  </a:cubicBezTo>
                  <a:cubicBezTo>
                    <a:pt x="3911" y="673"/>
                    <a:pt x="3239" y="0"/>
                    <a:pt x="24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9"/>
            <p:cNvSpPr/>
            <p:nvPr/>
          </p:nvSpPr>
          <p:spPr>
            <a:xfrm>
              <a:off x="1697475" y="2082075"/>
              <a:ext cx="297875" cy="49425"/>
            </a:xfrm>
            <a:custGeom>
              <a:rect b="b" l="l" r="r" t="t"/>
              <a:pathLst>
                <a:path extrusionOk="0" h="1977" w="11915">
                  <a:moveTo>
                    <a:pt x="1" y="1"/>
                  </a:moveTo>
                  <a:lnTo>
                    <a:pt x="1" y="1976"/>
                  </a:lnTo>
                  <a:lnTo>
                    <a:pt x="11915" y="1976"/>
                  </a:lnTo>
                  <a:lnTo>
                    <a:pt x="119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9"/>
            <p:cNvSpPr/>
            <p:nvPr/>
          </p:nvSpPr>
          <p:spPr>
            <a:xfrm>
              <a:off x="1640450" y="1887075"/>
              <a:ext cx="68250" cy="75900"/>
            </a:xfrm>
            <a:custGeom>
              <a:rect b="b" l="l" r="r" t="t"/>
              <a:pathLst>
                <a:path extrusionOk="0" h="3036" w="2730">
                  <a:moveTo>
                    <a:pt x="1406" y="1"/>
                  </a:moveTo>
                  <a:lnTo>
                    <a:pt x="1" y="1406"/>
                  </a:lnTo>
                  <a:lnTo>
                    <a:pt x="1630" y="3035"/>
                  </a:lnTo>
                  <a:cubicBezTo>
                    <a:pt x="1874" y="2384"/>
                    <a:pt x="2261" y="1813"/>
                    <a:pt x="2730" y="1325"/>
                  </a:cubicBezTo>
                  <a:lnTo>
                    <a:pt x="14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9"/>
            <p:cNvSpPr/>
            <p:nvPr/>
          </p:nvSpPr>
          <p:spPr>
            <a:xfrm>
              <a:off x="1664375" y="1771500"/>
              <a:ext cx="41275" cy="74375"/>
            </a:xfrm>
            <a:custGeom>
              <a:rect b="b" l="l" r="r" t="t"/>
              <a:pathLst>
                <a:path extrusionOk="0" h="2975" w="1651">
                  <a:moveTo>
                    <a:pt x="653" y="1"/>
                  </a:moveTo>
                  <a:cubicBezTo>
                    <a:pt x="632" y="42"/>
                    <a:pt x="551" y="103"/>
                    <a:pt x="510" y="143"/>
                  </a:cubicBezTo>
                  <a:cubicBezTo>
                    <a:pt x="306" y="306"/>
                    <a:pt x="1" y="591"/>
                    <a:pt x="1" y="1060"/>
                  </a:cubicBezTo>
                  <a:cubicBezTo>
                    <a:pt x="1" y="1610"/>
                    <a:pt x="388" y="1813"/>
                    <a:pt x="592" y="1915"/>
                  </a:cubicBezTo>
                  <a:cubicBezTo>
                    <a:pt x="592" y="1936"/>
                    <a:pt x="612" y="1936"/>
                    <a:pt x="632" y="1956"/>
                  </a:cubicBezTo>
                  <a:cubicBezTo>
                    <a:pt x="592" y="1997"/>
                    <a:pt x="551" y="2037"/>
                    <a:pt x="510" y="2078"/>
                  </a:cubicBezTo>
                  <a:cubicBezTo>
                    <a:pt x="306" y="2241"/>
                    <a:pt x="1" y="2506"/>
                    <a:pt x="1" y="2974"/>
                  </a:cubicBezTo>
                  <a:lnTo>
                    <a:pt x="999" y="2974"/>
                  </a:lnTo>
                  <a:cubicBezTo>
                    <a:pt x="999" y="2954"/>
                    <a:pt x="1101" y="2872"/>
                    <a:pt x="1141" y="2832"/>
                  </a:cubicBezTo>
                  <a:cubicBezTo>
                    <a:pt x="1345" y="2669"/>
                    <a:pt x="1651" y="2404"/>
                    <a:pt x="1651" y="1915"/>
                  </a:cubicBezTo>
                  <a:cubicBezTo>
                    <a:pt x="1651" y="1386"/>
                    <a:pt x="1264" y="1162"/>
                    <a:pt x="1060" y="1060"/>
                  </a:cubicBezTo>
                  <a:cubicBezTo>
                    <a:pt x="1040" y="1039"/>
                    <a:pt x="1040" y="1039"/>
                    <a:pt x="1019" y="1019"/>
                  </a:cubicBezTo>
                  <a:cubicBezTo>
                    <a:pt x="1040" y="999"/>
                    <a:pt x="1101" y="938"/>
                    <a:pt x="1141" y="917"/>
                  </a:cubicBezTo>
                  <a:cubicBezTo>
                    <a:pt x="1345" y="754"/>
                    <a:pt x="1651" y="469"/>
                    <a:pt x="1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9"/>
            <p:cNvSpPr/>
            <p:nvPr/>
          </p:nvSpPr>
          <p:spPr>
            <a:xfrm>
              <a:off x="1598200" y="1808675"/>
              <a:ext cx="41275" cy="74875"/>
            </a:xfrm>
            <a:custGeom>
              <a:rect b="b" l="l" r="r" t="t"/>
              <a:pathLst>
                <a:path extrusionOk="0" h="2995" w="1651">
                  <a:moveTo>
                    <a:pt x="652" y="0"/>
                  </a:moveTo>
                  <a:cubicBezTo>
                    <a:pt x="632" y="41"/>
                    <a:pt x="550" y="102"/>
                    <a:pt x="510" y="163"/>
                  </a:cubicBezTo>
                  <a:cubicBezTo>
                    <a:pt x="306" y="306"/>
                    <a:pt x="0" y="591"/>
                    <a:pt x="0" y="1059"/>
                  </a:cubicBezTo>
                  <a:cubicBezTo>
                    <a:pt x="0" y="1609"/>
                    <a:pt x="387" y="1813"/>
                    <a:pt x="591" y="1935"/>
                  </a:cubicBezTo>
                  <a:cubicBezTo>
                    <a:pt x="591" y="1935"/>
                    <a:pt x="611" y="1956"/>
                    <a:pt x="632" y="1956"/>
                  </a:cubicBezTo>
                  <a:cubicBezTo>
                    <a:pt x="591" y="1996"/>
                    <a:pt x="550" y="2037"/>
                    <a:pt x="510" y="2078"/>
                  </a:cubicBezTo>
                  <a:cubicBezTo>
                    <a:pt x="306" y="2241"/>
                    <a:pt x="0" y="2505"/>
                    <a:pt x="0" y="2974"/>
                  </a:cubicBezTo>
                  <a:lnTo>
                    <a:pt x="978" y="2974"/>
                  </a:lnTo>
                  <a:cubicBezTo>
                    <a:pt x="978" y="2974"/>
                    <a:pt x="978" y="2974"/>
                    <a:pt x="978" y="2994"/>
                  </a:cubicBezTo>
                  <a:cubicBezTo>
                    <a:pt x="978" y="2974"/>
                    <a:pt x="978" y="2974"/>
                    <a:pt x="998" y="2974"/>
                  </a:cubicBezTo>
                  <a:cubicBezTo>
                    <a:pt x="998" y="2953"/>
                    <a:pt x="1080" y="2872"/>
                    <a:pt x="1141" y="2831"/>
                  </a:cubicBezTo>
                  <a:cubicBezTo>
                    <a:pt x="1324" y="2668"/>
                    <a:pt x="1650" y="2404"/>
                    <a:pt x="1650" y="1915"/>
                  </a:cubicBezTo>
                  <a:cubicBezTo>
                    <a:pt x="1650" y="1385"/>
                    <a:pt x="1263" y="1161"/>
                    <a:pt x="1059" y="1059"/>
                  </a:cubicBezTo>
                  <a:cubicBezTo>
                    <a:pt x="1039" y="1059"/>
                    <a:pt x="1039" y="1039"/>
                    <a:pt x="1019" y="1039"/>
                  </a:cubicBezTo>
                  <a:cubicBezTo>
                    <a:pt x="1039" y="998"/>
                    <a:pt x="1100" y="937"/>
                    <a:pt x="1141" y="917"/>
                  </a:cubicBezTo>
                  <a:cubicBezTo>
                    <a:pt x="1324" y="754"/>
                    <a:pt x="1650" y="489"/>
                    <a:pt x="16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 name="Google Shape;866;p79"/>
          <p:cNvSpPr txBox="1"/>
          <p:nvPr>
            <p:ph idx="4294967295" type="title"/>
          </p:nvPr>
        </p:nvSpPr>
        <p:spPr>
          <a:xfrm>
            <a:off x="2459336" y="1629579"/>
            <a:ext cx="731400" cy="93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500">
                <a:solidFill>
                  <a:schemeClr val="accent3"/>
                </a:solidFill>
              </a:rPr>
              <a:t>1</a:t>
            </a:r>
            <a:endParaRPr sz="5500">
              <a:solidFill>
                <a:schemeClr val="accent3"/>
              </a:solidFill>
            </a:endParaRPr>
          </a:p>
        </p:txBody>
      </p:sp>
      <p:sp>
        <p:nvSpPr>
          <p:cNvPr id="867" name="Google Shape;867;p79"/>
          <p:cNvSpPr txBox="1"/>
          <p:nvPr>
            <p:ph idx="4294967295" type="title"/>
          </p:nvPr>
        </p:nvSpPr>
        <p:spPr>
          <a:xfrm>
            <a:off x="3400329" y="3846978"/>
            <a:ext cx="731400" cy="9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500">
                <a:solidFill>
                  <a:schemeClr val="accent3"/>
                </a:solidFill>
              </a:rPr>
              <a:t>4</a:t>
            </a:r>
            <a:endParaRPr sz="5500">
              <a:solidFill>
                <a:schemeClr val="accent3"/>
              </a:solidFill>
            </a:endParaRPr>
          </a:p>
        </p:txBody>
      </p:sp>
      <p:sp>
        <p:nvSpPr>
          <p:cNvPr id="868" name="Google Shape;868;p79"/>
          <p:cNvSpPr txBox="1"/>
          <p:nvPr>
            <p:ph idx="4294967295" type="title"/>
          </p:nvPr>
        </p:nvSpPr>
        <p:spPr>
          <a:xfrm>
            <a:off x="4528591" y="539504"/>
            <a:ext cx="731400" cy="93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500">
                <a:solidFill>
                  <a:schemeClr val="accent3"/>
                </a:solidFill>
              </a:rPr>
              <a:t>2</a:t>
            </a:r>
            <a:endParaRPr sz="5500">
              <a:solidFill>
                <a:schemeClr val="accent3"/>
              </a:solidFill>
            </a:endParaRPr>
          </a:p>
        </p:txBody>
      </p:sp>
      <p:sp>
        <p:nvSpPr>
          <p:cNvPr id="869" name="Google Shape;869;p79"/>
          <p:cNvSpPr txBox="1"/>
          <p:nvPr>
            <p:ph idx="4294967295" type="title"/>
          </p:nvPr>
        </p:nvSpPr>
        <p:spPr>
          <a:xfrm>
            <a:off x="5614624" y="2872591"/>
            <a:ext cx="731400" cy="9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500">
                <a:solidFill>
                  <a:schemeClr val="accent3"/>
                </a:solidFill>
              </a:rPr>
              <a:t>3</a:t>
            </a:r>
            <a:endParaRPr sz="5500">
              <a:solidFill>
                <a:schemeClr val="accent3"/>
              </a:solidFill>
            </a:endParaRPr>
          </a:p>
        </p:txBody>
      </p:sp>
      <p:cxnSp>
        <p:nvCxnSpPr>
          <p:cNvPr id="870" name="Google Shape;870;p79"/>
          <p:cNvCxnSpPr/>
          <p:nvPr/>
        </p:nvCxnSpPr>
        <p:spPr>
          <a:xfrm rot="10800000">
            <a:off x="4261725" y="3534200"/>
            <a:ext cx="0" cy="1202100"/>
          </a:xfrm>
          <a:prstGeom prst="straightConnector1">
            <a:avLst/>
          </a:prstGeom>
          <a:noFill/>
          <a:ln cap="flat" cmpd="sng" w="19050">
            <a:solidFill>
              <a:schemeClr val="accent1"/>
            </a:solidFill>
            <a:prstDash val="solid"/>
            <a:round/>
            <a:headEnd len="med" w="med" type="none"/>
            <a:tailEnd len="med" w="med" type="none"/>
          </a:ln>
        </p:spPr>
      </p:cxnSp>
      <p:cxnSp>
        <p:nvCxnSpPr>
          <p:cNvPr id="871" name="Google Shape;871;p79"/>
          <p:cNvCxnSpPr/>
          <p:nvPr/>
        </p:nvCxnSpPr>
        <p:spPr>
          <a:xfrm rot="10800000">
            <a:off x="4565588" y="682110"/>
            <a:ext cx="0" cy="1273800"/>
          </a:xfrm>
          <a:prstGeom prst="straightConnector1">
            <a:avLst/>
          </a:prstGeom>
          <a:noFill/>
          <a:ln cap="flat" cmpd="sng" w="19050">
            <a:solidFill>
              <a:schemeClr val="accent2"/>
            </a:solidFill>
            <a:prstDash val="solid"/>
            <a:round/>
            <a:headEnd len="med" w="med" type="none"/>
            <a:tailEnd len="med" w="med" type="none"/>
          </a:ln>
        </p:spPr>
      </p:cxnSp>
      <p:cxnSp>
        <p:nvCxnSpPr>
          <p:cNvPr id="872" name="Google Shape;872;p79"/>
          <p:cNvCxnSpPr/>
          <p:nvPr/>
        </p:nvCxnSpPr>
        <p:spPr>
          <a:xfrm rot="10800000">
            <a:off x="5186708" y="2899610"/>
            <a:ext cx="2598600" cy="0"/>
          </a:xfrm>
          <a:prstGeom prst="straightConnector1">
            <a:avLst/>
          </a:prstGeom>
          <a:noFill/>
          <a:ln cap="flat" cmpd="sng" w="19050">
            <a:solidFill>
              <a:schemeClr val="accent3"/>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49"/>
                                        </p:tgtEl>
                                        <p:attrNameLst>
                                          <p:attrName>style.visibility</p:attrName>
                                        </p:attrNameLst>
                                      </p:cBhvr>
                                      <p:to>
                                        <p:strVal val="visible"/>
                                      </p:to>
                                    </p:set>
                                    <p:animEffect filter="fade" transition="in">
                                      <p:cBhvr>
                                        <p:cTn dur="1000"/>
                                        <p:tgtEl>
                                          <p:spTgt spid="84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55"/>
                                        </p:tgtEl>
                                        <p:attrNameLst>
                                          <p:attrName>style.visibility</p:attrName>
                                        </p:attrNameLst>
                                      </p:cBhvr>
                                      <p:to>
                                        <p:strVal val="visible"/>
                                      </p:to>
                                    </p:set>
                                    <p:animEffect filter="fade" transition="in">
                                      <p:cBhvr>
                                        <p:cTn dur="1000"/>
                                        <p:tgtEl>
                                          <p:spTgt spid="855"/>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866"/>
                                        </p:tgtEl>
                                        <p:attrNameLst>
                                          <p:attrName>style.visibility</p:attrName>
                                        </p:attrNameLst>
                                      </p:cBhvr>
                                      <p:to>
                                        <p:strVal val="visible"/>
                                      </p:to>
                                    </p:set>
                                    <p:animEffect filter="fade" transition="in">
                                      <p:cBhvr>
                                        <p:cTn dur="1000"/>
                                        <p:tgtEl>
                                          <p:spTgt spid="866"/>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850"/>
                                        </p:tgtEl>
                                        <p:attrNameLst>
                                          <p:attrName>style.visibility</p:attrName>
                                        </p:attrNameLst>
                                      </p:cBhvr>
                                      <p:to>
                                        <p:strVal val="visible"/>
                                      </p:to>
                                    </p:set>
                                    <p:animEffect filter="fade" transition="in">
                                      <p:cBhvr>
                                        <p:cTn dur="1000"/>
                                        <p:tgtEl>
                                          <p:spTgt spid="8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1"/>
                                        </p:tgtEl>
                                        <p:attrNameLst>
                                          <p:attrName>style.visibility</p:attrName>
                                        </p:attrNameLst>
                                      </p:cBhvr>
                                      <p:to>
                                        <p:strVal val="visible"/>
                                      </p:to>
                                    </p:set>
                                    <p:animEffect filter="fade" transition="in">
                                      <p:cBhvr>
                                        <p:cTn dur="1000"/>
                                        <p:tgtEl>
                                          <p:spTgt spid="87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56"/>
                                        </p:tgtEl>
                                        <p:attrNameLst>
                                          <p:attrName>style.visibility</p:attrName>
                                        </p:attrNameLst>
                                      </p:cBhvr>
                                      <p:to>
                                        <p:strVal val="visible"/>
                                      </p:to>
                                    </p:set>
                                    <p:animEffect filter="fade" transition="in">
                                      <p:cBhvr>
                                        <p:cTn dur="1000"/>
                                        <p:tgtEl>
                                          <p:spTgt spid="85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868"/>
                                        </p:tgtEl>
                                        <p:attrNameLst>
                                          <p:attrName>style.visibility</p:attrName>
                                        </p:attrNameLst>
                                      </p:cBhvr>
                                      <p:to>
                                        <p:strVal val="visible"/>
                                      </p:to>
                                    </p:set>
                                    <p:animEffect filter="fade" transition="in">
                                      <p:cBhvr>
                                        <p:cTn dur="1000"/>
                                        <p:tgtEl>
                                          <p:spTgt spid="868"/>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853"/>
                                        </p:tgtEl>
                                        <p:attrNameLst>
                                          <p:attrName>style.visibility</p:attrName>
                                        </p:attrNameLst>
                                      </p:cBhvr>
                                      <p:to>
                                        <p:strVal val="visible"/>
                                      </p:to>
                                    </p:set>
                                    <p:animEffect filter="fade" transition="in">
                                      <p:cBhvr>
                                        <p:cTn dur="1000"/>
                                        <p:tgtEl>
                                          <p:spTgt spid="8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2"/>
                                        </p:tgtEl>
                                        <p:attrNameLst>
                                          <p:attrName>style.visibility</p:attrName>
                                        </p:attrNameLst>
                                      </p:cBhvr>
                                      <p:to>
                                        <p:strVal val="visible"/>
                                      </p:to>
                                    </p:set>
                                    <p:animEffect filter="fade" transition="in">
                                      <p:cBhvr>
                                        <p:cTn dur="1000"/>
                                        <p:tgtEl>
                                          <p:spTgt spid="87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57"/>
                                        </p:tgtEl>
                                        <p:attrNameLst>
                                          <p:attrName>style.visibility</p:attrName>
                                        </p:attrNameLst>
                                      </p:cBhvr>
                                      <p:to>
                                        <p:strVal val="visible"/>
                                      </p:to>
                                    </p:set>
                                    <p:animEffect filter="fade" transition="in">
                                      <p:cBhvr>
                                        <p:cTn dur="1000"/>
                                        <p:tgtEl>
                                          <p:spTgt spid="857"/>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869"/>
                                        </p:tgtEl>
                                        <p:attrNameLst>
                                          <p:attrName>style.visibility</p:attrName>
                                        </p:attrNameLst>
                                      </p:cBhvr>
                                      <p:to>
                                        <p:strVal val="visible"/>
                                      </p:to>
                                    </p:set>
                                    <p:animEffect filter="fade" transition="in">
                                      <p:cBhvr>
                                        <p:cTn dur="1000"/>
                                        <p:tgtEl>
                                          <p:spTgt spid="869"/>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854"/>
                                        </p:tgtEl>
                                        <p:attrNameLst>
                                          <p:attrName>style.visibility</p:attrName>
                                        </p:attrNameLst>
                                      </p:cBhvr>
                                      <p:to>
                                        <p:strVal val="visible"/>
                                      </p:to>
                                    </p:set>
                                    <p:animEffect filter="fade" transition="in">
                                      <p:cBhvr>
                                        <p:cTn dur="1000"/>
                                        <p:tgtEl>
                                          <p:spTgt spid="8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0"/>
                                        </p:tgtEl>
                                        <p:attrNameLst>
                                          <p:attrName>style.visibility</p:attrName>
                                        </p:attrNameLst>
                                      </p:cBhvr>
                                      <p:to>
                                        <p:strVal val="visible"/>
                                      </p:to>
                                    </p:set>
                                    <p:animEffect filter="fade" transition="in">
                                      <p:cBhvr>
                                        <p:cTn dur="1000"/>
                                        <p:tgtEl>
                                          <p:spTgt spid="87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58"/>
                                        </p:tgtEl>
                                        <p:attrNameLst>
                                          <p:attrName>style.visibility</p:attrName>
                                        </p:attrNameLst>
                                      </p:cBhvr>
                                      <p:to>
                                        <p:strVal val="visible"/>
                                      </p:to>
                                    </p:set>
                                    <p:animEffect filter="fade" transition="in">
                                      <p:cBhvr>
                                        <p:cTn dur="1000"/>
                                        <p:tgtEl>
                                          <p:spTgt spid="858"/>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867"/>
                                        </p:tgtEl>
                                        <p:attrNameLst>
                                          <p:attrName>style.visibility</p:attrName>
                                        </p:attrNameLst>
                                      </p:cBhvr>
                                      <p:to>
                                        <p:strVal val="visible"/>
                                      </p:to>
                                    </p:set>
                                    <p:animEffect filter="fade" transition="in">
                                      <p:cBhvr>
                                        <p:cTn dur="1000"/>
                                        <p:tgtEl>
                                          <p:spTgt spid="867"/>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852"/>
                                        </p:tgtEl>
                                        <p:attrNameLst>
                                          <p:attrName>style.visibility</p:attrName>
                                        </p:attrNameLst>
                                      </p:cBhvr>
                                      <p:to>
                                        <p:strVal val="visible"/>
                                      </p:to>
                                    </p:set>
                                    <p:animEffect filter="fade" transition="in">
                                      <p:cBhvr>
                                        <p:cTn dur="1000"/>
                                        <p:tgtEl>
                                          <p:spTgt spid="8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blipFill>
          <a:blip r:embed="rId3">
            <a:alphaModFix/>
          </a:blip>
          <a:stretch>
            <a:fillRect/>
          </a:stretch>
        </a:blipFill>
      </p:bgPr>
    </p:bg>
    <p:spTree>
      <p:nvGrpSpPr>
        <p:cNvPr id="876" name="Shape 876"/>
        <p:cNvGrpSpPr/>
        <p:nvPr/>
      </p:nvGrpSpPr>
      <p:grpSpPr>
        <a:xfrm>
          <a:off x="0" y="0"/>
          <a:ext cx="0" cy="0"/>
          <a:chOff x="0" y="0"/>
          <a:chExt cx="0" cy="0"/>
        </a:xfrm>
      </p:grpSpPr>
      <p:sp>
        <p:nvSpPr>
          <p:cNvPr id="877" name="Google Shape;877;p80"/>
          <p:cNvSpPr txBox="1"/>
          <p:nvPr>
            <p:ph type="title"/>
          </p:nvPr>
        </p:nvSpPr>
        <p:spPr>
          <a:xfrm>
            <a:off x="734550" y="531925"/>
            <a:ext cx="7687500" cy="7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
        <p:nvSpPr>
          <p:cNvPr id="878" name="Google Shape;878;p80"/>
          <p:cNvSpPr/>
          <p:nvPr/>
        </p:nvSpPr>
        <p:spPr>
          <a:xfrm>
            <a:off x="-368293" y="3575409"/>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82" name="Shape 882"/>
        <p:cNvGrpSpPr/>
        <p:nvPr/>
      </p:nvGrpSpPr>
      <p:grpSpPr>
        <a:xfrm>
          <a:off x="0" y="0"/>
          <a:ext cx="0" cy="0"/>
          <a:chOff x="0" y="0"/>
          <a:chExt cx="0" cy="0"/>
        </a:xfrm>
      </p:grpSpPr>
      <p:sp>
        <p:nvSpPr>
          <p:cNvPr id="883" name="Google Shape;883;p81"/>
          <p:cNvSpPr txBox="1"/>
          <p:nvPr>
            <p:ph type="title"/>
          </p:nvPr>
        </p:nvSpPr>
        <p:spPr>
          <a:xfrm>
            <a:off x="734550" y="531925"/>
            <a:ext cx="7687500" cy="7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Important</a:t>
            </a:r>
            <a:endParaRPr/>
          </a:p>
        </p:txBody>
      </p:sp>
      <p:sp>
        <p:nvSpPr>
          <p:cNvPr id="884" name="Google Shape;884;p81"/>
          <p:cNvSpPr/>
          <p:nvPr/>
        </p:nvSpPr>
        <p:spPr>
          <a:xfrm>
            <a:off x="-368293" y="3575409"/>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81"/>
          <p:cNvSpPr txBox="1"/>
          <p:nvPr/>
        </p:nvSpPr>
        <p:spPr>
          <a:xfrm>
            <a:off x="4587800" y="1681600"/>
            <a:ext cx="1933500" cy="34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Fjalla One"/>
                <a:ea typeface="Fjalla One"/>
                <a:cs typeface="Fjalla One"/>
                <a:sym typeface="Fjalla One"/>
              </a:rPr>
              <a:t>FIRST SEMESTER</a:t>
            </a:r>
            <a:endParaRPr sz="1800">
              <a:solidFill>
                <a:schemeClr val="dk2"/>
              </a:solidFill>
              <a:latin typeface="Fjalla One"/>
              <a:ea typeface="Fjalla One"/>
              <a:cs typeface="Fjalla One"/>
              <a:sym typeface="Fjalla One"/>
            </a:endParaRPr>
          </a:p>
        </p:txBody>
      </p:sp>
      <p:sp>
        <p:nvSpPr>
          <p:cNvPr id="886" name="Google Shape;886;p81"/>
          <p:cNvSpPr txBox="1"/>
          <p:nvPr/>
        </p:nvSpPr>
        <p:spPr>
          <a:xfrm>
            <a:off x="4587800" y="2711225"/>
            <a:ext cx="1933500" cy="34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Fjalla One"/>
                <a:ea typeface="Fjalla One"/>
                <a:cs typeface="Fjalla One"/>
                <a:sym typeface="Fjalla One"/>
              </a:rPr>
              <a:t>SECOND SEMESTER</a:t>
            </a:r>
            <a:endParaRPr sz="1800">
              <a:solidFill>
                <a:schemeClr val="dk2"/>
              </a:solidFill>
              <a:latin typeface="Fjalla One"/>
              <a:ea typeface="Fjalla One"/>
              <a:cs typeface="Fjalla One"/>
              <a:sym typeface="Fjalla One"/>
            </a:endParaRPr>
          </a:p>
        </p:txBody>
      </p:sp>
      <p:sp>
        <p:nvSpPr>
          <p:cNvPr id="887" name="Google Shape;887;p81"/>
          <p:cNvSpPr txBox="1"/>
          <p:nvPr/>
        </p:nvSpPr>
        <p:spPr>
          <a:xfrm>
            <a:off x="4587800" y="3653200"/>
            <a:ext cx="1933500" cy="34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Fjalla One"/>
                <a:ea typeface="Fjalla One"/>
                <a:cs typeface="Fjalla One"/>
                <a:sym typeface="Fjalla One"/>
              </a:rPr>
              <a:t>THIRD SEMESTER</a:t>
            </a:r>
            <a:endParaRPr sz="1800">
              <a:solidFill>
                <a:schemeClr val="dk2"/>
              </a:solidFill>
              <a:latin typeface="Fjalla One"/>
              <a:ea typeface="Fjalla One"/>
              <a:cs typeface="Fjalla One"/>
              <a:sym typeface="Fjalla One"/>
            </a:endParaRPr>
          </a:p>
        </p:txBody>
      </p:sp>
      <p:sp>
        <p:nvSpPr>
          <p:cNvPr id="888" name="Google Shape;888;p81"/>
          <p:cNvSpPr txBox="1"/>
          <p:nvPr/>
        </p:nvSpPr>
        <p:spPr>
          <a:xfrm>
            <a:off x="4587800" y="2071275"/>
            <a:ext cx="3444000" cy="383100"/>
          </a:xfrm>
          <a:prstGeom prst="rect">
            <a:avLst/>
          </a:prstGeom>
          <a:noFill/>
          <a:ln>
            <a:noFill/>
          </a:ln>
        </p:spPr>
        <p:txBody>
          <a:bodyPr anchorCtr="0" anchor="ctr" bIns="91425" lIns="91425" spcFirstLastPara="1" rIns="91425" wrap="square" tIns="91425">
            <a:noAutofit/>
          </a:bodyPr>
          <a:lstStyle/>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Neptune is the farthest planet from the Sun</a:t>
            </a:r>
            <a:endParaRPr sz="1200">
              <a:solidFill>
                <a:srgbClr val="000000"/>
              </a:solidFill>
              <a:latin typeface="Roboto"/>
              <a:ea typeface="Roboto"/>
              <a:cs typeface="Roboto"/>
              <a:sym typeface="Roboto"/>
            </a:endParaRPr>
          </a:p>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It is also the coldest planet of them all</a:t>
            </a:r>
            <a:endParaRPr sz="1200">
              <a:solidFill>
                <a:srgbClr val="000000"/>
              </a:solidFill>
              <a:latin typeface="Roboto"/>
              <a:ea typeface="Roboto"/>
              <a:cs typeface="Roboto"/>
              <a:sym typeface="Roboto"/>
            </a:endParaRPr>
          </a:p>
        </p:txBody>
      </p:sp>
      <p:sp>
        <p:nvSpPr>
          <p:cNvPr id="889" name="Google Shape;889;p81"/>
          <p:cNvSpPr txBox="1"/>
          <p:nvPr/>
        </p:nvSpPr>
        <p:spPr>
          <a:xfrm>
            <a:off x="4587800" y="3111505"/>
            <a:ext cx="3444000" cy="383100"/>
          </a:xfrm>
          <a:prstGeom prst="rect">
            <a:avLst/>
          </a:prstGeom>
          <a:noFill/>
          <a:ln>
            <a:noFill/>
          </a:ln>
        </p:spPr>
        <p:txBody>
          <a:bodyPr anchorCtr="0" anchor="ctr" bIns="91425" lIns="91425" spcFirstLastPara="1" rIns="91425" wrap="square" tIns="91425">
            <a:noAutofit/>
          </a:bodyPr>
          <a:lstStyle/>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Mars is actually a cold place</a:t>
            </a:r>
            <a:endParaRPr sz="1200">
              <a:solidFill>
                <a:srgbClr val="000000"/>
              </a:solidFill>
              <a:latin typeface="Roboto"/>
              <a:ea typeface="Roboto"/>
              <a:cs typeface="Roboto"/>
              <a:sym typeface="Roboto"/>
            </a:endParaRPr>
          </a:p>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Earth is the fourth planet from the Sun</a:t>
            </a:r>
            <a:endParaRPr sz="1200">
              <a:solidFill>
                <a:srgbClr val="000000"/>
              </a:solidFill>
              <a:latin typeface="Roboto"/>
              <a:ea typeface="Roboto"/>
              <a:cs typeface="Roboto"/>
              <a:sym typeface="Roboto"/>
            </a:endParaRPr>
          </a:p>
        </p:txBody>
      </p:sp>
      <p:sp>
        <p:nvSpPr>
          <p:cNvPr id="890" name="Google Shape;890;p81"/>
          <p:cNvSpPr txBox="1"/>
          <p:nvPr/>
        </p:nvSpPr>
        <p:spPr>
          <a:xfrm>
            <a:off x="4587800" y="4074423"/>
            <a:ext cx="3444000" cy="383100"/>
          </a:xfrm>
          <a:prstGeom prst="rect">
            <a:avLst/>
          </a:prstGeom>
          <a:noFill/>
          <a:ln>
            <a:noFill/>
          </a:ln>
        </p:spPr>
        <p:txBody>
          <a:bodyPr anchorCtr="0" anchor="ctr" bIns="91425" lIns="91425" spcFirstLastPara="1" rIns="91425" wrap="square" tIns="91425">
            <a:noAutofit/>
          </a:bodyPr>
          <a:lstStyle/>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Mercury is the closest planet to the Sun</a:t>
            </a:r>
            <a:endParaRPr sz="1200">
              <a:solidFill>
                <a:srgbClr val="000000"/>
              </a:solidFill>
              <a:latin typeface="Roboto"/>
              <a:ea typeface="Roboto"/>
              <a:cs typeface="Roboto"/>
              <a:sym typeface="Roboto"/>
            </a:endParaRPr>
          </a:p>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Saturn is a gas giant and has rings</a:t>
            </a:r>
            <a:endParaRPr sz="1200">
              <a:solidFill>
                <a:srgbClr val="000000"/>
              </a:solidFill>
              <a:latin typeface="Roboto"/>
              <a:ea typeface="Roboto"/>
              <a:cs typeface="Roboto"/>
              <a:sym typeface="Roboto"/>
            </a:endParaRPr>
          </a:p>
        </p:txBody>
      </p:sp>
      <p:grpSp>
        <p:nvGrpSpPr>
          <p:cNvPr id="891" name="Google Shape;891;p81"/>
          <p:cNvGrpSpPr/>
          <p:nvPr/>
        </p:nvGrpSpPr>
        <p:grpSpPr>
          <a:xfrm>
            <a:off x="1551367" y="4008372"/>
            <a:ext cx="2256728" cy="205940"/>
            <a:chOff x="1551367" y="4008372"/>
            <a:chExt cx="2256728" cy="205940"/>
          </a:xfrm>
        </p:grpSpPr>
        <p:sp>
          <p:nvSpPr>
            <p:cNvPr id="892" name="Google Shape;892;p81"/>
            <p:cNvSpPr/>
            <p:nvPr/>
          </p:nvSpPr>
          <p:spPr>
            <a:xfrm>
              <a:off x="1673148" y="4035464"/>
              <a:ext cx="2010318" cy="149142"/>
            </a:xfrm>
            <a:custGeom>
              <a:rect b="b" l="l" r="r" t="t"/>
              <a:pathLst>
                <a:path extrusionOk="0" h="4971" w="67005">
                  <a:moveTo>
                    <a:pt x="1" y="0"/>
                  </a:moveTo>
                  <a:lnTo>
                    <a:pt x="1" y="903"/>
                  </a:lnTo>
                  <a:cubicBezTo>
                    <a:pt x="1807" y="903"/>
                    <a:pt x="3252" y="2348"/>
                    <a:pt x="3252" y="4067"/>
                  </a:cubicBezTo>
                  <a:lnTo>
                    <a:pt x="3252" y="4970"/>
                  </a:lnTo>
                  <a:lnTo>
                    <a:pt x="63847" y="4970"/>
                  </a:lnTo>
                  <a:lnTo>
                    <a:pt x="63847" y="4067"/>
                  </a:lnTo>
                  <a:cubicBezTo>
                    <a:pt x="63847" y="2348"/>
                    <a:pt x="65292" y="903"/>
                    <a:pt x="67004" y="903"/>
                  </a:cubicBezTo>
                  <a:lnTo>
                    <a:pt x="670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81"/>
            <p:cNvSpPr/>
            <p:nvPr/>
          </p:nvSpPr>
          <p:spPr>
            <a:xfrm>
              <a:off x="1551367" y="4008372"/>
              <a:ext cx="2256728" cy="54215"/>
            </a:xfrm>
            <a:custGeom>
              <a:rect b="b" l="l" r="r" t="t"/>
              <a:pathLst>
                <a:path extrusionOk="0" h="1807" w="75218">
                  <a:moveTo>
                    <a:pt x="0" y="0"/>
                  </a:moveTo>
                  <a:lnTo>
                    <a:pt x="0" y="1806"/>
                  </a:lnTo>
                  <a:lnTo>
                    <a:pt x="75217" y="1806"/>
                  </a:lnTo>
                  <a:lnTo>
                    <a:pt x="75217" y="0"/>
                  </a:ln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81"/>
            <p:cNvSpPr/>
            <p:nvPr/>
          </p:nvSpPr>
          <p:spPr>
            <a:xfrm>
              <a:off x="1770688" y="4157487"/>
              <a:ext cx="1818061" cy="56825"/>
            </a:xfrm>
            <a:custGeom>
              <a:rect b="b" l="l" r="r" t="t"/>
              <a:pathLst>
                <a:path extrusionOk="0" h="1894" w="60597">
                  <a:moveTo>
                    <a:pt x="1" y="0"/>
                  </a:moveTo>
                  <a:lnTo>
                    <a:pt x="1" y="1893"/>
                  </a:lnTo>
                  <a:lnTo>
                    <a:pt x="60596" y="1893"/>
                  </a:lnTo>
                  <a:lnTo>
                    <a:pt x="60596" y="0"/>
                  </a:ln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81"/>
          <p:cNvGrpSpPr/>
          <p:nvPr/>
        </p:nvGrpSpPr>
        <p:grpSpPr>
          <a:xfrm>
            <a:off x="1551367" y="1364125"/>
            <a:ext cx="2256728" cy="1430541"/>
            <a:chOff x="1551367" y="1364125"/>
            <a:chExt cx="2256728" cy="1430541"/>
          </a:xfrm>
        </p:grpSpPr>
        <p:sp>
          <p:nvSpPr>
            <p:cNvPr id="896" name="Google Shape;896;p81"/>
            <p:cNvSpPr/>
            <p:nvPr/>
          </p:nvSpPr>
          <p:spPr>
            <a:xfrm>
              <a:off x="2529311" y="1364125"/>
              <a:ext cx="300865" cy="384722"/>
            </a:xfrm>
            <a:custGeom>
              <a:rect b="b" l="l" r="r" t="t"/>
              <a:pathLst>
                <a:path extrusionOk="0" h="12823" w="10028">
                  <a:moveTo>
                    <a:pt x="0" y="0"/>
                  </a:moveTo>
                  <a:lnTo>
                    <a:pt x="3612" y="12823"/>
                  </a:lnTo>
                  <a:lnTo>
                    <a:pt x="6415" y="12823"/>
                  </a:lnTo>
                  <a:lnTo>
                    <a:pt x="10027" y="0"/>
                  </a:ln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81"/>
            <p:cNvSpPr/>
            <p:nvPr/>
          </p:nvSpPr>
          <p:spPr>
            <a:xfrm>
              <a:off x="1605552" y="1694638"/>
              <a:ext cx="2148359" cy="1072919"/>
            </a:xfrm>
            <a:custGeom>
              <a:rect b="b" l="l" r="r" t="t"/>
              <a:pathLst>
                <a:path extrusionOk="0" h="35761" w="71606">
                  <a:moveTo>
                    <a:pt x="35759" y="1"/>
                  </a:moveTo>
                  <a:cubicBezTo>
                    <a:pt x="16074" y="1"/>
                    <a:pt x="0" y="15988"/>
                    <a:pt x="0" y="35760"/>
                  </a:cubicBezTo>
                  <a:lnTo>
                    <a:pt x="71605" y="35760"/>
                  </a:lnTo>
                  <a:cubicBezTo>
                    <a:pt x="71605" y="15988"/>
                    <a:pt x="55532" y="1"/>
                    <a:pt x="35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81"/>
            <p:cNvSpPr/>
            <p:nvPr/>
          </p:nvSpPr>
          <p:spPr>
            <a:xfrm>
              <a:off x="1551367" y="2740452"/>
              <a:ext cx="2256728" cy="54215"/>
            </a:xfrm>
            <a:custGeom>
              <a:rect b="b" l="l" r="r" t="t"/>
              <a:pathLst>
                <a:path extrusionOk="0" h="1807" w="75218">
                  <a:moveTo>
                    <a:pt x="0" y="0"/>
                  </a:moveTo>
                  <a:lnTo>
                    <a:pt x="0" y="1806"/>
                  </a:lnTo>
                  <a:lnTo>
                    <a:pt x="75217" y="1806"/>
                  </a:lnTo>
                  <a:lnTo>
                    <a:pt x="75217" y="0"/>
                  </a:ln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 name="Google Shape;899;p81"/>
          <p:cNvSpPr/>
          <p:nvPr/>
        </p:nvSpPr>
        <p:spPr>
          <a:xfrm>
            <a:off x="1551587" y="3030500"/>
            <a:ext cx="2256600" cy="7215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81"/>
          <p:cNvSpPr txBox="1"/>
          <p:nvPr/>
        </p:nvSpPr>
        <p:spPr>
          <a:xfrm>
            <a:off x="1551362" y="3063434"/>
            <a:ext cx="2256600" cy="65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Fjalla One"/>
                <a:ea typeface="Fjalla One"/>
                <a:cs typeface="Fjalla One"/>
                <a:sym typeface="Fjalla One"/>
              </a:rPr>
              <a:t>ENROLLMENT</a:t>
            </a:r>
            <a:endParaRPr sz="2000">
              <a:solidFill>
                <a:schemeClr val="lt1"/>
              </a:solidFill>
              <a:latin typeface="Fjalla One"/>
              <a:ea typeface="Fjalla One"/>
              <a:cs typeface="Fjalla One"/>
              <a:sym typeface="Fjalla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3"/>
                                        </p:tgtEl>
                                        <p:attrNameLst>
                                          <p:attrName>style.visibility</p:attrName>
                                        </p:attrNameLst>
                                      </p:cBhvr>
                                      <p:to>
                                        <p:strVal val="visible"/>
                                      </p:to>
                                    </p:set>
                                    <p:animEffect filter="fade" transition="in">
                                      <p:cBhvr>
                                        <p:cTn dur="1000"/>
                                        <p:tgtEl>
                                          <p:spTgt spid="88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91"/>
                                        </p:tgtEl>
                                        <p:attrNameLst>
                                          <p:attrName>style.visibility</p:attrName>
                                        </p:attrNameLst>
                                      </p:cBhvr>
                                      <p:to>
                                        <p:strVal val="visible"/>
                                      </p:to>
                                    </p:set>
                                    <p:animEffect filter="fade" transition="in">
                                      <p:cBhvr>
                                        <p:cTn dur="1000"/>
                                        <p:tgtEl>
                                          <p:spTgt spid="89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899"/>
                                        </p:tgtEl>
                                        <p:attrNameLst>
                                          <p:attrName>style.visibility</p:attrName>
                                        </p:attrNameLst>
                                      </p:cBhvr>
                                      <p:to>
                                        <p:strVal val="visible"/>
                                      </p:to>
                                    </p:set>
                                    <p:animEffect filter="fade" transition="in">
                                      <p:cBhvr>
                                        <p:cTn dur="1000"/>
                                        <p:tgtEl>
                                          <p:spTgt spid="899"/>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895"/>
                                        </p:tgtEl>
                                        <p:attrNameLst>
                                          <p:attrName>style.visibility</p:attrName>
                                        </p:attrNameLst>
                                      </p:cBhvr>
                                      <p:to>
                                        <p:strVal val="visible"/>
                                      </p:to>
                                    </p:set>
                                    <p:animEffect filter="fade" transition="in">
                                      <p:cBhvr>
                                        <p:cTn dur="1000"/>
                                        <p:tgtEl>
                                          <p:spTgt spid="895"/>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900"/>
                                        </p:tgtEl>
                                        <p:attrNameLst>
                                          <p:attrName>style.visibility</p:attrName>
                                        </p:attrNameLst>
                                      </p:cBhvr>
                                      <p:to>
                                        <p:strVal val="visible"/>
                                      </p:to>
                                    </p:set>
                                    <p:animEffect filter="fade" transition="in">
                                      <p:cBhvr>
                                        <p:cTn dur="1000"/>
                                        <p:tgtEl>
                                          <p:spTgt spid="900"/>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885"/>
                                        </p:tgtEl>
                                        <p:attrNameLst>
                                          <p:attrName>style.visibility</p:attrName>
                                        </p:attrNameLst>
                                      </p:cBhvr>
                                      <p:to>
                                        <p:strVal val="visible"/>
                                      </p:to>
                                    </p:set>
                                    <p:animEffect filter="fade" transition="in">
                                      <p:cBhvr>
                                        <p:cTn dur="1000"/>
                                        <p:tgtEl>
                                          <p:spTgt spid="885"/>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888"/>
                                        </p:tgtEl>
                                        <p:attrNameLst>
                                          <p:attrName>style.visibility</p:attrName>
                                        </p:attrNameLst>
                                      </p:cBhvr>
                                      <p:to>
                                        <p:strVal val="visible"/>
                                      </p:to>
                                    </p:set>
                                    <p:animEffect filter="fade" transition="in">
                                      <p:cBhvr>
                                        <p:cTn dur="1000"/>
                                        <p:tgtEl>
                                          <p:spTgt spid="888"/>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886"/>
                                        </p:tgtEl>
                                        <p:attrNameLst>
                                          <p:attrName>style.visibility</p:attrName>
                                        </p:attrNameLst>
                                      </p:cBhvr>
                                      <p:to>
                                        <p:strVal val="visible"/>
                                      </p:to>
                                    </p:set>
                                    <p:animEffect filter="fade" transition="in">
                                      <p:cBhvr>
                                        <p:cTn dur="1000"/>
                                        <p:tgtEl>
                                          <p:spTgt spid="886"/>
                                        </p:tgtEl>
                                      </p:cBhvr>
                                    </p:animEffec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889"/>
                                        </p:tgtEl>
                                        <p:attrNameLst>
                                          <p:attrName>style.visibility</p:attrName>
                                        </p:attrNameLst>
                                      </p:cBhvr>
                                      <p:to>
                                        <p:strVal val="visible"/>
                                      </p:to>
                                    </p:set>
                                    <p:animEffect filter="fade" transition="in">
                                      <p:cBhvr>
                                        <p:cTn dur="1000"/>
                                        <p:tgtEl>
                                          <p:spTgt spid="889"/>
                                        </p:tgtEl>
                                      </p:cBhvr>
                                    </p:animEffect>
                                  </p:childTnLst>
                                </p:cTn>
                              </p:par>
                            </p:childTnLst>
                          </p:cTn>
                        </p:par>
                        <p:par>
                          <p:cTn fill="hold">
                            <p:stCondLst>
                              <p:cond delay="9000"/>
                            </p:stCondLst>
                            <p:childTnLst>
                              <p:par>
                                <p:cTn fill="hold" nodeType="afterEffect" presetClass="entr" presetID="10" presetSubtype="0">
                                  <p:stCondLst>
                                    <p:cond delay="0"/>
                                  </p:stCondLst>
                                  <p:childTnLst>
                                    <p:set>
                                      <p:cBhvr>
                                        <p:cTn dur="1" fill="hold">
                                          <p:stCondLst>
                                            <p:cond delay="0"/>
                                          </p:stCondLst>
                                        </p:cTn>
                                        <p:tgtEl>
                                          <p:spTgt spid="887"/>
                                        </p:tgtEl>
                                        <p:attrNameLst>
                                          <p:attrName>style.visibility</p:attrName>
                                        </p:attrNameLst>
                                      </p:cBhvr>
                                      <p:to>
                                        <p:strVal val="visible"/>
                                      </p:to>
                                    </p:set>
                                    <p:animEffect filter="fade" transition="in">
                                      <p:cBhvr>
                                        <p:cTn dur="1000"/>
                                        <p:tgtEl>
                                          <p:spTgt spid="887"/>
                                        </p:tgtEl>
                                      </p:cBhvr>
                                    </p:animEffect>
                                  </p:childTnLst>
                                </p:cTn>
                              </p:par>
                            </p:childTnLst>
                          </p:cTn>
                        </p:par>
                        <p:par>
                          <p:cTn fill="hold">
                            <p:stCondLst>
                              <p:cond delay="10000"/>
                            </p:stCondLst>
                            <p:childTnLst>
                              <p:par>
                                <p:cTn fill="hold" nodeType="afterEffect" presetClass="entr" presetID="10" presetSubtype="0">
                                  <p:stCondLst>
                                    <p:cond delay="0"/>
                                  </p:stCondLst>
                                  <p:childTnLst>
                                    <p:set>
                                      <p:cBhvr>
                                        <p:cTn dur="1" fill="hold">
                                          <p:stCondLst>
                                            <p:cond delay="0"/>
                                          </p:stCondLst>
                                        </p:cTn>
                                        <p:tgtEl>
                                          <p:spTgt spid="890"/>
                                        </p:tgtEl>
                                        <p:attrNameLst>
                                          <p:attrName>style.visibility</p:attrName>
                                        </p:attrNameLst>
                                      </p:cBhvr>
                                      <p:to>
                                        <p:strVal val="visible"/>
                                      </p:to>
                                    </p:set>
                                    <p:animEffect filter="fade" transition="in">
                                      <p:cBhvr>
                                        <p:cTn dur="1000"/>
                                        <p:tgtEl>
                                          <p:spTgt spid="8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blipFill>
          <a:blip r:embed="rId3">
            <a:alphaModFix/>
          </a:blip>
          <a:stretch>
            <a:fillRect/>
          </a:stretch>
        </a:blipFill>
      </p:bgPr>
    </p:bg>
    <p:spTree>
      <p:nvGrpSpPr>
        <p:cNvPr id="904" name="Shape 904"/>
        <p:cNvGrpSpPr/>
        <p:nvPr/>
      </p:nvGrpSpPr>
      <p:grpSpPr>
        <a:xfrm>
          <a:off x="0" y="0"/>
          <a:ext cx="0" cy="0"/>
          <a:chOff x="0" y="0"/>
          <a:chExt cx="0" cy="0"/>
        </a:xfrm>
      </p:grpSpPr>
      <p:sp>
        <p:nvSpPr>
          <p:cNvPr id="905" name="Google Shape;905;p82"/>
          <p:cNvSpPr txBox="1"/>
          <p:nvPr>
            <p:ph type="title"/>
          </p:nvPr>
        </p:nvSpPr>
        <p:spPr>
          <a:xfrm>
            <a:off x="734550" y="539500"/>
            <a:ext cx="7717500" cy="7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 Picture </a:t>
            </a:r>
            <a:r>
              <a:rPr lang="en"/>
              <a:t>I</a:t>
            </a:r>
            <a:r>
              <a:rPr lang="en">
                <a:solidFill>
                  <a:schemeClr val="lt1"/>
                </a:solidFill>
              </a:rPr>
              <a:t>s Worth a Thousand Words</a:t>
            </a:r>
            <a:endParaRPr>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09" name="Shape 909"/>
        <p:cNvGrpSpPr/>
        <p:nvPr/>
      </p:nvGrpSpPr>
      <p:grpSpPr>
        <a:xfrm>
          <a:off x="0" y="0"/>
          <a:ext cx="0" cy="0"/>
          <a:chOff x="0" y="0"/>
          <a:chExt cx="0" cy="0"/>
        </a:xfrm>
      </p:grpSpPr>
      <p:sp>
        <p:nvSpPr>
          <p:cNvPr id="910" name="Google Shape;910;p83"/>
          <p:cNvSpPr txBox="1"/>
          <p:nvPr>
            <p:ph type="title"/>
          </p:nvPr>
        </p:nvSpPr>
        <p:spPr>
          <a:xfrm>
            <a:off x="1912600" y="539500"/>
            <a:ext cx="60384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Curriculum</a:t>
            </a:r>
            <a:endParaRPr/>
          </a:p>
        </p:txBody>
      </p:sp>
      <p:grpSp>
        <p:nvGrpSpPr>
          <p:cNvPr id="911" name="Google Shape;911;p83"/>
          <p:cNvGrpSpPr/>
          <p:nvPr/>
        </p:nvGrpSpPr>
        <p:grpSpPr>
          <a:xfrm>
            <a:off x="3007411" y="1801586"/>
            <a:ext cx="548416" cy="493638"/>
            <a:chOff x="1190625" y="512025"/>
            <a:chExt cx="5178625" cy="4630750"/>
          </a:xfrm>
        </p:grpSpPr>
        <p:sp>
          <p:nvSpPr>
            <p:cNvPr id="912" name="Google Shape;912;p83"/>
            <p:cNvSpPr/>
            <p:nvPr/>
          </p:nvSpPr>
          <p:spPr>
            <a:xfrm>
              <a:off x="1886875" y="2530075"/>
              <a:ext cx="4482375" cy="2612700"/>
            </a:xfrm>
            <a:custGeom>
              <a:rect b="b" l="l" r="r" t="t"/>
              <a:pathLst>
                <a:path extrusionOk="0" h="104508" w="179295">
                  <a:moveTo>
                    <a:pt x="33037" y="0"/>
                  </a:moveTo>
                  <a:cubicBezTo>
                    <a:pt x="28386" y="0"/>
                    <a:pt x="24591" y="3796"/>
                    <a:pt x="24591" y="8500"/>
                  </a:cubicBezTo>
                  <a:lnTo>
                    <a:pt x="24591" y="16144"/>
                  </a:lnTo>
                  <a:lnTo>
                    <a:pt x="11654" y="16144"/>
                  </a:lnTo>
                  <a:cubicBezTo>
                    <a:pt x="5240" y="16144"/>
                    <a:pt x="1" y="21383"/>
                    <a:pt x="1" y="27851"/>
                  </a:cubicBezTo>
                  <a:cubicBezTo>
                    <a:pt x="1" y="34319"/>
                    <a:pt x="5240" y="39558"/>
                    <a:pt x="11654" y="39558"/>
                  </a:cubicBezTo>
                  <a:lnTo>
                    <a:pt x="24591" y="39558"/>
                  </a:lnTo>
                  <a:lnTo>
                    <a:pt x="24591" y="40253"/>
                  </a:lnTo>
                  <a:cubicBezTo>
                    <a:pt x="24591" y="75748"/>
                    <a:pt x="53725" y="104508"/>
                    <a:pt x="89648" y="104508"/>
                  </a:cubicBezTo>
                  <a:cubicBezTo>
                    <a:pt x="125571" y="104508"/>
                    <a:pt x="154651" y="75748"/>
                    <a:pt x="154651" y="40253"/>
                  </a:cubicBezTo>
                  <a:lnTo>
                    <a:pt x="154651" y="39558"/>
                  </a:lnTo>
                  <a:lnTo>
                    <a:pt x="167587" y="39558"/>
                  </a:lnTo>
                  <a:cubicBezTo>
                    <a:pt x="174056" y="39558"/>
                    <a:pt x="179294" y="34319"/>
                    <a:pt x="179294" y="27851"/>
                  </a:cubicBezTo>
                  <a:cubicBezTo>
                    <a:pt x="179294" y="21383"/>
                    <a:pt x="174056" y="16144"/>
                    <a:pt x="167587" y="16144"/>
                  </a:cubicBezTo>
                  <a:lnTo>
                    <a:pt x="154651" y="16144"/>
                  </a:lnTo>
                  <a:lnTo>
                    <a:pt x="154651" y="8500"/>
                  </a:lnTo>
                  <a:cubicBezTo>
                    <a:pt x="154651" y="3796"/>
                    <a:pt x="150856" y="0"/>
                    <a:pt x="1462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83"/>
            <p:cNvSpPr/>
            <p:nvPr/>
          </p:nvSpPr>
          <p:spPr>
            <a:xfrm>
              <a:off x="3085650" y="623625"/>
              <a:ext cx="3280925" cy="1480200"/>
            </a:xfrm>
            <a:custGeom>
              <a:rect b="b" l="l" r="r" t="t"/>
              <a:pathLst>
                <a:path extrusionOk="0" h="59208" w="131237">
                  <a:moveTo>
                    <a:pt x="70569" y="1"/>
                  </a:moveTo>
                  <a:cubicBezTo>
                    <a:pt x="65746" y="1"/>
                    <a:pt x="61396" y="3369"/>
                    <a:pt x="60407" y="8315"/>
                  </a:cubicBezTo>
                  <a:cubicBezTo>
                    <a:pt x="59979" y="10667"/>
                    <a:pt x="60353" y="12965"/>
                    <a:pt x="61369" y="14943"/>
                  </a:cubicBezTo>
                  <a:cubicBezTo>
                    <a:pt x="51356" y="13342"/>
                    <a:pt x="41923" y="12570"/>
                    <a:pt x="33637" y="12570"/>
                  </a:cubicBezTo>
                  <a:cubicBezTo>
                    <a:pt x="15646" y="12570"/>
                    <a:pt x="3065" y="16211"/>
                    <a:pt x="1711" y="22908"/>
                  </a:cubicBezTo>
                  <a:lnTo>
                    <a:pt x="909" y="27078"/>
                  </a:lnTo>
                  <a:cubicBezTo>
                    <a:pt x="1" y="31622"/>
                    <a:pt x="2994" y="36112"/>
                    <a:pt x="7538" y="37021"/>
                  </a:cubicBezTo>
                  <a:lnTo>
                    <a:pt x="118514" y="59045"/>
                  </a:lnTo>
                  <a:cubicBezTo>
                    <a:pt x="119069" y="59155"/>
                    <a:pt x="119622" y="59208"/>
                    <a:pt x="120168" y="59208"/>
                  </a:cubicBezTo>
                  <a:cubicBezTo>
                    <a:pt x="124143" y="59208"/>
                    <a:pt x="127711" y="56405"/>
                    <a:pt x="128510" y="52363"/>
                  </a:cubicBezTo>
                  <a:lnTo>
                    <a:pt x="129312" y="48247"/>
                  </a:lnTo>
                  <a:cubicBezTo>
                    <a:pt x="131237" y="38464"/>
                    <a:pt x="108464" y="25528"/>
                    <a:pt x="77245" y="18097"/>
                  </a:cubicBezTo>
                  <a:cubicBezTo>
                    <a:pt x="78903" y="16654"/>
                    <a:pt x="80185" y="14676"/>
                    <a:pt x="80613" y="12324"/>
                  </a:cubicBezTo>
                  <a:cubicBezTo>
                    <a:pt x="81736" y="6711"/>
                    <a:pt x="78101" y="1312"/>
                    <a:pt x="72541" y="189"/>
                  </a:cubicBezTo>
                  <a:cubicBezTo>
                    <a:pt x="71880" y="62"/>
                    <a:pt x="71220" y="1"/>
                    <a:pt x="705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83"/>
            <p:cNvSpPr/>
            <p:nvPr/>
          </p:nvSpPr>
          <p:spPr>
            <a:xfrm>
              <a:off x="1190625" y="512025"/>
              <a:ext cx="1895050" cy="1796350"/>
            </a:xfrm>
            <a:custGeom>
              <a:rect b="b" l="l" r="r" t="t"/>
              <a:pathLst>
                <a:path extrusionOk="0" h="71854" w="75802">
                  <a:moveTo>
                    <a:pt x="28540" y="1"/>
                  </a:moveTo>
                  <a:cubicBezTo>
                    <a:pt x="21467" y="1"/>
                    <a:pt x="15219" y="5100"/>
                    <a:pt x="13685" y="12084"/>
                  </a:cubicBezTo>
                  <a:cubicBezTo>
                    <a:pt x="13685" y="12137"/>
                    <a:pt x="13685" y="12191"/>
                    <a:pt x="13685" y="12244"/>
                  </a:cubicBezTo>
                  <a:cubicBezTo>
                    <a:pt x="12990" y="15505"/>
                    <a:pt x="11119" y="18392"/>
                    <a:pt x="8339" y="20263"/>
                  </a:cubicBezTo>
                  <a:cubicBezTo>
                    <a:pt x="3314" y="23630"/>
                    <a:pt x="0" y="29404"/>
                    <a:pt x="0" y="35925"/>
                  </a:cubicBezTo>
                  <a:cubicBezTo>
                    <a:pt x="0" y="41913"/>
                    <a:pt x="2780" y="47258"/>
                    <a:pt x="7163" y="50733"/>
                  </a:cubicBezTo>
                  <a:cubicBezTo>
                    <a:pt x="10691" y="53513"/>
                    <a:pt x="13043" y="57468"/>
                    <a:pt x="13418" y="61959"/>
                  </a:cubicBezTo>
                  <a:cubicBezTo>
                    <a:pt x="13418" y="62119"/>
                    <a:pt x="13418" y="62280"/>
                    <a:pt x="13418" y="62387"/>
                  </a:cubicBezTo>
                  <a:cubicBezTo>
                    <a:pt x="14006" y="67305"/>
                    <a:pt x="17961" y="71260"/>
                    <a:pt x="22879" y="71795"/>
                  </a:cubicBezTo>
                  <a:cubicBezTo>
                    <a:pt x="23266" y="71834"/>
                    <a:pt x="23649" y="71853"/>
                    <a:pt x="24028" y="71853"/>
                  </a:cubicBezTo>
                  <a:cubicBezTo>
                    <a:pt x="26731" y="71853"/>
                    <a:pt x="29182" y="70870"/>
                    <a:pt x="31058" y="69229"/>
                  </a:cubicBezTo>
                  <a:cubicBezTo>
                    <a:pt x="35014" y="65754"/>
                    <a:pt x="39986" y="63669"/>
                    <a:pt x="45224" y="63669"/>
                  </a:cubicBezTo>
                  <a:lnTo>
                    <a:pt x="72113" y="63669"/>
                  </a:lnTo>
                  <a:cubicBezTo>
                    <a:pt x="73877" y="63669"/>
                    <a:pt x="75427" y="62333"/>
                    <a:pt x="75641" y="60462"/>
                  </a:cubicBezTo>
                  <a:cubicBezTo>
                    <a:pt x="75802" y="59233"/>
                    <a:pt x="75213" y="58003"/>
                    <a:pt x="74251" y="57255"/>
                  </a:cubicBezTo>
                  <a:lnTo>
                    <a:pt x="58268" y="44532"/>
                  </a:lnTo>
                  <a:cubicBezTo>
                    <a:pt x="54258" y="41325"/>
                    <a:pt x="52388" y="35979"/>
                    <a:pt x="53884" y="31061"/>
                  </a:cubicBezTo>
                  <a:cubicBezTo>
                    <a:pt x="54152" y="30045"/>
                    <a:pt x="54312" y="28976"/>
                    <a:pt x="54312" y="27907"/>
                  </a:cubicBezTo>
                  <a:cubicBezTo>
                    <a:pt x="54312" y="22347"/>
                    <a:pt x="50196" y="17804"/>
                    <a:pt x="44850" y="17109"/>
                  </a:cubicBezTo>
                  <a:cubicBezTo>
                    <a:pt x="44209" y="17055"/>
                    <a:pt x="43728" y="16467"/>
                    <a:pt x="43728" y="15826"/>
                  </a:cubicBezTo>
                  <a:cubicBezTo>
                    <a:pt x="43781" y="15612"/>
                    <a:pt x="43781" y="15398"/>
                    <a:pt x="43781" y="15184"/>
                  </a:cubicBezTo>
                  <a:cubicBezTo>
                    <a:pt x="43781" y="6899"/>
                    <a:pt x="37045" y="110"/>
                    <a:pt x="28760" y="3"/>
                  </a:cubicBezTo>
                  <a:cubicBezTo>
                    <a:pt x="28686" y="2"/>
                    <a:pt x="28613" y="1"/>
                    <a:pt x="285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 name="Google Shape;915;p83"/>
          <p:cNvSpPr/>
          <p:nvPr/>
        </p:nvSpPr>
        <p:spPr>
          <a:xfrm>
            <a:off x="3007214" y="2434294"/>
            <a:ext cx="548810" cy="537637"/>
          </a:xfrm>
          <a:custGeom>
            <a:rect b="b" l="l" r="r" t="t"/>
            <a:pathLst>
              <a:path extrusionOk="0" h="205205" w="210272">
                <a:moveTo>
                  <a:pt x="11918" y="1"/>
                </a:moveTo>
                <a:cubicBezTo>
                  <a:pt x="9734" y="1"/>
                  <a:pt x="7533" y="679"/>
                  <a:pt x="5657" y="2087"/>
                </a:cubicBezTo>
                <a:cubicBezTo>
                  <a:pt x="999" y="5580"/>
                  <a:pt x="1" y="12179"/>
                  <a:pt x="3494" y="16892"/>
                </a:cubicBezTo>
                <a:lnTo>
                  <a:pt x="59777" y="92805"/>
                </a:lnTo>
                <a:cubicBezTo>
                  <a:pt x="54177" y="100125"/>
                  <a:pt x="54454" y="112102"/>
                  <a:pt x="61108" y="122194"/>
                </a:cubicBezTo>
                <a:cubicBezTo>
                  <a:pt x="62161" y="123747"/>
                  <a:pt x="63381" y="125299"/>
                  <a:pt x="64712" y="126797"/>
                </a:cubicBezTo>
                <a:lnTo>
                  <a:pt x="45859" y="126797"/>
                </a:lnTo>
                <a:cubicBezTo>
                  <a:pt x="41090" y="126797"/>
                  <a:pt x="37208" y="130678"/>
                  <a:pt x="37208" y="135502"/>
                </a:cubicBezTo>
                <a:cubicBezTo>
                  <a:pt x="37208" y="156796"/>
                  <a:pt x="47411" y="175760"/>
                  <a:pt x="63271" y="187904"/>
                </a:cubicBezTo>
                <a:lnTo>
                  <a:pt x="61496" y="187904"/>
                </a:lnTo>
                <a:cubicBezTo>
                  <a:pt x="56727" y="187904"/>
                  <a:pt x="52846" y="191785"/>
                  <a:pt x="52846" y="196554"/>
                </a:cubicBezTo>
                <a:cubicBezTo>
                  <a:pt x="52846" y="201323"/>
                  <a:pt x="56727" y="205205"/>
                  <a:pt x="61496" y="205205"/>
                </a:cubicBezTo>
                <a:lnTo>
                  <a:pt x="146725" y="205205"/>
                </a:lnTo>
                <a:cubicBezTo>
                  <a:pt x="151493" y="205205"/>
                  <a:pt x="155375" y="201323"/>
                  <a:pt x="155375" y="196554"/>
                </a:cubicBezTo>
                <a:cubicBezTo>
                  <a:pt x="155375" y="191785"/>
                  <a:pt x="151493" y="187904"/>
                  <a:pt x="146725" y="187904"/>
                </a:cubicBezTo>
                <a:lnTo>
                  <a:pt x="145006" y="187904"/>
                </a:lnTo>
                <a:cubicBezTo>
                  <a:pt x="160809" y="175760"/>
                  <a:pt x="171012" y="156796"/>
                  <a:pt x="171012" y="135502"/>
                </a:cubicBezTo>
                <a:cubicBezTo>
                  <a:pt x="171012" y="130678"/>
                  <a:pt x="167131" y="126797"/>
                  <a:pt x="162362" y="126797"/>
                </a:cubicBezTo>
                <a:lnTo>
                  <a:pt x="139516" y="126797"/>
                </a:lnTo>
                <a:cubicBezTo>
                  <a:pt x="140791" y="109385"/>
                  <a:pt x="143231" y="96354"/>
                  <a:pt x="150717" y="80273"/>
                </a:cubicBezTo>
                <a:lnTo>
                  <a:pt x="185929" y="95744"/>
                </a:lnTo>
                <a:cubicBezTo>
                  <a:pt x="186625" y="96043"/>
                  <a:pt x="187347" y="96184"/>
                  <a:pt x="188057" y="96184"/>
                </a:cubicBezTo>
                <a:cubicBezTo>
                  <a:pt x="190114" y="96184"/>
                  <a:pt x="192064" y="94992"/>
                  <a:pt x="192971" y="92971"/>
                </a:cubicBezTo>
                <a:lnTo>
                  <a:pt x="209107" y="56152"/>
                </a:lnTo>
                <a:cubicBezTo>
                  <a:pt x="210272" y="53490"/>
                  <a:pt x="209052" y="50329"/>
                  <a:pt x="206335" y="49165"/>
                </a:cubicBezTo>
                <a:lnTo>
                  <a:pt x="154710" y="26541"/>
                </a:lnTo>
                <a:cubicBezTo>
                  <a:pt x="154025" y="26241"/>
                  <a:pt x="153307" y="26099"/>
                  <a:pt x="152599" y="26099"/>
                </a:cubicBezTo>
                <a:cubicBezTo>
                  <a:pt x="150554" y="26099"/>
                  <a:pt x="148588" y="27281"/>
                  <a:pt x="147723" y="29258"/>
                </a:cubicBezTo>
                <a:lnTo>
                  <a:pt x="138961" y="49331"/>
                </a:lnTo>
                <a:cubicBezTo>
                  <a:pt x="138850" y="49553"/>
                  <a:pt x="138795" y="49830"/>
                  <a:pt x="138850" y="50108"/>
                </a:cubicBezTo>
                <a:lnTo>
                  <a:pt x="140348" y="57316"/>
                </a:lnTo>
                <a:cubicBezTo>
                  <a:pt x="140459" y="57704"/>
                  <a:pt x="140680" y="58037"/>
                  <a:pt x="141013" y="58203"/>
                </a:cubicBezTo>
                <a:lnTo>
                  <a:pt x="145116" y="60366"/>
                </a:lnTo>
                <a:cubicBezTo>
                  <a:pt x="145505" y="60588"/>
                  <a:pt x="145782" y="60976"/>
                  <a:pt x="145782" y="61420"/>
                </a:cubicBezTo>
                <a:lnTo>
                  <a:pt x="146225" y="68129"/>
                </a:lnTo>
                <a:cubicBezTo>
                  <a:pt x="146170" y="68185"/>
                  <a:pt x="146170" y="68185"/>
                  <a:pt x="146115" y="68240"/>
                </a:cubicBezTo>
                <a:cubicBezTo>
                  <a:pt x="145726" y="68684"/>
                  <a:pt x="145283" y="69072"/>
                  <a:pt x="144895" y="69516"/>
                </a:cubicBezTo>
                <a:cubicBezTo>
                  <a:pt x="126651" y="90587"/>
                  <a:pt x="120940" y="111159"/>
                  <a:pt x="116448" y="126298"/>
                </a:cubicBezTo>
                <a:cubicBezTo>
                  <a:pt x="116393" y="126464"/>
                  <a:pt x="116393" y="126630"/>
                  <a:pt x="116337" y="126797"/>
                </a:cubicBezTo>
                <a:lnTo>
                  <a:pt x="102197" y="126797"/>
                </a:lnTo>
                <a:cubicBezTo>
                  <a:pt x="103195" y="118202"/>
                  <a:pt x="100423" y="107222"/>
                  <a:pt x="95321" y="99570"/>
                </a:cubicBezTo>
                <a:cubicBezTo>
                  <a:pt x="89741" y="91107"/>
                  <a:pt x="81158" y="86270"/>
                  <a:pt x="73268" y="86270"/>
                </a:cubicBezTo>
                <a:cubicBezTo>
                  <a:pt x="71749" y="86270"/>
                  <a:pt x="70257" y="86449"/>
                  <a:pt x="68816" y="86816"/>
                </a:cubicBezTo>
                <a:lnTo>
                  <a:pt x="21072" y="5248"/>
                </a:lnTo>
                <a:cubicBezTo>
                  <a:pt x="20850" y="4915"/>
                  <a:pt x="20684" y="4582"/>
                  <a:pt x="20407" y="4305"/>
                </a:cubicBezTo>
                <a:cubicBezTo>
                  <a:pt x="18354" y="1491"/>
                  <a:pt x="15155" y="1"/>
                  <a:pt x="119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 name="Google Shape;916;p83"/>
          <p:cNvGrpSpPr/>
          <p:nvPr/>
        </p:nvGrpSpPr>
        <p:grpSpPr>
          <a:xfrm>
            <a:off x="3007288" y="3111002"/>
            <a:ext cx="548662" cy="526612"/>
            <a:chOff x="1190625" y="350600"/>
            <a:chExt cx="5240325" cy="5015350"/>
          </a:xfrm>
        </p:grpSpPr>
        <p:sp>
          <p:nvSpPr>
            <p:cNvPr id="917" name="Google Shape;917;p83"/>
            <p:cNvSpPr/>
            <p:nvPr/>
          </p:nvSpPr>
          <p:spPr>
            <a:xfrm>
              <a:off x="1190625" y="350600"/>
              <a:ext cx="5240325" cy="3052975"/>
            </a:xfrm>
            <a:custGeom>
              <a:rect b="b" l="l" r="r" t="t"/>
              <a:pathLst>
                <a:path extrusionOk="0" h="122119" w="209613">
                  <a:moveTo>
                    <a:pt x="38685" y="1"/>
                  </a:moveTo>
                  <a:cubicBezTo>
                    <a:pt x="33186" y="1"/>
                    <a:pt x="28748" y="4438"/>
                    <a:pt x="28748" y="9875"/>
                  </a:cubicBezTo>
                  <a:lnTo>
                    <a:pt x="28748" y="18875"/>
                  </a:lnTo>
                  <a:lnTo>
                    <a:pt x="13687" y="18875"/>
                  </a:lnTo>
                  <a:cubicBezTo>
                    <a:pt x="6125" y="18875"/>
                    <a:pt x="0" y="24999"/>
                    <a:pt x="0" y="32561"/>
                  </a:cubicBezTo>
                  <a:cubicBezTo>
                    <a:pt x="0" y="40123"/>
                    <a:pt x="6125" y="46185"/>
                    <a:pt x="13687" y="46185"/>
                  </a:cubicBezTo>
                  <a:lnTo>
                    <a:pt x="28748" y="46185"/>
                  </a:lnTo>
                  <a:lnTo>
                    <a:pt x="28748" y="46998"/>
                  </a:lnTo>
                  <a:cubicBezTo>
                    <a:pt x="28748" y="88495"/>
                    <a:pt x="62809" y="122118"/>
                    <a:pt x="104806" y="122118"/>
                  </a:cubicBezTo>
                  <a:cubicBezTo>
                    <a:pt x="146804" y="122118"/>
                    <a:pt x="180864" y="88495"/>
                    <a:pt x="180864" y="46998"/>
                  </a:cubicBezTo>
                  <a:lnTo>
                    <a:pt x="180864" y="46185"/>
                  </a:lnTo>
                  <a:lnTo>
                    <a:pt x="195926" y="46185"/>
                  </a:lnTo>
                  <a:cubicBezTo>
                    <a:pt x="203488" y="46185"/>
                    <a:pt x="209613" y="40123"/>
                    <a:pt x="209613" y="32561"/>
                  </a:cubicBezTo>
                  <a:cubicBezTo>
                    <a:pt x="209613" y="24999"/>
                    <a:pt x="203488" y="18875"/>
                    <a:pt x="195926" y="18875"/>
                  </a:cubicBezTo>
                  <a:lnTo>
                    <a:pt x="180864" y="18875"/>
                  </a:lnTo>
                  <a:lnTo>
                    <a:pt x="180864" y="9875"/>
                  </a:lnTo>
                  <a:cubicBezTo>
                    <a:pt x="180864" y="4438"/>
                    <a:pt x="176427" y="1"/>
                    <a:pt x="170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83"/>
            <p:cNvSpPr/>
            <p:nvPr/>
          </p:nvSpPr>
          <p:spPr>
            <a:xfrm>
              <a:off x="2521775" y="4900325"/>
              <a:ext cx="2578000" cy="465625"/>
            </a:xfrm>
            <a:custGeom>
              <a:rect b="b" l="l" r="r" t="t"/>
              <a:pathLst>
                <a:path extrusionOk="0" h="18625" w="103120">
                  <a:moveTo>
                    <a:pt x="9313" y="1"/>
                  </a:moveTo>
                  <a:cubicBezTo>
                    <a:pt x="4188" y="1"/>
                    <a:pt x="1" y="4188"/>
                    <a:pt x="1" y="9313"/>
                  </a:cubicBezTo>
                  <a:cubicBezTo>
                    <a:pt x="1" y="14500"/>
                    <a:pt x="4188" y="18625"/>
                    <a:pt x="9313" y="18625"/>
                  </a:cubicBezTo>
                  <a:lnTo>
                    <a:pt x="93808" y="18625"/>
                  </a:lnTo>
                  <a:cubicBezTo>
                    <a:pt x="98932" y="18625"/>
                    <a:pt x="103120" y="14500"/>
                    <a:pt x="103120" y="9313"/>
                  </a:cubicBezTo>
                  <a:cubicBezTo>
                    <a:pt x="103120" y="4188"/>
                    <a:pt x="98932" y="1"/>
                    <a:pt x="938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83"/>
            <p:cNvSpPr/>
            <p:nvPr/>
          </p:nvSpPr>
          <p:spPr>
            <a:xfrm>
              <a:off x="3562350" y="3584200"/>
              <a:ext cx="517175" cy="1103300"/>
            </a:xfrm>
            <a:custGeom>
              <a:rect b="b" l="l" r="r" t="t"/>
              <a:pathLst>
                <a:path extrusionOk="0" h="44132" w="20687">
                  <a:moveTo>
                    <a:pt x="11214" y="0"/>
                  </a:moveTo>
                  <a:cubicBezTo>
                    <a:pt x="10863" y="0"/>
                    <a:pt x="10528" y="140"/>
                    <a:pt x="10312" y="399"/>
                  </a:cubicBezTo>
                  <a:cubicBezTo>
                    <a:pt x="7187" y="4274"/>
                    <a:pt x="0" y="11211"/>
                    <a:pt x="1188" y="19960"/>
                  </a:cubicBezTo>
                  <a:cubicBezTo>
                    <a:pt x="2500" y="30022"/>
                    <a:pt x="8625" y="35147"/>
                    <a:pt x="7437" y="41647"/>
                  </a:cubicBezTo>
                  <a:cubicBezTo>
                    <a:pt x="7250" y="42584"/>
                    <a:pt x="7687" y="43521"/>
                    <a:pt x="8562" y="43896"/>
                  </a:cubicBezTo>
                  <a:cubicBezTo>
                    <a:pt x="8857" y="44055"/>
                    <a:pt x="9177" y="44132"/>
                    <a:pt x="9495" y="44132"/>
                  </a:cubicBezTo>
                  <a:cubicBezTo>
                    <a:pt x="10052" y="44132"/>
                    <a:pt x="10602" y="43897"/>
                    <a:pt x="11000" y="43459"/>
                  </a:cubicBezTo>
                  <a:cubicBezTo>
                    <a:pt x="15812" y="38209"/>
                    <a:pt x="20687" y="30772"/>
                    <a:pt x="18187" y="23960"/>
                  </a:cubicBezTo>
                  <a:cubicBezTo>
                    <a:pt x="14374" y="13648"/>
                    <a:pt x="10625" y="9086"/>
                    <a:pt x="12312" y="1336"/>
                  </a:cubicBezTo>
                  <a:cubicBezTo>
                    <a:pt x="12375" y="836"/>
                    <a:pt x="12125" y="337"/>
                    <a:pt x="11687" y="87"/>
                  </a:cubicBezTo>
                  <a:cubicBezTo>
                    <a:pt x="11532" y="28"/>
                    <a:pt x="11372" y="0"/>
                    <a:pt x="11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83"/>
            <p:cNvSpPr/>
            <p:nvPr/>
          </p:nvSpPr>
          <p:spPr>
            <a:xfrm>
              <a:off x="4267000" y="3584200"/>
              <a:ext cx="518725" cy="1103300"/>
            </a:xfrm>
            <a:custGeom>
              <a:rect b="b" l="l" r="r" t="t"/>
              <a:pathLst>
                <a:path extrusionOk="0" h="44132" w="20749">
                  <a:moveTo>
                    <a:pt x="11276" y="0"/>
                  </a:moveTo>
                  <a:cubicBezTo>
                    <a:pt x="10925" y="0"/>
                    <a:pt x="10590" y="140"/>
                    <a:pt x="10375" y="399"/>
                  </a:cubicBezTo>
                  <a:cubicBezTo>
                    <a:pt x="7187" y="4274"/>
                    <a:pt x="0" y="11211"/>
                    <a:pt x="1188" y="19960"/>
                  </a:cubicBezTo>
                  <a:cubicBezTo>
                    <a:pt x="2563" y="30022"/>
                    <a:pt x="8687" y="35147"/>
                    <a:pt x="7437" y="41647"/>
                  </a:cubicBezTo>
                  <a:cubicBezTo>
                    <a:pt x="7312" y="42584"/>
                    <a:pt x="7750" y="43521"/>
                    <a:pt x="8562" y="43896"/>
                  </a:cubicBezTo>
                  <a:cubicBezTo>
                    <a:pt x="8880" y="44055"/>
                    <a:pt x="9214" y="44132"/>
                    <a:pt x="9541" y="44132"/>
                  </a:cubicBezTo>
                  <a:cubicBezTo>
                    <a:pt x="10114" y="44132"/>
                    <a:pt x="10664" y="43897"/>
                    <a:pt x="11062" y="43459"/>
                  </a:cubicBezTo>
                  <a:cubicBezTo>
                    <a:pt x="15812" y="38209"/>
                    <a:pt x="20749" y="30772"/>
                    <a:pt x="18187" y="23960"/>
                  </a:cubicBezTo>
                  <a:cubicBezTo>
                    <a:pt x="14374" y="13648"/>
                    <a:pt x="10687" y="9086"/>
                    <a:pt x="12312" y="1336"/>
                  </a:cubicBezTo>
                  <a:cubicBezTo>
                    <a:pt x="12437" y="836"/>
                    <a:pt x="12187" y="337"/>
                    <a:pt x="11749" y="87"/>
                  </a:cubicBezTo>
                  <a:cubicBezTo>
                    <a:pt x="11595" y="28"/>
                    <a:pt x="11434" y="0"/>
                    <a:pt x="112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83"/>
            <p:cNvSpPr/>
            <p:nvPr/>
          </p:nvSpPr>
          <p:spPr>
            <a:xfrm>
              <a:off x="2856150" y="3584200"/>
              <a:ext cx="517175" cy="1103300"/>
            </a:xfrm>
            <a:custGeom>
              <a:rect b="b" l="l" r="r" t="t"/>
              <a:pathLst>
                <a:path extrusionOk="0" h="44132" w="20687">
                  <a:moveTo>
                    <a:pt x="11254" y="0"/>
                  </a:moveTo>
                  <a:cubicBezTo>
                    <a:pt x="10919" y="0"/>
                    <a:pt x="10571" y="140"/>
                    <a:pt x="10312" y="399"/>
                  </a:cubicBezTo>
                  <a:cubicBezTo>
                    <a:pt x="7187" y="4274"/>
                    <a:pt x="0" y="11211"/>
                    <a:pt x="1187" y="19960"/>
                  </a:cubicBezTo>
                  <a:cubicBezTo>
                    <a:pt x="2500" y="30022"/>
                    <a:pt x="8687" y="35147"/>
                    <a:pt x="7437" y="41647"/>
                  </a:cubicBezTo>
                  <a:cubicBezTo>
                    <a:pt x="7250" y="42584"/>
                    <a:pt x="7687" y="43521"/>
                    <a:pt x="8562" y="43896"/>
                  </a:cubicBezTo>
                  <a:cubicBezTo>
                    <a:pt x="8857" y="44055"/>
                    <a:pt x="9177" y="44132"/>
                    <a:pt x="9497" y="44132"/>
                  </a:cubicBezTo>
                  <a:cubicBezTo>
                    <a:pt x="10060" y="44132"/>
                    <a:pt x="10624" y="43897"/>
                    <a:pt x="11062" y="43459"/>
                  </a:cubicBezTo>
                  <a:cubicBezTo>
                    <a:pt x="15812" y="38209"/>
                    <a:pt x="20686" y="30772"/>
                    <a:pt x="18186" y="23960"/>
                  </a:cubicBezTo>
                  <a:cubicBezTo>
                    <a:pt x="14374" y="13648"/>
                    <a:pt x="10624" y="9086"/>
                    <a:pt x="12312" y="1336"/>
                  </a:cubicBezTo>
                  <a:cubicBezTo>
                    <a:pt x="12437" y="836"/>
                    <a:pt x="12187" y="337"/>
                    <a:pt x="11687" y="87"/>
                  </a:cubicBezTo>
                  <a:cubicBezTo>
                    <a:pt x="11551" y="28"/>
                    <a:pt x="11404" y="0"/>
                    <a:pt x="112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 name="Google Shape;922;p83"/>
          <p:cNvSpPr txBox="1"/>
          <p:nvPr/>
        </p:nvSpPr>
        <p:spPr>
          <a:xfrm>
            <a:off x="1726490" y="1825025"/>
            <a:ext cx="1029600" cy="445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Fjalla One"/>
                <a:ea typeface="Fjalla One"/>
                <a:cs typeface="Fjalla One"/>
                <a:sym typeface="Fjalla One"/>
              </a:rPr>
              <a:t>NEPTUNE</a:t>
            </a:r>
            <a:endParaRPr sz="1800">
              <a:solidFill>
                <a:schemeClr val="accent1"/>
              </a:solidFill>
              <a:latin typeface="Fjalla One"/>
              <a:ea typeface="Fjalla One"/>
              <a:cs typeface="Fjalla One"/>
              <a:sym typeface="Fjalla One"/>
            </a:endParaRPr>
          </a:p>
        </p:txBody>
      </p:sp>
      <p:sp>
        <p:nvSpPr>
          <p:cNvPr id="923" name="Google Shape;923;p83"/>
          <p:cNvSpPr txBox="1"/>
          <p:nvPr/>
        </p:nvSpPr>
        <p:spPr>
          <a:xfrm>
            <a:off x="1726490" y="2491537"/>
            <a:ext cx="1029600" cy="445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Fjalla One"/>
                <a:ea typeface="Fjalla One"/>
                <a:cs typeface="Fjalla One"/>
                <a:sym typeface="Fjalla One"/>
              </a:rPr>
              <a:t>JUPITER</a:t>
            </a:r>
            <a:endParaRPr sz="1800">
              <a:solidFill>
                <a:schemeClr val="accent1"/>
              </a:solidFill>
              <a:latin typeface="Fjalla One"/>
              <a:ea typeface="Fjalla One"/>
              <a:cs typeface="Fjalla One"/>
              <a:sym typeface="Fjalla One"/>
            </a:endParaRPr>
          </a:p>
        </p:txBody>
      </p:sp>
      <p:sp>
        <p:nvSpPr>
          <p:cNvPr id="924" name="Google Shape;924;p83"/>
          <p:cNvSpPr txBox="1"/>
          <p:nvPr/>
        </p:nvSpPr>
        <p:spPr>
          <a:xfrm>
            <a:off x="1726490" y="3158049"/>
            <a:ext cx="1029600" cy="445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Fjalla One"/>
                <a:ea typeface="Fjalla One"/>
                <a:cs typeface="Fjalla One"/>
                <a:sym typeface="Fjalla One"/>
              </a:rPr>
              <a:t>MARS</a:t>
            </a:r>
            <a:endParaRPr sz="1800">
              <a:solidFill>
                <a:schemeClr val="accent1"/>
              </a:solidFill>
              <a:latin typeface="Fjalla One"/>
              <a:ea typeface="Fjalla One"/>
              <a:cs typeface="Fjalla One"/>
              <a:sym typeface="Fjalla One"/>
            </a:endParaRPr>
          </a:p>
        </p:txBody>
      </p:sp>
      <p:sp>
        <p:nvSpPr>
          <p:cNvPr id="925" name="Google Shape;925;p83"/>
          <p:cNvSpPr txBox="1"/>
          <p:nvPr/>
        </p:nvSpPr>
        <p:spPr>
          <a:xfrm>
            <a:off x="1912600" y="4295075"/>
            <a:ext cx="6271200" cy="29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To modify this graph, click on it, follow the link, change the data and replace this one</a:t>
            </a:r>
            <a:endParaRPr>
              <a:latin typeface="Roboto"/>
              <a:ea typeface="Roboto"/>
              <a:cs typeface="Roboto"/>
              <a:sym typeface="Roboto"/>
            </a:endParaRPr>
          </a:p>
        </p:txBody>
      </p:sp>
      <p:pic>
        <p:nvPicPr>
          <p:cNvPr id="926" name="Google Shape;926;p83" title="Chart">
            <a:hlinkClick r:id="rId3"/>
          </p:cNvPr>
          <p:cNvPicPr preferRelativeResize="0"/>
          <p:nvPr/>
        </p:nvPicPr>
        <p:blipFill>
          <a:blip r:embed="rId4">
            <a:alphaModFix/>
          </a:blip>
          <a:stretch>
            <a:fillRect/>
          </a:stretch>
        </p:blipFill>
        <p:spPr>
          <a:xfrm>
            <a:off x="3886200" y="1453896"/>
            <a:ext cx="4297680" cy="2653817"/>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30" name="Shape 930"/>
        <p:cNvGrpSpPr/>
        <p:nvPr/>
      </p:nvGrpSpPr>
      <p:grpSpPr>
        <a:xfrm>
          <a:off x="0" y="0"/>
          <a:ext cx="0" cy="0"/>
          <a:chOff x="0" y="0"/>
          <a:chExt cx="0" cy="0"/>
        </a:xfrm>
      </p:grpSpPr>
      <p:cxnSp>
        <p:nvCxnSpPr>
          <p:cNvPr id="931" name="Google Shape;931;p84"/>
          <p:cNvCxnSpPr/>
          <p:nvPr/>
        </p:nvCxnSpPr>
        <p:spPr>
          <a:xfrm rot="10800000">
            <a:off x="1316200" y="3908050"/>
            <a:ext cx="2891100" cy="0"/>
          </a:xfrm>
          <a:prstGeom prst="straightConnector1">
            <a:avLst/>
          </a:prstGeom>
          <a:noFill/>
          <a:ln cap="flat" cmpd="sng" w="19050">
            <a:solidFill>
              <a:schemeClr val="accent1"/>
            </a:solidFill>
            <a:prstDash val="solid"/>
            <a:round/>
            <a:headEnd len="med" w="med" type="none"/>
            <a:tailEnd len="med" w="med" type="none"/>
          </a:ln>
        </p:spPr>
      </p:cxnSp>
      <p:pic>
        <p:nvPicPr>
          <p:cNvPr id="932" name="Google Shape;932;p84" title="Chart">
            <a:hlinkClick r:id="rId3"/>
          </p:cNvPr>
          <p:cNvPicPr preferRelativeResize="0"/>
          <p:nvPr/>
        </p:nvPicPr>
        <p:blipFill>
          <a:blip r:embed="rId4">
            <a:alphaModFix/>
          </a:blip>
          <a:stretch>
            <a:fillRect/>
          </a:stretch>
        </p:blipFill>
        <p:spPr>
          <a:xfrm>
            <a:off x="2255386" y="1538484"/>
            <a:ext cx="4413576" cy="2729059"/>
          </a:xfrm>
          <a:prstGeom prst="rect">
            <a:avLst/>
          </a:prstGeom>
          <a:noFill/>
          <a:ln>
            <a:noFill/>
          </a:ln>
        </p:spPr>
      </p:pic>
      <p:sp>
        <p:nvSpPr>
          <p:cNvPr id="933" name="Google Shape;933;p84"/>
          <p:cNvSpPr txBox="1"/>
          <p:nvPr>
            <p:ph type="title"/>
          </p:nvPr>
        </p:nvSpPr>
        <p:spPr>
          <a:xfrm>
            <a:off x="734550" y="531925"/>
            <a:ext cx="7687500" cy="7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Curriculum</a:t>
            </a:r>
            <a:endParaRPr/>
          </a:p>
        </p:txBody>
      </p:sp>
      <p:sp>
        <p:nvSpPr>
          <p:cNvPr id="934" name="Google Shape;934;p84"/>
          <p:cNvSpPr txBox="1"/>
          <p:nvPr/>
        </p:nvSpPr>
        <p:spPr>
          <a:xfrm>
            <a:off x="1240000" y="1823700"/>
            <a:ext cx="1029600" cy="44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Fjalla One"/>
                <a:ea typeface="Fjalla One"/>
                <a:cs typeface="Fjalla One"/>
                <a:sym typeface="Fjalla One"/>
              </a:rPr>
              <a:t>NEPTUNE</a:t>
            </a:r>
            <a:endParaRPr sz="1800">
              <a:solidFill>
                <a:schemeClr val="accent1"/>
              </a:solidFill>
              <a:latin typeface="Fjalla One"/>
              <a:ea typeface="Fjalla One"/>
              <a:cs typeface="Fjalla One"/>
              <a:sym typeface="Fjalla One"/>
            </a:endParaRPr>
          </a:p>
        </p:txBody>
      </p:sp>
      <p:sp>
        <p:nvSpPr>
          <p:cNvPr id="935" name="Google Shape;935;p84"/>
          <p:cNvSpPr txBox="1"/>
          <p:nvPr/>
        </p:nvSpPr>
        <p:spPr>
          <a:xfrm>
            <a:off x="6895611" y="1823712"/>
            <a:ext cx="1029600" cy="445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Fjalla One"/>
                <a:ea typeface="Fjalla One"/>
                <a:cs typeface="Fjalla One"/>
                <a:sym typeface="Fjalla One"/>
              </a:rPr>
              <a:t>JUPITER</a:t>
            </a:r>
            <a:endParaRPr sz="1800">
              <a:solidFill>
                <a:schemeClr val="accent1"/>
              </a:solidFill>
              <a:latin typeface="Fjalla One"/>
              <a:ea typeface="Fjalla One"/>
              <a:cs typeface="Fjalla One"/>
              <a:sym typeface="Fjalla One"/>
            </a:endParaRPr>
          </a:p>
        </p:txBody>
      </p:sp>
      <p:sp>
        <p:nvSpPr>
          <p:cNvPr id="936" name="Google Shape;936;p84"/>
          <p:cNvSpPr txBox="1"/>
          <p:nvPr/>
        </p:nvSpPr>
        <p:spPr>
          <a:xfrm>
            <a:off x="1240000" y="3501614"/>
            <a:ext cx="1029600" cy="44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Fjalla One"/>
                <a:ea typeface="Fjalla One"/>
                <a:cs typeface="Fjalla One"/>
                <a:sym typeface="Fjalla One"/>
              </a:rPr>
              <a:t>MARS</a:t>
            </a:r>
            <a:endParaRPr sz="1800">
              <a:solidFill>
                <a:schemeClr val="accent1"/>
              </a:solidFill>
              <a:latin typeface="Fjalla One"/>
              <a:ea typeface="Fjalla One"/>
              <a:cs typeface="Fjalla One"/>
              <a:sym typeface="Fjalla One"/>
            </a:endParaRPr>
          </a:p>
        </p:txBody>
      </p:sp>
      <p:sp>
        <p:nvSpPr>
          <p:cNvPr id="937" name="Google Shape;937;p84"/>
          <p:cNvSpPr txBox="1"/>
          <p:nvPr/>
        </p:nvSpPr>
        <p:spPr>
          <a:xfrm>
            <a:off x="5888511" y="3491325"/>
            <a:ext cx="2036700" cy="1176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accent4"/>
                </a:solidFill>
                <a:latin typeface="Roboto"/>
                <a:ea typeface="Roboto"/>
                <a:cs typeface="Roboto"/>
                <a:sym typeface="Roboto"/>
              </a:rPr>
              <a:t>To modify this graph, click on it, follow the link, change the data and replace this one</a:t>
            </a:r>
            <a:endParaRPr>
              <a:latin typeface="Roboto"/>
              <a:ea typeface="Roboto"/>
              <a:cs typeface="Roboto"/>
              <a:sym typeface="Roboto"/>
            </a:endParaRPr>
          </a:p>
        </p:txBody>
      </p:sp>
      <p:grpSp>
        <p:nvGrpSpPr>
          <p:cNvPr id="938" name="Google Shape;938;p84"/>
          <p:cNvGrpSpPr/>
          <p:nvPr/>
        </p:nvGrpSpPr>
        <p:grpSpPr>
          <a:xfrm>
            <a:off x="4372573" y="3331889"/>
            <a:ext cx="411466" cy="442321"/>
            <a:chOff x="3251725" y="3746950"/>
            <a:chExt cx="428700" cy="454175"/>
          </a:xfrm>
        </p:grpSpPr>
        <p:sp>
          <p:nvSpPr>
            <p:cNvPr id="939" name="Google Shape;939;p84"/>
            <p:cNvSpPr/>
            <p:nvPr/>
          </p:nvSpPr>
          <p:spPr>
            <a:xfrm>
              <a:off x="3428375" y="3746950"/>
              <a:ext cx="172125" cy="212850"/>
            </a:xfrm>
            <a:custGeom>
              <a:rect b="b" l="l" r="r" t="t"/>
              <a:pathLst>
                <a:path extrusionOk="0" h="8514" w="6885">
                  <a:moveTo>
                    <a:pt x="1549" y="1"/>
                  </a:moveTo>
                  <a:lnTo>
                    <a:pt x="1549" y="3951"/>
                  </a:lnTo>
                  <a:lnTo>
                    <a:pt x="2139" y="4522"/>
                  </a:lnTo>
                  <a:cubicBezTo>
                    <a:pt x="938" y="5499"/>
                    <a:pt x="144" y="6925"/>
                    <a:pt x="1" y="8513"/>
                  </a:cubicBezTo>
                  <a:lnTo>
                    <a:pt x="2302" y="8513"/>
                  </a:lnTo>
                  <a:cubicBezTo>
                    <a:pt x="2506" y="7577"/>
                    <a:pt x="2934" y="6680"/>
                    <a:pt x="3524" y="5907"/>
                  </a:cubicBezTo>
                  <a:lnTo>
                    <a:pt x="3993" y="6395"/>
                  </a:lnTo>
                  <a:lnTo>
                    <a:pt x="6885" y="6395"/>
                  </a:lnTo>
                  <a:lnTo>
                    <a:pt x="68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84"/>
            <p:cNvSpPr/>
            <p:nvPr/>
          </p:nvSpPr>
          <p:spPr>
            <a:xfrm>
              <a:off x="3626950" y="3746950"/>
              <a:ext cx="53475" cy="159900"/>
            </a:xfrm>
            <a:custGeom>
              <a:rect b="b" l="l" r="r" t="t"/>
              <a:pathLst>
                <a:path extrusionOk="0" h="6396" w="2139">
                  <a:moveTo>
                    <a:pt x="1" y="1"/>
                  </a:moveTo>
                  <a:lnTo>
                    <a:pt x="1" y="6395"/>
                  </a:lnTo>
                  <a:lnTo>
                    <a:pt x="2139" y="6395"/>
                  </a:lnTo>
                  <a:lnTo>
                    <a:pt x="21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84"/>
            <p:cNvSpPr/>
            <p:nvPr/>
          </p:nvSpPr>
          <p:spPr>
            <a:xfrm>
              <a:off x="3360675" y="3986250"/>
              <a:ext cx="79950" cy="106950"/>
            </a:xfrm>
            <a:custGeom>
              <a:rect b="b" l="l" r="r" t="t"/>
              <a:pathLst>
                <a:path extrusionOk="0" h="4278" w="3198">
                  <a:moveTo>
                    <a:pt x="0" y="0"/>
                  </a:moveTo>
                  <a:lnTo>
                    <a:pt x="0" y="3727"/>
                  </a:lnTo>
                  <a:cubicBezTo>
                    <a:pt x="0" y="4033"/>
                    <a:pt x="245" y="4277"/>
                    <a:pt x="550" y="4277"/>
                  </a:cubicBezTo>
                  <a:cubicBezTo>
                    <a:pt x="835" y="4277"/>
                    <a:pt x="1080" y="4033"/>
                    <a:pt x="1080" y="3727"/>
                  </a:cubicBezTo>
                  <a:lnTo>
                    <a:pt x="1080" y="2139"/>
                  </a:lnTo>
                  <a:lnTo>
                    <a:pt x="2139" y="2139"/>
                  </a:lnTo>
                  <a:lnTo>
                    <a:pt x="2139" y="2668"/>
                  </a:lnTo>
                  <a:cubicBezTo>
                    <a:pt x="2139" y="2974"/>
                    <a:pt x="2383" y="3198"/>
                    <a:pt x="2668" y="3198"/>
                  </a:cubicBezTo>
                  <a:cubicBezTo>
                    <a:pt x="2953" y="3198"/>
                    <a:pt x="3198" y="2974"/>
                    <a:pt x="3198" y="2668"/>
                  </a:cubicBezTo>
                  <a:lnTo>
                    <a:pt x="319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84"/>
            <p:cNvSpPr/>
            <p:nvPr/>
          </p:nvSpPr>
          <p:spPr>
            <a:xfrm>
              <a:off x="3467075" y="3986250"/>
              <a:ext cx="186375" cy="53475"/>
            </a:xfrm>
            <a:custGeom>
              <a:rect b="b" l="l" r="r" t="t"/>
              <a:pathLst>
                <a:path extrusionOk="0" h="2139" w="7455">
                  <a:moveTo>
                    <a:pt x="1" y="0"/>
                  </a:moveTo>
                  <a:lnTo>
                    <a:pt x="1" y="2139"/>
                  </a:lnTo>
                  <a:lnTo>
                    <a:pt x="7292" y="2139"/>
                  </a:lnTo>
                  <a:cubicBezTo>
                    <a:pt x="7393" y="1609"/>
                    <a:pt x="7455" y="1080"/>
                    <a:pt x="7455" y="550"/>
                  </a:cubicBezTo>
                  <a:lnTo>
                    <a:pt x="74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84"/>
            <p:cNvSpPr/>
            <p:nvPr/>
          </p:nvSpPr>
          <p:spPr>
            <a:xfrm>
              <a:off x="3254250" y="3986250"/>
              <a:ext cx="79975" cy="53475"/>
            </a:xfrm>
            <a:custGeom>
              <a:rect b="b" l="l" r="r" t="t"/>
              <a:pathLst>
                <a:path extrusionOk="0" h="2139" w="3199">
                  <a:moveTo>
                    <a:pt x="1" y="0"/>
                  </a:moveTo>
                  <a:lnTo>
                    <a:pt x="1" y="550"/>
                  </a:lnTo>
                  <a:cubicBezTo>
                    <a:pt x="1" y="1080"/>
                    <a:pt x="82" y="1609"/>
                    <a:pt x="184" y="2139"/>
                  </a:cubicBezTo>
                  <a:lnTo>
                    <a:pt x="3198" y="2139"/>
                  </a:lnTo>
                  <a:lnTo>
                    <a:pt x="319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84"/>
            <p:cNvSpPr/>
            <p:nvPr/>
          </p:nvSpPr>
          <p:spPr>
            <a:xfrm>
              <a:off x="3265975" y="4066175"/>
              <a:ext cx="376275" cy="134950"/>
            </a:xfrm>
            <a:custGeom>
              <a:rect b="b" l="l" r="r" t="t"/>
              <a:pathLst>
                <a:path extrusionOk="0" h="5398" w="15051">
                  <a:moveTo>
                    <a:pt x="0" y="1"/>
                  </a:moveTo>
                  <a:cubicBezTo>
                    <a:pt x="530" y="1467"/>
                    <a:pt x="1467" y="2811"/>
                    <a:pt x="2729" y="3768"/>
                  </a:cubicBezTo>
                  <a:lnTo>
                    <a:pt x="2729" y="5398"/>
                  </a:lnTo>
                  <a:lnTo>
                    <a:pt x="12322" y="5398"/>
                  </a:lnTo>
                  <a:lnTo>
                    <a:pt x="12322" y="3768"/>
                  </a:lnTo>
                  <a:cubicBezTo>
                    <a:pt x="13584" y="2811"/>
                    <a:pt x="14521" y="1467"/>
                    <a:pt x="15051" y="1"/>
                  </a:cubicBezTo>
                  <a:lnTo>
                    <a:pt x="7963" y="1"/>
                  </a:lnTo>
                  <a:cubicBezTo>
                    <a:pt x="7739" y="632"/>
                    <a:pt x="7149" y="1080"/>
                    <a:pt x="6456" y="1080"/>
                  </a:cubicBezTo>
                  <a:cubicBezTo>
                    <a:pt x="6253" y="1080"/>
                    <a:pt x="6049" y="1039"/>
                    <a:pt x="5866" y="958"/>
                  </a:cubicBezTo>
                  <a:cubicBezTo>
                    <a:pt x="5682" y="1630"/>
                    <a:pt x="5071" y="2139"/>
                    <a:pt x="4338" y="2139"/>
                  </a:cubicBezTo>
                  <a:cubicBezTo>
                    <a:pt x="3442" y="2139"/>
                    <a:pt x="2729" y="1426"/>
                    <a:pt x="2729" y="530"/>
                  </a:cubicBezTo>
                  <a:lnTo>
                    <a:pt x="27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84"/>
            <p:cNvSpPr/>
            <p:nvPr/>
          </p:nvSpPr>
          <p:spPr>
            <a:xfrm>
              <a:off x="3251725" y="3773650"/>
              <a:ext cx="99800" cy="186150"/>
            </a:xfrm>
            <a:custGeom>
              <a:rect b="b" l="l" r="r" t="t"/>
              <a:pathLst>
                <a:path extrusionOk="0" h="7446" w="3992">
                  <a:moveTo>
                    <a:pt x="1157" y="0"/>
                  </a:moveTo>
                  <a:cubicBezTo>
                    <a:pt x="1071" y="0"/>
                    <a:pt x="983" y="11"/>
                    <a:pt x="896" y="32"/>
                  </a:cubicBezTo>
                  <a:cubicBezTo>
                    <a:pt x="326" y="195"/>
                    <a:pt x="0" y="765"/>
                    <a:pt x="143" y="1336"/>
                  </a:cubicBezTo>
                  <a:lnTo>
                    <a:pt x="1792" y="7445"/>
                  </a:lnTo>
                  <a:lnTo>
                    <a:pt x="3992" y="7445"/>
                  </a:lnTo>
                  <a:lnTo>
                    <a:pt x="2200" y="786"/>
                  </a:lnTo>
                  <a:cubicBezTo>
                    <a:pt x="2079" y="320"/>
                    <a:pt x="1636" y="0"/>
                    <a:pt x="1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84"/>
          <p:cNvGrpSpPr/>
          <p:nvPr/>
        </p:nvGrpSpPr>
        <p:grpSpPr>
          <a:xfrm>
            <a:off x="4819905" y="2214809"/>
            <a:ext cx="411499" cy="411483"/>
            <a:chOff x="3240000" y="2347850"/>
            <a:chExt cx="459775" cy="454175"/>
          </a:xfrm>
        </p:grpSpPr>
        <p:sp>
          <p:nvSpPr>
            <p:cNvPr id="947" name="Google Shape;947;p84"/>
            <p:cNvSpPr/>
            <p:nvPr/>
          </p:nvSpPr>
          <p:spPr>
            <a:xfrm>
              <a:off x="3240000" y="2681325"/>
              <a:ext cx="346250" cy="120700"/>
            </a:xfrm>
            <a:custGeom>
              <a:rect b="b" l="l" r="r" t="t"/>
              <a:pathLst>
                <a:path extrusionOk="0" h="4828" w="13850">
                  <a:moveTo>
                    <a:pt x="2669" y="1"/>
                  </a:moveTo>
                  <a:lnTo>
                    <a:pt x="1223" y="2546"/>
                  </a:lnTo>
                  <a:cubicBezTo>
                    <a:pt x="1121" y="2750"/>
                    <a:pt x="1080" y="3015"/>
                    <a:pt x="1080" y="3239"/>
                  </a:cubicBezTo>
                  <a:cubicBezTo>
                    <a:pt x="1080" y="3422"/>
                    <a:pt x="1121" y="3605"/>
                    <a:pt x="1182" y="3768"/>
                  </a:cubicBezTo>
                  <a:lnTo>
                    <a:pt x="1" y="3768"/>
                  </a:lnTo>
                  <a:lnTo>
                    <a:pt x="1" y="4827"/>
                  </a:lnTo>
                  <a:lnTo>
                    <a:pt x="13849" y="4827"/>
                  </a:lnTo>
                  <a:lnTo>
                    <a:pt x="13849" y="3768"/>
                  </a:lnTo>
                  <a:lnTo>
                    <a:pt x="12688" y="3768"/>
                  </a:lnTo>
                  <a:cubicBezTo>
                    <a:pt x="12750" y="3605"/>
                    <a:pt x="12790" y="3422"/>
                    <a:pt x="12790" y="3239"/>
                  </a:cubicBezTo>
                  <a:cubicBezTo>
                    <a:pt x="12790" y="3015"/>
                    <a:pt x="12729" y="2750"/>
                    <a:pt x="12627" y="2485"/>
                  </a:cubicBezTo>
                  <a:lnTo>
                    <a:pt x="11181" y="1"/>
                  </a:lnTo>
                  <a:lnTo>
                    <a:pt x="9735" y="2546"/>
                  </a:lnTo>
                  <a:cubicBezTo>
                    <a:pt x="9634" y="2750"/>
                    <a:pt x="9593" y="3015"/>
                    <a:pt x="9593" y="3239"/>
                  </a:cubicBezTo>
                  <a:cubicBezTo>
                    <a:pt x="9593" y="3422"/>
                    <a:pt x="9634" y="3605"/>
                    <a:pt x="9695" y="3768"/>
                  </a:cubicBezTo>
                  <a:lnTo>
                    <a:pt x="8432" y="3768"/>
                  </a:lnTo>
                  <a:cubicBezTo>
                    <a:pt x="8493" y="3605"/>
                    <a:pt x="8534" y="3422"/>
                    <a:pt x="8534" y="3239"/>
                  </a:cubicBezTo>
                  <a:cubicBezTo>
                    <a:pt x="8534" y="3015"/>
                    <a:pt x="8473" y="2750"/>
                    <a:pt x="8351" y="2485"/>
                  </a:cubicBezTo>
                  <a:lnTo>
                    <a:pt x="6925" y="1"/>
                  </a:lnTo>
                  <a:lnTo>
                    <a:pt x="5479" y="2546"/>
                  </a:lnTo>
                  <a:cubicBezTo>
                    <a:pt x="5377" y="2750"/>
                    <a:pt x="5336" y="3015"/>
                    <a:pt x="5336" y="3239"/>
                  </a:cubicBezTo>
                  <a:cubicBezTo>
                    <a:pt x="5336" y="3422"/>
                    <a:pt x="5377" y="3605"/>
                    <a:pt x="5438" y="3768"/>
                  </a:cubicBezTo>
                  <a:lnTo>
                    <a:pt x="4176" y="3768"/>
                  </a:lnTo>
                  <a:cubicBezTo>
                    <a:pt x="4237" y="3605"/>
                    <a:pt x="4277" y="3422"/>
                    <a:pt x="4277" y="3239"/>
                  </a:cubicBezTo>
                  <a:cubicBezTo>
                    <a:pt x="4277" y="3015"/>
                    <a:pt x="4216" y="2750"/>
                    <a:pt x="4115" y="2546"/>
                  </a:cubicBezTo>
                  <a:lnTo>
                    <a:pt x="26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84"/>
            <p:cNvSpPr/>
            <p:nvPr/>
          </p:nvSpPr>
          <p:spPr>
            <a:xfrm>
              <a:off x="3240000" y="2461875"/>
              <a:ext cx="310600" cy="206275"/>
            </a:xfrm>
            <a:custGeom>
              <a:rect b="b" l="l" r="r" t="t"/>
              <a:pathLst>
                <a:path extrusionOk="0" h="8251" w="12424">
                  <a:moveTo>
                    <a:pt x="11018" y="1"/>
                  </a:moveTo>
                  <a:lnTo>
                    <a:pt x="1" y="3993"/>
                  </a:lnTo>
                  <a:lnTo>
                    <a:pt x="917" y="6498"/>
                  </a:lnTo>
                  <a:cubicBezTo>
                    <a:pt x="1315" y="7579"/>
                    <a:pt x="2321" y="8251"/>
                    <a:pt x="3412" y="8251"/>
                  </a:cubicBezTo>
                  <a:cubicBezTo>
                    <a:pt x="3718" y="8251"/>
                    <a:pt x="4031" y="8198"/>
                    <a:pt x="4339" y="8086"/>
                  </a:cubicBezTo>
                  <a:lnTo>
                    <a:pt x="10326" y="5907"/>
                  </a:lnTo>
                  <a:cubicBezTo>
                    <a:pt x="11711" y="5398"/>
                    <a:pt x="12424" y="3870"/>
                    <a:pt x="11915" y="2506"/>
                  </a:cubicBezTo>
                  <a:lnTo>
                    <a:pt x="110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84"/>
            <p:cNvSpPr/>
            <p:nvPr/>
          </p:nvSpPr>
          <p:spPr>
            <a:xfrm>
              <a:off x="3544975" y="2428875"/>
              <a:ext cx="154800" cy="112975"/>
            </a:xfrm>
            <a:custGeom>
              <a:rect b="b" l="l" r="r" t="t"/>
              <a:pathLst>
                <a:path extrusionOk="0" h="4519" w="6192">
                  <a:moveTo>
                    <a:pt x="4358" y="0"/>
                  </a:moveTo>
                  <a:cubicBezTo>
                    <a:pt x="4174" y="0"/>
                    <a:pt x="3988" y="32"/>
                    <a:pt x="3809" y="99"/>
                  </a:cubicBezTo>
                  <a:lnTo>
                    <a:pt x="1" y="1464"/>
                  </a:lnTo>
                  <a:lnTo>
                    <a:pt x="713" y="3459"/>
                  </a:lnTo>
                  <a:cubicBezTo>
                    <a:pt x="856" y="3806"/>
                    <a:pt x="897" y="4172"/>
                    <a:pt x="917" y="4518"/>
                  </a:cubicBezTo>
                  <a:lnTo>
                    <a:pt x="4929" y="3093"/>
                  </a:lnTo>
                  <a:cubicBezTo>
                    <a:pt x="5764" y="2787"/>
                    <a:pt x="6192" y="1871"/>
                    <a:pt x="5886" y="1036"/>
                  </a:cubicBezTo>
                  <a:cubicBezTo>
                    <a:pt x="5648" y="400"/>
                    <a:pt x="5013" y="0"/>
                    <a:pt x="4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84"/>
            <p:cNvSpPr/>
            <p:nvPr/>
          </p:nvSpPr>
          <p:spPr>
            <a:xfrm>
              <a:off x="3293475" y="2347850"/>
              <a:ext cx="186350" cy="166500"/>
            </a:xfrm>
            <a:custGeom>
              <a:rect b="b" l="l" r="r" t="t"/>
              <a:pathLst>
                <a:path extrusionOk="0" h="6660" w="7454">
                  <a:moveTo>
                    <a:pt x="5845" y="0"/>
                  </a:moveTo>
                  <a:cubicBezTo>
                    <a:pt x="4969" y="0"/>
                    <a:pt x="4257" y="713"/>
                    <a:pt x="4257" y="1609"/>
                  </a:cubicBezTo>
                  <a:lnTo>
                    <a:pt x="4257" y="3768"/>
                  </a:lnTo>
                  <a:cubicBezTo>
                    <a:pt x="4257" y="4053"/>
                    <a:pt x="4012" y="4297"/>
                    <a:pt x="3727" y="4297"/>
                  </a:cubicBezTo>
                  <a:cubicBezTo>
                    <a:pt x="3442" y="4297"/>
                    <a:pt x="3197" y="4053"/>
                    <a:pt x="3197" y="3768"/>
                  </a:cubicBezTo>
                  <a:lnTo>
                    <a:pt x="3197" y="2668"/>
                  </a:lnTo>
                  <a:cubicBezTo>
                    <a:pt x="3197" y="1792"/>
                    <a:pt x="2485" y="1059"/>
                    <a:pt x="1589" y="1059"/>
                  </a:cubicBezTo>
                  <a:cubicBezTo>
                    <a:pt x="713" y="1059"/>
                    <a:pt x="0" y="1792"/>
                    <a:pt x="0" y="2668"/>
                  </a:cubicBezTo>
                  <a:lnTo>
                    <a:pt x="0" y="6660"/>
                  </a:lnTo>
                  <a:lnTo>
                    <a:pt x="7454" y="3951"/>
                  </a:lnTo>
                  <a:lnTo>
                    <a:pt x="7454" y="1609"/>
                  </a:lnTo>
                  <a:cubicBezTo>
                    <a:pt x="7454" y="713"/>
                    <a:pt x="6741" y="0"/>
                    <a:pt x="5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84"/>
          <p:cNvGrpSpPr/>
          <p:nvPr/>
        </p:nvGrpSpPr>
        <p:grpSpPr>
          <a:xfrm>
            <a:off x="3692303" y="2268908"/>
            <a:ext cx="411486" cy="401173"/>
            <a:chOff x="3240000" y="1187000"/>
            <a:chExt cx="461825" cy="454175"/>
          </a:xfrm>
        </p:grpSpPr>
        <p:sp>
          <p:nvSpPr>
            <p:cNvPr id="952" name="Google Shape;952;p84"/>
            <p:cNvSpPr/>
            <p:nvPr/>
          </p:nvSpPr>
          <p:spPr>
            <a:xfrm>
              <a:off x="3277675" y="1490450"/>
              <a:ext cx="37700" cy="37700"/>
            </a:xfrm>
            <a:custGeom>
              <a:rect b="b" l="l" r="r" t="t"/>
              <a:pathLst>
                <a:path extrusionOk="0" h="1508" w="1508">
                  <a:moveTo>
                    <a:pt x="754" y="1"/>
                  </a:moveTo>
                  <a:lnTo>
                    <a:pt x="1" y="754"/>
                  </a:lnTo>
                  <a:lnTo>
                    <a:pt x="754" y="1508"/>
                  </a:lnTo>
                  <a:lnTo>
                    <a:pt x="1508" y="754"/>
                  </a:lnTo>
                  <a:lnTo>
                    <a:pt x="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84"/>
            <p:cNvSpPr/>
            <p:nvPr/>
          </p:nvSpPr>
          <p:spPr>
            <a:xfrm>
              <a:off x="3315350" y="1528125"/>
              <a:ext cx="37700" cy="37700"/>
            </a:xfrm>
            <a:custGeom>
              <a:rect b="b" l="l" r="r" t="t"/>
              <a:pathLst>
                <a:path extrusionOk="0" h="1508" w="1508">
                  <a:moveTo>
                    <a:pt x="754" y="1"/>
                  </a:moveTo>
                  <a:lnTo>
                    <a:pt x="1" y="754"/>
                  </a:lnTo>
                  <a:lnTo>
                    <a:pt x="754" y="1508"/>
                  </a:lnTo>
                  <a:lnTo>
                    <a:pt x="1508" y="754"/>
                  </a:lnTo>
                  <a:lnTo>
                    <a:pt x="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84"/>
            <p:cNvSpPr/>
            <p:nvPr/>
          </p:nvSpPr>
          <p:spPr>
            <a:xfrm>
              <a:off x="3353025" y="1565800"/>
              <a:ext cx="37700" cy="37700"/>
            </a:xfrm>
            <a:custGeom>
              <a:rect b="b" l="l" r="r" t="t"/>
              <a:pathLst>
                <a:path extrusionOk="0" h="1508" w="1508">
                  <a:moveTo>
                    <a:pt x="754" y="1"/>
                  </a:moveTo>
                  <a:lnTo>
                    <a:pt x="1" y="754"/>
                  </a:lnTo>
                  <a:lnTo>
                    <a:pt x="754" y="1508"/>
                  </a:lnTo>
                  <a:lnTo>
                    <a:pt x="1508" y="754"/>
                  </a:lnTo>
                  <a:lnTo>
                    <a:pt x="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84"/>
            <p:cNvSpPr/>
            <p:nvPr/>
          </p:nvSpPr>
          <p:spPr>
            <a:xfrm>
              <a:off x="3296525" y="1584650"/>
              <a:ext cx="37700" cy="37700"/>
            </a:xfrm>
            <a:custGeom>
              <a:rect b="b" l="l" r="r" t="t"/>
              <a:pathLst>
                <a:path extrusionOk="0" h="1508" w="1508">
                  <a:moveTo>
                    <a:pt x="754" y="0"/>
                  </a:moveTo>
                  <a:lnTo>
                    <a:pt x="0" y="754"/>
                  </a:lnTo>
                  <a:lnTo>
                    <a:pt x="754" y="1507"/>
                  </a:lnTo>
                  <a:lnTo>
                    <a:pt x="1507" y="754"/>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84"/>
            <p:cNvSpPr/>
            <p:nvPr/>
          </p:nvSpPr>
          <p:spPr>
            <a:xfrm>
              <a:off x="3240000" y="1603475"/>
              <a:ext cx="37700" cy="37700"/>
            </a:xfrm>
            <a:custGeom>
              <a:rect b="b" l="l" r="r" t="t"/>
              <a:pathLst>
                <a:path extrusionOk="0" h="1508" w="1508">
                  <a:moveTo>
                    <a:pt x="754" y="1"/>
                  </a:moveTo>
                  <a:lnTo>
                    <a:pt x="1" y="754"/>
                  </a:lnTo>
                  <a:lnTo>
                    <a:pt x="754" y="1508"/>
                  </a:lnTo>
                  <a:lnTo>
                    <a:pt x="1508" y="754"/>
                  </a:lnTo>
                  <a:lnTo>
                    <a:pt x="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84"/>
            <p:cNvSpPr/>
            <p:nvPr/>
          </p:nvSpPr>
          <p:spPr>
            <a:xfrm>
              <a:off x="3258850" y="1546975"/>
              <a:ext cx="37700" cy="37700"/>
            </a:xfrm>
            <a:custGeom>
              <a:rect b="b" l="l" r="r" t="t"/>
              <a:pathLst>
                <a:path extrusionOk="0" h="1508" w="1508">
                  <a:moveTo>
                    <a:pt x="754" y="0"/>
                  </a:moveTo>
                  <a:lnTo>
                    <a:pt x="0" y="754"/>
                  </a:lnTo>
                  <a:lnTo>
                    <a:pt x="754" y="1507"/>
                  </a:lnTo>
                  <a:lnTo>
                    <a:pt x="1507" y="754"/>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84"/>
            <p:cNvSpPr/>
            <p:nvPr/>
          </p:nvSpPr>
          <p:spPr>
            <a:xfrm>
              <a:off x="3512900" y="1187000"/>
              <a:ext cx="188925" cy="181800"/>
            </a:xfrm>
            <a:custGeom>
              <a:rect b="b" l="l" r="r" t="t"/>
              <a:pathLst>
                <a:path extrusionOk="0" h="7272" w="7557">
                  <a:moveTo>
                    <a:pt x="6518" y="1"/>
                  </a:moveTo>
                  <a:lnTo>
                    <a:pt x="5723" y="795"/>
                  </a:lnTo>
                  <a:cubicBezTo>
                    <a:pt x="5058" y="296"/>
                    <a:pt x="4266" y="44"/>
                    <a:pt x="3475" y="44"/>
                  </a:cubicBezTo>
                  <a:cubicBezTo>
                    <a:pt x="2526" y="44"/>
                    <a:pt x="1579" y="407"/>
                    <a:pt x="856" y="1141"/>
                  </a:cubicBezTo>
                  <a:cubicBezTo>
                    <a:pt x="449" y="1528"/>
                    <a:pt x="184" y="2017"/>
                    <a:pt x="1" y="2526"/>
                  </a:cubicBezTo>
                  <a:lnTo>
                    <a:pt x="4746" y="7271"/>
                  </a:lnTo>
                  <a:cubicBezTo>
                    <a:pt x="5255" y="7088"/>
                    <a:pt x="5723" y="6803"/>
                    <a:pt x="6131" y="6395"/>
                  </a:cubicBezTo>
                  <a:cubicBezTo>
                    <a:pt x="7454" y="5072"/>
                    <a:pt x="7556" y="3015"/>
                    <a:pt x="6477" y="1548"/>
                  </a:cubicBezTo>
                  <a:lnTo>
                    <a:pt x="7251" y="754"/>
                  </a:lnTo>
                  <a:lnTo>
                    <a:pt x="6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84"/>
            <p:cNvSpPr/>
            <p:nvPr/>
          </p:nvSpPr>
          <p:spPr>
            <a:xfrm>
              <a:off x="3315350" y="1369925"/>
              <a:ext cx="198600" cy="195900"/>
            </a:xfrm>
            <a:custGeom>
              <a:rect b="b" l="l" r="r" t="t"/>
              <a:pathLst>
                <a:path extrusionOk="0" h="7836" w="7944">
                  <a:moveTo>
                    <a:pt x="1516" y="0"/>
                  </a:moveTo>
                  <a:cubicBezTo>
                    <a:pt x="1243" y="0"/>
                    <a:pt x="968" y="107"/>
                    <a:pt x="754" y="321"/>
                  </a:cubicBezTo>
                  <a:lnTo>
                    <a:pt x="1" y="1074"/>
                  </a:lnTo>
                  <a:lnTo>
                    <a:pt x="6783" y="7836"/>
                  </a:lnTo>
                  <a:lnTo>
                    <a:pt x="7536" y="7082"/>
                  </a:lnTo>
                  <a:cubicBezTo>
                    <a:pt x="7943" y="6675"/>
                    <a:pt x="7943" y="6003"/>
                    <a:pt x="7536" y="5575"/>
                  </a:cubicBezTo>
                  <a:lnTo>
                    <a:pt x="2261" y="321"/>
                  </a:lnTo>
                  <a:cubicBezTo>
                    <a:pt x="2058" y="107"/>
                    <a:pt x="1788" y="0"/>
                    <a:pt x="1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84"/>
            <p:cNvSpPr/>
            <p:nvPr/>
          </p:nvSpPr>
          <p:spPr>
            <a:xfrm>
              <a:off x="3400900" y="1273175"/>
              <a:ext cx="209775" cy="207625"/>
            </a:xfrm>
            <a:custGeom>
              <a:rect b="b" l="l" r="r" t="t"/>
              <a:pathLst>
                <a:path extrusionOk="0" h="8305" w="8391">
                  <a:moveTo>
                    <a:pt x="3455" y="1"/>
                  </a:moveTo>
                  <a:cubicBezTo>
                    <a:pt x="3182" y="1"/>
                    <a:pt x="2913" y="108"/>
                    <a:pt x="2709" y="321"/>
                  </a:cubicBezTo>
                  <a:lnTo>
                    <a:pt x="1955" y="1075"/>
                  </a:lnTo>
                  <a:lnTo>
                    <a:pt x="2688" y="1808"/>
                  </a:lnTo>
                  <a:cubicBezTo>
                    <a:pt x="1976" y="2460"/>
                    <a:pt x="917" y="3315"/>
                    <a:pt x="0" y="3845"/>
                  </a:cubicBezTo>
                  <a:lnTo>
                    <a:pt x="4460" y="8305"/>
                  </a:lnTo>
                  <a:cubicBezTo>
                    <a:pt x="4990" y="7388"/>
                    <a:pt x="5845" y="6309"/>
                    <a:pt x="6476" y="5596"/>
                  </a:cubicBezTo>
                  <a:lnTo>
                    <a:pt x="7230" y="6350"/>
                  </a:lnTo>
                  <a:lnTo>
                    <a:pt x="7984" y="5596"/>
                  </a:lnTo>
                  <a:cubicBezTo>
                    <a:pt x="8391" y="5168"/>
                    <a:pt x="8391" y="4496"/>
                    <a:pt x="7984" y="4089"/>
                  </a:cubicBezTo>
                  <a:lnTo>
                    <a:pt x="4216" y="321"/>
                  </a:lnTo>
                  <a:cubicBezTo>
                    <a:pt x="4002" y="108"/>
                    <a:pt x="3727" y="1"/>
                    <a:pt x="34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84"/>
            <p:cNvSpPr/>
            <p:nvPr/>
          </p:nvSpPr>
          <p:spPr>
            <a:xfrm>
              <a:off x="3296525" y="1434450"/>
              <a:ext cx="150725" cy="150225"/>
            </a:xfrm>
            <a:custGeom>
              <a:rect b="b" l="l" r="r" t="t"/>
              <a:pathLst>
                <a:path extrusionOk="0" h="6009" w="6029">
                  <a:moveTo>
                    <a:pt x="754" y="0"/>
                  </a:moveTo>
                  <a:lnTo>
                    <a:pt x="0" y="754"/>
                  </a:lnTo>
                  <a:lnTo>
                    <a:pt x="5275" y="6008"/>
                  </a:lnTo>
                  <a:lnTo>
                    <a:pt x="6029" y="5255"/>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 name="Google Shape;962;p84"/>
          <p:cNvSpPr txBox="1"/>
          <p:nvPr>
            <p:ph idx="4294967295" type="subTitle"/>
          </p:nvPr>
        </p:nvSpPr>
        <p:spPr>
          <a:xfrm>
            <a:off x="1240000" y="2191300"/>
            <a:ext cx="1829400" cy="786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smallest planet</a:t>
            </a:r>
            <a:endParaRPr/>
          </a:p>
        </p:txBody>
      </p:sp>
      <p:sp>
        <p:nvSpPr>
          <p:cNvPr id="963" name="Google Shape;963;p84"/>
          <p:cNvSpPr txBox="1"/>
          <p:nvPr>
            <p:ph idx="4294967295" type="subTitle"/>
          </p:nvPr>
        </p:nvSpPr>
        <p:spPr>
          <a:xfrm>
            <a:off x="1240000" y="3869275"/>
            <a:ext cx="1829400" cy="786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 has a beautiful name</a:t>
            </a:r>
            <a:endParaRPr/>
          </a:p>
        </p:txBody>
      </p:sp>
      <p:sp>
        <p:nvSpPr>
          <p:cNvPr id="964" name="Google Shape;964;p84"/>
          <p:cNvSpPr txBox="1"/>
          <p:nvPr>
            <p:ph idx="4294967295" type="subTitle"/>
          </p:nvPr>
        </p:nvSpPr>
        <p:spPr>
          <a:xfrm>
            <a:off x="6096411" y="2191300"/>
            <a:ext cx="1828800" cy="914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Mars is actually a cold place</a:t>
            </a:r>
            <a:endParaRPr/>
          </a:p>
        </p:txBody>
      </p:sp>
      <p:sp>
        <p:nvSpPr>
          <p:cNvPr id="965" name="Google Shape;965;p84"/>
          <p:cNvSpPr txBox="1"/>
          <p:nvPr/>
        </p:nvSpPr>
        <p:spPr>
          <a:xfrm>
            <a:off x="1240000" y="1489746"/>
            <a:ext cx="788100" cy="44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Fjalla One"/>
                <a:ea typeface="Fjalla One"/>
                <a:cs typeface="Fjalla One"/>
                <a:sym typeface="Fjalla One"/>
              </a:rPr>
              <a:t>20%</a:t>
            </a:r>
            <a:endParaRPr b="1" sz="1800">
              <a:solidFill>
                <a:schemeClr val="lt2"/>
              </a:solidFill>
              <a:latin typeface="Fjalla One"/>
              <a:ea typeface="Fjalla One"/>
              <a:cs typeface="Fjalla One"/>
              <a:sym typeface="Fjalla One"/>
            </a:endParaRPr>
          </a:p>
        </p:txBody>
      </p:sp>
      <p:sp>
        <p:nvSpPr>
          <p:cNvPr id="966" name="Google Shape;966;p84"/>
          <p:cNvSpPr txBox="1"/>
          <p:nvPr/>
        </p:nvSpPr>
        <p:spPr>
          <a:xfrm>
            <a:off x="1240000" y="3152296"/>
            <a:ext cx="788100" cy="44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Fjalla One"/>
                <a:ea typeface="Fjalla One"/>
                <a:cs typeface="Fjalla One"/>
                <a:sym typeface="Fjalla One"/>
              </a:rPr>
              <a:t>4</a:t>
            </a:r>
            <a:r>
              <a:rPr b="1" lang="en" sz="1800">
                <a:solidFill>
                  <a:schemeClr val="lt2"/>
                </a:solidFill>
                <a:latin typeface="Fjalla One"/>
                <a:ea typeface="Fjalla One"/>
                <a:cs typeface="Fjalla One"/>
                <a:sym typeface="Fjalla One"/>
              </a:rPr>
              <a:t>0%</a:t>
            </a:r>
            <a:endParaRPr b="1" sz="1800">
              <a:solidFill>
                <a:schemeClr val="lt2"/>
              </a:solidFill>
              <a:latin typeface="Fjalla One"/>
              <a:ea typeface="Fjalla One"/>
              <a:cs typeface="Fjalla One"/>
              <a:sym typeface="Fjalla One"/>
            </a:endParaRPr>
          </a:p>
        </p:txBody>
      </p:sp>
      <p:sp>
        <p:nvSpPr>
          <p:cNvPr id="967" name="Google Shape;967;p84"/>
          <p:cNvSpPr txBox="1"/>
          <p:nvPr/>
        </p:nvSpPr>
        <p:spPr>
          <a:xfrm>
            <a:off x="7137111" y="1489746"/>
            <a:ext cx="788100" cy="445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lt2"/>
                </a:solidFill>
                <a:latin typeface="Fjalla One"/>
                <a:ea typeface="Fjalla One"/>
                <a:cs typeface="Fjalla One"/>
                <a:sym typeface="Fjalla One"/>
              </a:rPr>
              <a:t>3</a:t>
            </a:r>
            <a:r>
              <a:rPr b="1" lang="en" sz="1800">
                <a:solidFill>
                  <a:schemeClr val="lt2"/>
                </a:solidFill>
                <a:latin typeface="Fjalla One"/>
                <a:ea typeface="Fjalla One"/>
                <a:cs typeface="Fjalla One"/>
                <a:sym typeface="Fjalla One"/>
              </a:rPr>
              <a:t>0%</a:t>
            </a:r>
            <a:endParaRPr b="1" sz="1800">
              <a:solidFill>
                <a:schemeClr val="lt2"/>
              </a:solidFill>
              <a:latin typeface="Fjalla One"/>
              <a:ea typeface="Fjalla One"/>
              <a:cs typeface="Fjalla One"/>
              <a:sym typeface="Fjalla One"/>
            </a:endParaRPr>
          </a:p>
        </p:txBody>
      </p:sp>
      <p:cxnSp>
        <p:nvCxnSpPr>
          <p:cNvPr id="968" name="Google Shape;968;p84"/>
          <p:cNvCxnSpPr/>
          <p:nvPr/>
        </p:nvCxnSpPr>
        <p:spPr>
          <a:xfrm rot="10800000">
            <a:off x="1316200" y="2214900"/>
            <a:ext cx="2672700" cy="0"/>
          </a:xfrm>
          <a:prstGeom prst="straightConnector1">
            <a:avLst/>
          </a:prstGeom>
          <a:noFill/>
          <a:ln cap="flat" cmpd="sng" w="19050">
            <a:solidFill>
              <a:schemeClr val="accent3"/>
            </a:solidFill>
            <a:prstDash val="solid"/>
            <a:round/>
            <a:headEnd len="med" w="med" type="none"/>
            <a:tailEnd len="med" w="med" type="none"/>
          </a:ln>
        </p:spPr>
      </p:cxnSp>
      <p:cxnSp>
        <p:nvCxnSpPr>
          <p:cNvPr id="969" name="Google Shape;969;p84"/>
          <p:cNvCxnSpPr/>
          <p:nvPr/>
        </p:nvCxnSpPr>
        <p:spPr>
          <a:xfrm rot="10800000">
            <a:off x="5371975" y="2214875"/>
            <a:ext cx="2495400" cy="0"/>
          </a:xfrm>
          <a:prstGeom prst="straightConnector1">
            <a:avLst/>
          </a:prstGeom>
          <a:noFill/>
          <a:ln cap="flat" cmpd="sng" w="19050">
            <a:solidFill>
              <a:schemeClr val="accent2"/>
            </a:solidFill>
            <a:prstDash val="solid"/>
            <a:round/>
            <a:headEnd len="med" w="med" type="none"/>
            <a:tailEnd len="med" w="med" type="non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73" name="Shape 973"/>
        <p:cNvGrpSpPr/>
        <p:nvPr/>
      </p:nvGrpSpPr>
      <p:grpSpPr>
        <a:xfrm>
          <a:off x="0" y="0"/>
          <a:ext cx="0" cy="0"/>
          <a:chOff x="0" y="0"/>
          <a:chExt cx="0" cy="0"/>
        </a:xfrm>
      </p:grpSpPr>
      <p:sp>
        <p:nvSpPr>
          <p:cNvPr id="974" name="Google Shape;974;p85"/>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Curriculum</a:t>
            </a:r>
            <a:endParaRPr/>
          </a:p>
        </p:txBody>
      </p:sp>
      <p:sp>
        <p:nvSpPr>
          <p:cNvPr id="975" name="Google Shape;975;p85"/>
          <p:cNvSpPr txBox="1"/>
          <p:nvPr/>
        </p:nvSpPr>
        <p:spPr>
          <a:xfrm>
            <a:off x="5712190" y="3646825"/>
            <a:ext cx="1029600" cy="44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Fjalla One"/>
                <a:ea typeface="Fjalla One"/>
                <a:cs typeface="Fjalla One"/>
                <a:sym typeface="Fjalla One"/>
              </a:rPr>
              <a:t>NEPTUNE</a:t>
            </a:r>
            <a:endParaRPr sz="1800">
              <a:solidFill>
                <a:schemeClr val="accent1"/>
              </a:solidFill>
              <a:latin typeface="Fjalla One"/>
              <a:ea typeface="Fjalla One"/>
              <a:cs typeface="Fjalla One"/>
              <a:sym typeface="Fjalla One"/>
            </a:endParaRPr>
          </a:p>
        </p:txBody>
      </p:sp>
      <p:sp>
        <p:nvSpPr>
          <p:cNvPr id="976" name="Google Shape;976;p85"/>
          <p:cNvSpPr txBox="1"/>
          <p:nvPr/>
        </p:nvSpPr>
        <p:spPr>
          <a:xfrm>
            <a:off x="3328378" y="3646825"/>
            <a:ext cx="1029600" cy="44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Fjalla One"/>
                <a:ea typeface="Fjalla One"/>
                <a:cs typeface="Fjalla One"/>
                <a:sym typeface="Fjalla One"/>
              </a:rPr>
              <a:t>JUPITER</a:t>
            </a:r>
            <a:endParaRPr sz="1800">
              <a:solidFill>
                <a:schemeClr val="accent1"/>
              </a:solidFill>
              <a:latin typeface="Fjalla One"/>
              <a:ea typeface="Fjalla One"/>
              <a:cs typeface="Fjalla One"/>
              <a:sym typeface="Fjalla One"/>
            </a:endParaRPr>
          </a:p>
        </p:txBody>
      </p:sp>
      <p:sp>
        <p:nvSpPr>
          <p:cNvPr id="977" name="Google Shape;977;p85"/>
          <p:cNvSpPr txBox="1"/>
          <p:nvPr/>
        </p:nvSpPr>
        <p:spPr>
          <a:xfrm>
            <a:off x="943188" y="3646825"/>
            <a:ext cx="1029600" cy="44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Fjalla One"/>
                <a:ea typeface="Fjalla One"/>
                <a:cs typeface="Fjalla One"/>
                <a:sym typeface="Fjalla One"/>
              </a:rPr>
              <a:t>MARS</a:t>
            </a:r>
            <a:endParaRPr sz="1800">
              <a:solidFill>
                <a:schemeClr val="accent1"/>
              </a:solidFill>
              <a:latin typeface="Fjalla One"/>
              <a:ea typeface="Fjalla One"/>
              <a:cs typeface="Fjalla One"/>
              <a:sym typeface="Fjalla One"/>
            </a:endParaRPr>
          </a:p>
        </p:txBody>
      </p:sp>
      <p:grpSp>
        <p:nvGrpSpPr>
          <p:cNvPr id="978" name="Google Shape;978;p85"/>
          <p:cNvGrpSpPr/>
          <p:nvPr/>
        </p:nvGrpSpPr>
        <p:grpSpPr>
          <a:xfrm>
            <a:off x="713225" y="1920299"/>
            <a:ext cx="1636494" cy="1489781"/>
            <a:chOff x="713225" y="1920299"/>
            <a:chExt cx="1636494" cy="1489781"/>
          </a:xfrm>
        </p:grpSpPr>
        <p:sp>
          <p:nvSpPr>
            <p:cNvPr id="979" name="Google Shape;979;p85"/>
            <p:cNvSpPr/>
            <p:nvPr/>
          </p:nvSpPr>
          <p:spPr>
            <a:xfrm>
              <a:off x="713225" y="1920299"/>
              <a:ext cx="1489653" cy="1489781"/>
            </a:xfrm>
            <a:custGeom>
              <a:rect b="b" l="l" r="r" t="t"/>
              <a:pathLst>
                <a:path extrusionOk="0" h="11677" w="11676">
                  <a:moveTo>
                    <a:pt x="11676" y="5839"/>
                  </a:moveTo>
                  <a:cubicBezTo>
                    <a:pt x="11676" y="9061"/>
                    <a:pt x="9060" y="11676"/>
                    <a:pt x="5838" y="11676"/>
                  </a:cubicBezTo>
                  <a:cubicBezTo>
                    <a:pt x="2616" y="11676"/>
                    <a:pt x="0" y="9061"/>
                    <a:pt x="0" y="5839"/>
                  </a:cubicBezTo>
                  <a:cubicBezTo>
                    <a:pt x="0" y="2616"/>
                    <a:pt x="2616" y="1"/>
                    <a:pt x="5838" y="1"/>
                  </a:cubicBezTo>
                  <a:cubicBezTo>
                    <a:pt x="9060" y="1"/>
                    <a:pt x="11676" y="2616"/>
                    <a:pt x="11676" y="583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85"/>
            <p:cNvSpPr/>
            <p:nvPr/>
          </p:nvSpPr>
          <p:spPr>
            <a:xfrm>
              <a:off x="758517" y="1965718"/>
              <a:ext cx="1398942" cy="1398942"/>
            </a:xfrm>
            <a:custGeom>
              <a:rect b="b" l="l" r="r" t="t"/>
              <a:pathLst>
                <a:path extrusionOk="0" h="10965" w="10965">
                  <a:moveTo>
                    <a:pt x="10965" y="5483"/>
                  </a:moveTo>
                  <a:cubicBezTo>
                    <a:pt x="10965" y="8516"/>
                    <a:pt x="8517" y="10965"/>
                    <a:pt x="5483" y="10965"/>
                  </a:cubicBezTo>
                  <a:cubicBezTo>
                    <a:pt x="2449" y="10965"/>
                    <a:pt x="1" y="8516"/>
                    <a:pt x="1" y="5483"/>
                  </a:cubicBezTo>
                  <a:cubicBezTo>
                    <a:pt x="1" y="2470"/>
                    <a:pt x="2449" y="1"/>
                    <a:pt x="5483" y="1"/>
                  </a:cubicBezTo>
                  <a:cubicBezTo>
                    <a:pt x="8517" y="1"/>
                    <a:pt x="10965" y="2470"/>
                    <a:pt x="10965" y="548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85"/>
            <p:cNvSpPr/>
            <p:nvPr/>
          </p:nvSpPr>
          <p:spPr>
            <a:xfrm>
              <a:off x="1866436" y="2561016"/>
              <a:ext cx="483283" cy="168281"/>
            </a:xfrm>
            <a:custGeom>
              <a:rect b="b" l="l" r="r" t="t"/>
              <a:pathLst>
                <a:path extrusionOk="0" h="1319" w="3788">
                  <a:moveTo>
                    <a:pt x="3787" y="461"/>
                  </a:moveTo>
                  <a:lnTo>
                    <a:pt x="3787" y="858"/>
                  </a:lnTo>
                  <a:cubicBezTo>
                    <a:pt x="3787" y="1109"/>
                    <a:pt x="3578" y="1319"/>
                    <a:pt x="3327" y="1319"/>
                  </a:cubicBezTo>
                  <a:lnTo>
                    <a:pt x="460" y="1319"/>
                  </a:lnTo>
                  <a:cubicBezTo>
                    <a:pt x="209" y="1319"/>
                    <a:pt x="0" y="1109"/>
                    <a:pt x="0" y="858"/>
                  </a:cubicBezTo>
                  <a:lnTo>
                    <a:pt x="0" y="461"/>
                  </a:lnTo>
                  <a:cubicBezTo>
                    <a:pt x="0" y="210"/>
                    <a:pt x="209" y="1"/>
                    <a:pt x="460" y="1"/>
                  </a:cubicBezTo>
                  <a:lnTo>
                    <a:pt x="3327" y="1"/>
                  </a:lnTo>
                  <a:cubicBezTo>
                    <a:pt x="3578" y="1"/>
                    <a:pt x="3787" y="210"/>
                    <a:pt x="3787" y="46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85"/>
            <p:cNvSpPr/>
            <p:nvPr/>
          </p:nvSpPr>
          <p:spPr>
            <a:xfrm>
              <a:off x="1901139" y="2593039"/>
              <a:ext cx="419236" cy="104235"/>
            </a:xfrm>
            <a:custGeom>
              <a:rect b="b" l="l" r="r" t="t"/>
              <a:pathLst>
                <a:path extrusionOk="0" h="817" w="3286">
                  <a:moveTo>
                    <a:pt x="3285" y="294"/>
                  </a:moveTo>
                  <a:lnTo>
                    <a:pt x="3285" y="524"/>
                  </a:lnTo>
                  <a:cubicBezTo>
                    <a:pt x="3285" y="691"/>
                    <a:pt x="3139" y="817"/>
                    <a:pt x="2992" y="817"/>
                  </a:cubicBezTo>
                  <a:lnTo>
                    <a:pt x="293" y="817"/>
                  </a:lnTo>
                  <a:cubicBezTo>
                    <a:pt x="126" y="817"/>
                    <a:pt x="0" y="691"/>
                    <a:pt x="0" y="524"/>
                  </a:cubicBezTo>
                  <a:lnTo>
                    <a:pt x="0" y="294"/>
                  </a:lnTo>
                  <a:cubicBezTo>
                    <a:pt x="0" y="126"/>
                    <a:pt x="126" y="1"/>
                    <a:pt x="293" y="1"/>
                  </a:cubicBezTo>
                  <a:lnTo>
                    <a:pt x="2992" y="1"/>
                  </a:lnTo>
                  <a:cubicBezTo>
                    <a:pt x="3139" y="1"/>
                    <a:pt x="3285" y="126"/>
                    <a:pt x="3285" y="29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85"/>
            <p:cNvSpPr/>
            <p:nvPr/>
          </p:nvSpPr>
          <p:spPr>
            <a:xfrm>
              <a:off x="870661" y="2080542"/>
              <a:ext cx="1174780" cy="1171973"/>
            </a:xfrm>
            <a:custGeom>
              <a:rect b="b" l="l" r="r" t="t"/>
              <a:pathLst>
                <a:path extrusionOk="0" h="9186" w="9208">
                  <a:moveTo>
                    <a:pt x="9207" y="4583"/>
                  </a:moveTo>
                  <a:cubicBezTo>
                    <a:pt x="9207" y="7135"/>
                    <a:pt x="7136" y="9186"/>
                    <a:pt x="4604" y="9186"/>
                  </a:cubicBezTo>
                  <a:cubicBezTo>
                    <a:pt x="2072" y="9186"/>
                    <a:pt x="1" y="7135"/>
                    <a:pt x="1" y="4583"/>
                  </a:cubicBezTo>
                  <a:cubicBezTo>
                    <a:pt x="1" y="2051"/>
                    <a:pt x="2072" y="0"/>
                    <a:pt x="4604" y="0"/>
                  </a:cubicBezTo>
                  <a:cubicBezTo>
                    <a:pt x="7136" y="0"/>
                    <a:pt x="9207" y="2051"/>
                    <a:pt x="9207" y="458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85"/>
            <p:cNvSpPr/>
            <p:nvPr/>
          </p:nvSpPr>
          <p:spPr>
            <a:xfrm>
              <a:off x="929348" y="2136551"/>
              <a:ext cx="1057276" cy="1057276"/>
            </a:xfrm>
            <a:custGeom>
              <a:rect b="b" l="l" r="r" t="t"/>
              <a:pathLst>
                <a:path extrusionOk="0" h="8287" w="8287">
                  <a:moveTo>
                    <a:pt x="8287" y="4144"/>
                  </a:moveTo>
                  <a:cubicBezTo>
                    <a:pt x="8287" y="6445"/>
                    <a:pt x="6424" y="8286"/>
                    <a:pt x="4144" y="8286"/>
                  </a:cubicBezTo>
                  <a:cubicBezTo>
                    <a:pt x="1842" y="8286"/>
                    <a:pt x="1" y="6445"/>
                    <a:pt x="1" y="4144"/>
                  </a:cubicBezTo>
                  <a:cubicBezTo>
                    <a:pt x="1" y="1863"/>
                    <a:pt x="1863" y="1"/>
                    <a:pt x="4144" y="1"/>
                  </a:cubicBezTo>
                  <a:cubicBezTo>
                    <a:pt x="6424" y="1"/>
                    <a:pt x="8287" y="1863"/>
                    <a:pt x="8287" y="41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 name="Google Shape;985;p85"/>
          <p:cNvSpPr/>
          <p:nvPr/>
        </p:nvSpPr>
        <p:spPr>
          <a:xfrm>
            <a:off x="1049525" y="2261450"/>
            <a:ext cx="816900" cy="785700"/>
          </a:xfrm>
          <a:prstGeom prst="pie">
            <a:avLst>
              <a:gd fmla="val 21298321" name="adj1"/>
              <a:gd fmla="val 1627650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85"/>
          <p:cNvSpPr/>
          <p:nvPr/>
        </p:nvSpPr>
        <p:spPr>
          <a:xfrm>
            <a:off x="2394848" y="2214203"/>
            <a:ext cx="213793" cy="1051752"/>
          </a:xfrm>
          <a:custGeom>
            <a:rect b="b" l="l" r="r" t="t"/>
            <a:pathLst>
              <a:path extrusionOk="0" h="9165" w="1863">
                <a:moveTo>
                  <a:pt x="942" y="9165"/>
                </a:moveTo>
                <a:cubicBezTo>
                  <a:pt x="754" y="9144"/>
                  <a:pt x="335" y="8956"/>
                  <a:pt x="461" y="8181"/>
                </a:cubicBezTo>
                <a:cubicBezTo>
                  <a:pt x="670" y="6842"/>
                  <a:pt x="838" y="5503"/>
                  <a:pt x="817" y="4143"/>
                </a:cubicBezTo>
                <a:cubicBezTo>
                  <a:pt x="796" y="3683"/>
                  <a:pt x="859" y="3557"/>
                  <a:pt x="503" y="3243"/>
                </a:cubicBezTo>
                <a:cubicBezTo>
                  <a:pt x="210" y="2971"/>
                  <a:pt x="1" y="2386"/>
                  <a:pt x="1" y="1716"/>
                </a:cubicBezTo>
                <a:cubicBezTo>
                  <a:pt x="1" y="774"/>
                  <a:pt x="419" y="0"/>
                  <a:pt x="942" y="0"/>
                </a:cubicBezTo>
                <a:cubicBezTo>
                  <a:pt x="1444" y="0"/>
                  <a:pt x="1863" y="774"/>
                  <a:pt x="1863" y="1716"/>
                </a:cubicBezTo>
                <a:cubicBezTo>
                  <a:pt x="1863" y="2386"/>
                  <a:pt x="1654" y="2971"/>
                  <a:pt x="1361" y="3243"/>
                </a:cubicBezTo>
                <a:cubicBezTo>
                  <a:pt x="1026" y="3557"/>
                  <a:pt x="1068" y="3683"/>
                  <a:pt x="1047" y="4143"/>
                </a:cubicBezTo>
                <a:cubicBezTo>
                  <a:pt x="1026" y="5503"/>
                  <a:pt x="1193" y="6842"/>
                  <a:pt x="1424" y="8181"/>
                </a:cubicBezTo>
                <a:cubicBezTo>
                  <a:pt x="1528" y="8956"/>
                  <a:pt x="1110" y="9144"/>
                  <a:pt x="942" y="9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 name="Google Shape;987;p85"/>
          <p:cNvGrpSpPr/>
          <p:nvPr/>
        </p:nvGrpSpPr>
        <p:grpSpPr>
          <a:xfrm>
            <a:off x="3096962" y="1920299"/>
            <a:ext cx="1636622" cy="1489781"/>
            <a:chOff x="3096962" y="1920299"/>
            <a:chExt cx="1636622" cy="1489781"/>
          </a:xfrm>
        </p:grpSpPr>
        <p:sp>
          <p:nvSpPr>
            <p:cNvPr id="988" name="Google Shape;988;p85"/>
            <p:cNvSpPr/>
            <p:nvPr/>
          </p:nvSpPr>
          <p:spPr>
            <a:xfrm>
              <a:off x="3096962" y="1920299"/>
              <a:ext cx="1489781" cy="1489781"/>
            </a:xfrm>
            <a:custGeom>
              <a:rect b="b" l="l" r="r" t="t"/>
              <a:pathLst>
                <a:path extrusionOk="0" h="11677" w="11677">
                  <a:moveTo>
                    <a:pt x="11676" y="5839"/>
                  </a:moveTo>
                  <a:cubicBezTo>
                    <a:pt x="11676" y="9061"/>
                    <a:pt x="9061" y="11676"/>
                    <a:pt x="5839" y="11676"/>
                  </a:cubicBezTo>
                  <a:cubicBezTo>
                    <a:pt x="2616" y="11676"/>
                    <a:pt x="1" y="9061"/>
                    <a:pt x="1" y="5839"/>
                  </a:cubicBezTo>
                  <a:cubicBezTo>
                    <a:pt x="1" y="2616"/>
                    <a:pt x="2616" y="1"/>
                    <a:pt x="5839" y="1"/>
                  </a:cubicBezTo>
                  <a:cubicBezTo>
                    <a:pt x="9061" y="1"/>
                    <a:pt x="11676" y="2616"/>
                    <a:pt x="11676" y="583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85"/>
            <p:cNvSpPr/>
            <p:nvPr/>
          </p:nvSpPr>
          <p:spPr>
            <a:xfrm>
              <a:off x="3142382" y="1965718"/>
              <a:ext cx="1398942" cy="1398942"/>
            </a:xfrm>
            <a:custGeom>
              <a:rect b="b" l="l" r="r" t="t"/>
              <a:pathLst>
                <a:path extrusionOk="0" h="10965" w="10965">
                  <a:moveTo>
                    <a:pt x="10965" y="5483"/>
                  </a:moveTo>
                  <a:cubicBezTo>
                    <a:pt x="10965" y="8516"/>
                    <a:pt x="8517" y="10965"/>
                    <a:pt x="5483" y="10965"/>
                  </a:cubicBezTo>
                  <a:cubicBezTo>
                    <a:pt x="2470" y="10965"/>
                    <a:pt x="1" y="8516"/>
                    <a:pt x="1" y="5483"/>
                  </a:cubicBezTo>
                  <a:cubicBezTo>
                    <a:pt x="1" y="2470"/>
                    <a:pt x="2470" y="1"/>
                    <a:pt x="5483" y="1"/>
                  </a:cubicBezTo>
                  <a:cubicBezTo>
                    <a:pt x="8517" y="1"/>
                    <a:pt x="10965" y="2470"/>
                    <a:pt x="10965" y="548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85"/>
            <p:cNvSpPr/>
            <p:nvPr/>
          </p:nvSpPr>
          <p:spPr>
            <a:xfrm>
              <a:off x="4250174" y="2561016"/>
              <a:ext cx="483410" cy="168281"/>
            </a:xfrm>
            <a:custGeom>
              <a:rect b="b" l="l" r="r" t="t"/>
              <a:pathLst>
                <a:path extrusionOk="0" h="1319" w="3789">
                  <a:moveTo>
                    <a:pt x="3788" y="461"/>
                  </a:moveTo>
                  <a:lnTo>
                    <a:pt x="3788" y="858"/>
                  </a:lnTo>
                  <a:cubicBezTo>
                    <a:pt x="3788" y="1109"/>
                    <a:pt x="3579" y="1319"/>
                    <a:pt x="3328" y="1319"/>
                  </a:cubicBezTo>
                  <a:lnTo>
                    <a:pt x="461" y="1319"/>
                  </a:lnTo>
                  <a:cubicBezTo>
                    <a:pt x="210" y="1319"/>
                    <a:pt x="1" y="1109"/>
                    <a:pt x="1" y="858"/>
                  </a:cubicBezTo>
                  <a:lnTo>
                    <a:pt x="1" y="461"/>
                  </a:lnTo>
                  <a:cubicBezTo>
                    <a:pt x="1" y="210"/>
                    <a:pt x="210" y="1"/>
                    <a:pt x="461" y="1"/>
                  </a:cubicBezTo>
                  <a:lnTo>
                    <a:pt x="3328" y="1"/>
                  </a:lnTo>
                  <a:cubicBezTo>
                    <a:pt x="3579" y="1"/>
                    <a:pt x="3788" y="210"/>
                    <a:pt x="3788" y="46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85"/>
            <p:cNvSpPr/>
            <p:nvPr/>
          </p:nvSpPr>
          <p:spPr>
            <a:xfrm>
              <a:off x="4284876" y="2593039"/>
              <a:ext cx="419236" cy="104235"/>
            </a:xfrm>
            <a:custGeom>
              <a:rect b="b" l="l" r="r" t="t"/>
              <a:pathLst>
                <a:path extrusionOk="0" h="817" w="3286">
                  <a:moveTo>
                    <a:pt x="3286" y="294"/>
                  </a:moveTo>
                  <a:lnTo>
                    <a:pt x="3286" y="524"/>
                  </a:lnTo>
                  <a:cubicBezTo>
                    <a:pt x="3286" y="691"/>
                    <a:pt x="3160" y="817"/>
                    <a:pt x="2993" y="817"/>
                  </a:cubicBezTo>
                  <a:lnTo>
                    <a:pt x="294" y="817"/>
                  </a:lnTo>
                  <a:cubicBezTo>
                    <a:pt x="147" y="817"/>
                    <a:pt x="1" y="691"/>
                    <a:pt x="1" y="524"/>
                  </a:cubicBezTo>
                  <a:lnTo>
                    <a:pt x="1" y="294"/>
                  </a:lnTo>
                  <a:cubicBezTo>
                    <a:pt x="1" y="126"/>
                    <a:pt x="147" y="1"/>
                    <a:pt x="294" y="1"/>
                  </a:cubicBezTo>
                  <a:lnTo>
                    <a:pt x="2993" y="1"/>
                  </a:lnTo>
                  <a:cubicBezTo>
                    <a:pt x="3160" y="1"/>
                    <a:pt x="3286" y="126"/>
                    <a:pt x="3286" y="29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85"/>
            <p:cNvSpPr/>
            <p:nvPr/>
          </p:nvSpPr>
          <p:spPr>
            <a:xfrm>
              <a:off x="3257205" y="2080542"/>
              <a:ext cx="1171973" cy="1171973"/>
            </a:xfrm>
            <a:custGeom>
              <a:rect b="b" l="l" r="r" t="t"/>
              <a:pathLst>
                <a:path extrusionOk="0" h="9186" w="9186">
                  <a:moveTo>
                    <a:pt x="9186" y="4583"/>
                  </a:moveTo>
                  <a:cubicBezTo>
                    <a:pt x="9186" y="7135"/>
                    <a:pt x="7135" y="9186"/>
                    <a:pt x="4583" y="9186"/>
                  </a:cubicBezTo>
                  <a:cubicBezTo>
                    <a:pt x="2051" y="9186"/>
                    <a:pt x="0" y="7135"/>
                    <a:pt x="0" y="4583"/>
                  </a:cubicBezTo>
                  <a:cubicBezTo>
                    <a:pt x="0" y="2051"/>
                    <a:pt x="2051" y="0"/>
                    <a:pt x="4583" y="0"/>
                  </a:cubicBezTo>
                  <a:cubicBezTo>
                    <a:pt x="7135" y="0"/>
                    <a:pt x="9186" y="2051"/>
                    <a:pt x="9186" y="458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85"/>
            <p:cNvSpPr/>
            <p:nvPr/>
          </p:nvSpPr>
          <p:spPr>
            <a:xfrm>
              <a:off x="3313214" y="2136551"/>
              <a:ext cx="1057276" cy="1057276"/>
            </a:xfrm>
            <a:custGeom>
              <a:rect b="b" l="l" r="r" t="t"/>
              <a:pathLst>
                <a:path extrusionOk="0" h="8287" w="8287">
                  <a:moveTo>
                    <a:pt x="8286" y="4144"/>
                  </a:moveTo>
                  <a:cubicBezTo>
                    <a:pt x="8286" y="6445"/>
                    <a:pt x="6445" y="8286"/>
                    <a:pt x="4144" y="8286"/>
                  </a:cubicBezTo>
                  <a:cubicBezTo>
                    <a:pt x="1863" y="8286"/>
                    <a:pt x="1" y="6445"/>
                    <a:pt x="1" y="4144"/>
                  </a:cubicBezTo>
                  <a:cubicBezTo>
                    <a:pt x="1" y="1863"/>
                    <a:pt x="1863" y="1"/>
                    <a:pt x="4144" y="1"/>
                  </a:cubicBezTo>
                  <a:cubicBezTo>
                    <a:pt x="6445" y="1"/>
                    <a:pt x="8286" y="1863"/>
                    <a:pt x="8286" y="41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 name="Google Shape;994;p85"/>
          <p:cNvSpPr/>
          <p:nvPr/>
        </p:nvSpPr>
        <p:spPr>
          <a:xfrm>
            <a:off x="3434741" y="2261450"/>
            <a:ext cx="816900" cy="813900"/>
          </a:xfrm>
          <a:prstGeom prst="pie">
            <a:avLst>
              <a:gd fmla="val 2657592" name="adj1"/>
              <a:gd fmla="val 16276504"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 name="Google Shape;995;p85"/>
          <p:cNvGrpSpPr/>
          <p:nvPr/>
        </p:nvGrpSpPr>
        <p:grpSpPr>
          <a:xfrm>
            <a:off x="5483507" y="1920299"/>
            <a:ext cx="1633815" cy="1489781"/>
            <a:chOff x="5483507" y="1920299"/>
            <a:chExt cx="1633815" cy="1489781"/>
          </a:xfrm>
        </p:grpSpPr>
        <p:sp>
          <p:nvSpPr>
            <p:cNvPr id="996" name="Google Shape;996;p85"/>
            <p:cNvSpPr/>
            <p:nvPr/>
          </p:nvSpPr>
          <p:spPr>
            <a:xfrm>
              <a:off x="5483507" y="1920299"/>
              <a:ext cx="1489653" cy="1489781"/>
            </a:xfrm>
            <a:custGeom>
              <a:rect b="b" l="l" r="r" t="t"/>
              <a:pathLst>
                <a:path extrusionOk="0" h="11677" w="11676">
                  <a:moveTo>
                    <a:pt x="11676" y="5839"/>
                  </a:moveTo>
                  <a:cubicBezTo>
                    <a:pt x="11676" y="9061"/>
                    <a:pt x="9061" y="11676"/>
                    <a:pt x="5838" y="11676"/>
                  </a:cubicBezTo>
                  <a:cubicBezTo>
                    <a:pt x="2616" y="11676"/>
                    <a:pt x="1" y="9061"/>
                    <a:pt x="1" y="5839"/>
                  </a:cubicBezTo>
                  <a:cubicBezTo>
                    <a:pt x="1" y="2616"/>
                    <a:pt x="2616" y="1"/>
                    <a:pt x="5838" y="1"/>
                  </a:cubicBezTo>
                  <a:cubicBezTo>
                    <a:pt x="9061" y="1"/>
                    <a:pt x="11676" y="2616"/>
                    <a:pt x="11676" y="583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85"/>
            <p:cNvSpPr/>
            <p:nvPr/>
          </p:nvSpPr>
          <p:spPr>
            <a:xfrm>
              <a:off x="5528926" y="1965718"/>
              <a:ext cx="1396263" cy="1398942"/>
            </a:xfrm>
            <a:custGeom>
              <a:rect b="b" l="l" r="r" t="t"/>
              <a:pathLst>
                <a:path extrusionOk="0" h="10965" w="10944">
                  <a:moveTo>
                    <a:pt x="10943" y="5483"/>
                  </a:moveTo>
                  <a:cubicBezTo>
                    <a:pt x="10943" y="8516"/>
                    <a:pt x="8495" y="10965"/>
                    <a:pt x="5482" y="10965"/>
                  </a:cubicBezTo>
                  <a:cubicBezTo>
                    <a:pt x="2448" y="10965"/>
                    <a:pt x="0" y="8516"/>
                    <a:pt x="0" y="5483"/>
                  </a:cubicBezTo>
                  <a:cubicBezTo>
                    <a:pt x="0" y="2470"/>
                    <a:pt x="2448" y="1"/>
                    <a:pt x="5482" y="1"/>
                  </a:cubicBezTo>
                  <a:cubicBezTo>
                    <a:pt x="8495" y="1"/>
                    <a:pt x="10943" y="2470"/>
                    <a:pt x="10943" y="548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85"/>
            <p:cNvSpPr/>
            <p:nvPr/>
          </p:nvSpPr>
          <p:spPr>
            <a:xfrm>
              <a:off x="6634039" y="2561016"/>
              <a:ext cx="483283" cy="168281"/>
            </a:xfrm>
            <a:custGeom>
              <a:rect b="b" l="l" r="r" t="t"/>
              <a:pathLst>
                <a:path extrusionOk="0" h="1319" w="3788">
                  <a:moveTo>
                    <a:pt x="3788" y="461"/>
                  </a:moveTo>
                  <a:lnTo>
                    <a:pt x="3788" y="858"/>
                  </a:lnTo>
                  <a:cubicBezTo>
                    <a:pt x="3788" y="1109"/>
                    <a:pt x="3579" y="1319"/>
                    <a:pt x="3328" y="1319"/>
                  </a:cubicBezTo>
                  <a:lnTo>
                    <a:pt x="461" y="1319"/>
                  </a:lnTo>
                  <a:cubicBezTo>
                    <a:pt x="210" y="1319"/>
                    <a:pt x="1" y="1109"/>
                    <a:pt x="1" y="858"/>
                  </a:cubicBezTo>
                  <a:lnTo>
                    <a:pt x="1" y="461"/>
                  </a:lnTo>
                  <a:cubicBezTo>
                    <a:pt x="1" y="210"/>
                    <a:pt x="210" y="1"/>
                    <a:pt x="461" y="1"/>
                  </a:cubicBezTo>
                  <a:lnTo>
                    <a:pt x="3328" y="1"/>
                  </a:lnTo>
                  <a:cubicBezTo>
                    <a:pt x="3579" y="1"/>
                    <a:pt x="3788" y="210"/>
                    <a:pt x="3788" y="46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85"/>
            <p:cNvSpPr/>
            <p:nvPr/>
          </p:nvSpPr>
          <p:spPr>
            <a:xfrm>
              <a:off x="6671420" y="2593039"/>
              <a:ext cx="416557" cy="104235"/>
            </a:xfrm>
            <a:custGeom>
              <a:rect b="b" l="l" r="r" t="t"/>
              <a:pathLst>
                <a:path extrusionOk="0" h="817" w="3265">
                  <a:moveTo>
                    <a:pt x="3265" y="294"/>
                  </a:moveTo>
                  <a:lnTo>
                    <a:pt x="3265" y="524"/>
                  </a:lnTo>
                  <a:cubicBezTo>
                    <a:pt x="3265" y="691"/>
                    <a:pt x="3139" y="817"/>
                    <a:pt x="2972" y="817"/>
                  </a:cubicBezTo>
                  <a:lnTo>
                    <a:pt x="294" y="817"/>
                  </a:lnTo>
                  <a:cubicBezTo>
                    <a:pt x="126" y="817"/>
                    <a:pt x="1" y="691"/>
                    <a:pt x="1" y="524"/>
                  </a:cubicBezTo>
                  <a:lnTo>
                    <a:pt x="1" y="294"/>
                  </a:lnTo>
                  <a:cubicBezTo>
                    <a:pt x="1" y="126"/>
                    <a:pt x="126" y="1"/>
                    <a:pt x="294" y="1"/>
                  </a:cubicBezTo>
                  <a:lnTo>
                    <a:pt x="2972" y="1"/>
                  </a:lnTo>
                  <a:cubicBezTo>
                    <a:pt x="3139" y="1"/>
                    <a:pt x="3265" y="126"/>
                    <a:pt x="3265" y="29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85"/>
            <p:cNvSpPr/>
            <p:nvPr/>
          </p:nvSpPr>
          <p:spPr>
            <a:xfrm>
              <a:off x="5582255" y="2021727"/>
              <a:ext cx="1289476" cy="1289604"/>
            </a:xfrm>
            <a:custGeom>
              <a:rect b="b" l="l" r="r" t="t"/>
              <a:pathLst>
                <a:path extrusionOk="0" h="10108" w="10107">
                  <a:moveTo>
                    <a:pt x="6110" y="587"/>
                  </a:moveTo>
                  <a:cubicBezTo>
                    <a:pt x="8579" y="1173"/>
                    <a:pt x="10107" y="3642"/>
                    <a:pt x="9521" y="6111"/>
                  </a:cubicBezTo>
                  <a:cubicBezTo>
                    <a:pt x="8935" y="8580"/>
                    <a:pt x="6466" y="10107"/>
                    <a:pt x="3997" y="9542"/>
                  </a:cubicBezTo>
                  <a:cubicBezTo>
                    <a:pt x="1528" y="8956"/>
                    <a:pt x="1" y="6466"/>
                    <a:pt x="587" y="3997"/>
                  </a:cubicBezTo>
                  <a:cubicBezTo>
                    <a:pt x="1152" y="1528"/>
                    <a:pt x="3642" y="1"/>
                    <a:pt x="6110" y="58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85"/>
            <p:cNvSpPr/>
            <p:nvPr/>
          </p:nvSpPr>
          <p:spPr>
            <a:xfrm>
              <a:off x="5699758" y="2136551"/>
              <a:ext cx="1057276" cy="1057276"/>
            </a:xfrm>
            <a:custGeom>
              <a:rect b="b" l="l" r="r" t="t"/>
              <a:pathLst>
                <a:path extrusionOk="0" h="8287" w="8287">
                  <a:moveTo>
                    <a:pt x="8286" y="4144"/>
                  </a:moveTo>
                  <a:cubicBezTo>
                    <a:pt x="8286" y="6445"/>
                    <a:pt x="6424" y="8286"/>
                    <a:pt x="4143" y="8286"/>
                  </a:cubicBezTo>
                  <a:cubicBezTo>
                    <a:pt x="1842" y="8286"/>
                    <a:pt x="0" y="6445"/>
                    <a:pt x="0" y="4144"/>
                  </a:cubicBezTo>
                  <a:cubicBezTo>
                    <a:pt x="0" y="1863"/>
                    <a:pt x="1842" y="1"/>
                    <a:pt x="4143" y="1"/>
                  </a:cubicBezTo>
                  <a:cubicBezTo>
                    <a:pt x="6424" y="1"/>
                    <a:pt x="8286" y="1863"/>
                    <a:pt x="8286" y="41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 name="Google Shape;1002;p85"/>
          <p:cNvSpPr/>
          <p:nvPr/>
        </p:nvSpPr>
        <p:spPr>
          <a:xfrm>
            <a:off x="5817286" y="2261450"/>
            <a:ext cx="816900" cy="813900"/>
          </a:xfrm>
          <a:prstGeom prst="pie">
            <a:avLst>
              <a:gd fmla="val 8187680" name="adj1"/>
              <a:gd fmla="val 16276504" name="adj2"/>
            </a:avLst>
          </a:pr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85"/>
          <p:cNvSpPr/>
          <p:nvPr/>
        </p:nvSpPr>
        <p:spPr>
          <a:xfrm>
            <a:off x="4781379" y="2214203"/>
            <a:ext cx="213793" cy="1051752"/>
          </a:xfrm>
          <a:custGeom>
            <a:rect b="b" l="l" r="r" t="t"/>
            <a:pathLst>
              <a:path extrusionOk="0" h="9165" w="1863">
                <a:moveTo>
                  <a:pt x="942" y="9165"/>
                </a:moveTo>
                <a:cubicBezTo>
                  <a:pt x="754" y="9144"/>
                  <a:pt x="335" y="8956"/>
                  <a:pt x="461" y="8181"/>
                </a:cubicBezTo>
                <a:cubicBezTo>
                  <a:pt x="670" y="6842"/>
                  <a:pt x="838" y="5503"/>
                  <a:pt x="817" y="4143"/>
                </a:cubicBezTo>
                <a:cubicBezTo>
                  <a:pt x="796" y="3683"/>
                  <a:pt x="859" y="3557"/>
                  <a:pt x="503" y="3243"/>
                </a:cubicBezTo>
                <a:cubicBezTo>
                  <a:pt x="210" y="2971"/>
                  <a:pt x="1" y="2386"/>
                  <a:pt x="1" y="1716"/>
                </a:cubicBezTo>
                <a:cubicBezTo>
                  <a:pt x="1" y="774"/>
                  <a:pt x="419" y="0"/>
                  <a:pt x="942" y="0"/>
                </a:cubicBezTo>
                <a:cubicBezTo>
                  <a:pt x="1444" y="0"/>
                  <a:pt x="1863" y="774"/>
                  <a:pt x="1863" y="1716"/>
                </a:cubicBezTo>
                <a:cubicBezTo>
                  <a:pt x="1863" y="2386"/>
                  <a:pt x="1654" y="2971"/>
                  <a:pt x="1361" y="3243"/>
                </a:cubicBezTo>
                <a:cubicBezTo>
                  <a:pt x="1026" y="3557"/>
                  <a:pt x="1068" y="3683"/>
                  <a:pt x="1047" y="4143"/>
                </a:cubicBezTo>
                <a:cubicBezTo>
                  <a:pt x="1026" y="5503"/>
                  <a:pt x="1193" y="6842"/>
                  <a:pt x="1424" y="8181"/>
                </a:cubicBezTo>
                <a:cubicBezTo>
                  <a:pt x="1528" y="8956"/>
                  <a:pt x="1110" y="9144"/>
                  <a:pt x="942" y="91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85"/>
          <p:cNvSpPr/>
          <p:nvPr/>
        </p:nvSpPr>
        <p:spPr>
          <a:xfrm>
            <a:off x="7167904" y="2214203"/>
            <a:ext cx="213793" cy="1051752"/>
          </a:xfrm>
          <a:custGeom>
            <a:rect b="b" l="l" r="r" t="t"/>
            <a:pathLst>
              <a:path extrusionOk="0" h="9165" w="1863">
                <a:moveTo>
                  <a:pt x="942" y="9165"/>
                </a:moveTo>
                <a:cubicBezTo>
                  <a:pt x="754" y="9144"/>
                  <a:pt x="335" y="8956"/>
                  <a:pt x="461" y="8181"/>
                </a:cubicBezTo>
                <a:cubicBezTo>
                  <a:pt x="670" y="6842"/>
                  <a:pt x="838" y="5503"/>
                  <a:pt x="817" y="4143"/>
                </a:cubicBezTo>
                <a:cubicBezTo>
                  <a:pt x="796" y="3683"/>
                  <a:pt x="859" y="3557"/>
                  <a:pt x="503" y="3243"/>
                </a:cubicBezTo>
                <a:cubicBezTo>
                  <a:pt x="210" y="2971"/>
                  <a:pt x="1" y="2386"/>
                  <a:pt x="1" y="1716"/>
                </a:cubicBezTo>
                <a:cubicBezTo>
                  <a:pt x="1" y="774"/>
                  <a:pt x="419" y="0"/>
                  <a:pt x="942" y="0"/>
                </a:cubicBezTo>
                <a:cubicBezTo>
                  <a:pt x="1444" y="0"/>
                  <a:pt x="1863" y="774"/>
                  <a:pt x="1863" y="1716"/>
                </a:cubicBezTo>
                <a:cubicBezTo>
                  <a:pt x="1863" y="2386"/>
                  <a:pt x="1654" y="2971"/>
                  <a:pt x="1361" y="3243"/>
                </a:cubicBezTo>
                <a:cubicBezTo>
                  <a:pt x="1026" y="3557"/>
                  <a:pt x="1068" y="3683"/>
                  <a:pt x="1047" y="4143"/>
                </a:cubicBezTo>
                <a:cubicBezTo>
                  <a:pt x="1026" y="5503"/>
                  <a:pt x="1193" y="6842"/>
                  <a:pt x="1424" y="8181"/>
                </a:cubicBezTo>
                <a:cubicBezTo>
                  <a:pt x="1528" y="8956"/>
                  <a:pt x="1110" y="9144"/>
                  <a:pt x="942" y="9165"/>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8"/>
                                        </p:tgtEl>
                                        <p:attrNameLst>
                                          <p:attrName>style.visibility</p:attrName>
                                        </p:attrNameLst>
                                      </p:cBhvr>
                                      <p:to>
                                        <p:strVal val="visible"/>
                                      </p:to>
                                    </p:set>
                                    <p:animEffect filter="fade" transition="in">
                                      <p:cBhvr>
                                        <p:cTn dur="1000"/>
                                        <p:tgtEl>
                                          <p:spTgt spid="97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85"/>
                                        </p:tgtEl>
                                        <p:attrNameLst>
                                          <p:attrName>style.visibility</p:attrName>
                                        </p:attrNameLst>
                                      </p:cBhvr>
                                      <p:to>
                                        <p:strVal val="visible"/>
                                      </p:to>
                                    </p:set>
                                    <p:animEffect filter="fade" transition="in">
                                      <p:cBhvr>
                                        <p:cTn dur="1000"/>
                                        <p:tgtEl>
                                          <p:spTgt spid="985"/>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86"/>
                                        </p:tgtEl>
                                        <p:attrNameLst>
                                          <p:attrName>style.visibility</p:attrName>
                                        </p:attrNameLst>
                                      </p:cBhvr>
                                      <p:to>
                                        <p:strVal val="visible"/>
                                      </p:to>
                                    </p:set>
                                    <p:animEffect filter="fade" transition="in">
                                      <p:cBhvr>
                                        <p:cTn dur="1000"/>
                                        <p:tgtEl>
                                          <p:spTgt spid="986"/>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977"/>
                                        </p:tgtEl>
                                        <p:attrNameLst>
                                          <p:attrName>style.visibility</p:attrName>
                                        </p:attrNameLst>
                                      </p:cBhvr>
                                      <p:to>
                                        <p:strVal val="visible"/>
                                      </p:to>
                                    </p:set>
                                    <p:animEffect filter="fade" transition="in">
                                      <p:cBhvr>
                                        <p:cTn dur="1000"/>
                                        <p:tgtEl>
                                          <p:spTgt spid="9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7"/>
                                        </p:tgtEl>
                                        <p:attrNameLst>
                                          <p:attrName>style.visibility</p:attrName>
                                        </p:attrNameLst>
                                      </p:cBhvr>
                                      <p:to>
                                        <p:strVal val="visible"/>
                                      </p:to>
                                    </p:set>
                                    <p:animEffect filter="fade" transition="in">
                                      <p:cBhvr>
                                        <p:cTn dur="1000"/>
                                        <p:tgtEl>
                                          <p:spTgt spid="98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94"/>
                                        </p:tgtEl>
                                        <p:attrNameLst>
                                          <p:attrName>style.visibility</p:attrName>
                                        </p:attrNameLst>
                                      </p:cBhvr>
                                      <p:to>
                                        <p:strVal val="visible"/>
                                      </p:to>
                                    </p:set>
                                    <p:animEffect filter="fade" transition="in">
                                      <p:cBhvr>
                                        <p:cTn dur="1000"/>
                                        <p:tgtEl>
                                          <p:spTgt spid="994"/>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003"/>
                                        </p:tgtEl>
                                        <p:attrNameLst>
                                          <p:attrName>style.visibility</p:attrName>
                                        </p:attrNameLst>
                                      </p:cBhvr>
                                      <p:to>
                                        <p:strVal val="visible"/>
                                      </p:to>
                                    </p:set>
                                    <p:animEffect filter="fade" transition="in">
                                      <p:cBhvr>
                                        <p:cTn dur="1000"/>
                                        <p:tgtEl>
                                          <p:spTgt spid="1003"/>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976"/>
                                        </p:tgtEl>
                                        <p:attrNameLst>
                                          <p:attrName>style.visibility</p:attrName>
                                        </p:attrNameLst>
                                      </p:cBhvr>
                                      <p:to>
                                        <p:strVal val="visible"/>
                                      </p:to>
                                    </p:set>
                                    <p:animEffect filter="fade" transition="in">
                                      <p:cBhvr>
                                        <p:cTn dur="1000"/>
                                        <p:tgtEl>
                                          <p:spTgt spid="9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5"/>
                                        </p:tgtEl>
                                        <p:attrNameLst>
                                          <p:attrName>style.visibility</p:attrName>
                                        </p:attrNameLst>
                                      </p:cBhvr>
                                      <p:to>
                                        <p:strVal val="visible"/>
                                      </p:to>
                                    </p:set>
                                    <p:animEffect filter="fade" transition="in">
                                      <p:cBhvr>
                                        <p:cTn dur="1000"/>
                                        <p:tgtEl>
                                          <p:spTgt spid="99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02"/>
                                        </p:tgtEl>
                                        <p:attrNameLst>
                                          <p:attrName>style.visibility</p:attrName>
                                        </p:attrNameLst>
                                      </p:cBhvr>
                                      <p:to>
                                        <p:strVal val="visible"/>
                                      </p:to>
                                    </p:set>
                                    <p:animEffect filter="fade" transition="in">
                                      <p:cBhvr>
                                        <p:cTn dur="1000"/>
                                        <p:tgtEl>
                                          <p:spTgt spid="1002"/>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004"/>
                                        </p:tgtEl>
                                        <p:attrNameLst>
                                          <p:attrName>style.visibility</p:attrName>
                                        </p:attrNameLst>
                                      </p:cBhvr>
                                      <p:to>
                                        <p:strVal val="visible"/>
                                      </p:to>
                                    </p:set>
                                    <p:animEffect filter="fade" transition="in">
                                      <p:cBhvr>
                                        <p:cTn dur="1000"/>
                                        <p:tgtEl>
                                          <p:spTgt spid="1004"/>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975"/>
                                        </p:tgtEl>
                                        <p:attrNameLst>
                                          <p:attrName>style.visibility</p:attrName>
                                        </p:attrNameLst>
                                      </p:cBhvr>
                                      <p:to>
                                        <p:strVal val="visible"/>
                                      </p:to>
                                    </p:set>
                                    <p:animEffect filter="fade" transition="in">
                                      <p:cBhvr>
                                        <p:cTn dur="1000"/>
                                        <p:tgtEl>
                                          <p:spTgt spid="9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561" name="Shape 561"/>
        <p:cNvGrpSpPr/>
        <p:nvPr/>
      </p:nvGrpSpPr>
      <p:grpSpPr>
        <a:xfrm>
          <a:off x="0" y="0"/>
          <a:ext cx="0" cy="0"/>
          <a:chOff x="0" y="0"/>
          <a:chExt cx="0" cy="0"/>
        </a:xfrm>
      </p:grpSpPr>
      <p:sp>
        <p:nvSpPr>
          <p:cNvPr id="562" name="Google Shape;562;p50"/>
          <p:cNvSpPr txBox="1"/>
          <p:nvPr>
            <p:ph idx="1" type="subTitle"/>
          </p:nvPr>
        </p:nvSpPr>
        <p:spPr>
          <a:xfrm>
            <a:off x="864425" y="3394808"/>
            <a:ext cx="2286000" cy="139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Recettes avec ingrédients</a:t>
            </a:r>
            <a:endParaRPr/>
          </a:p>
        </p:txBody>
      </p:sp>
      <p:sp>
        <p:nvSpPr>
          <p:cNvPr id="563" name="Google Shape;563;p50"/>
          <p:cNvSpPr txBox="1"/>
          <p:nvPr>
            <p:ph idx="3" type="subTitle"/>
          </p:nvPr>
        </p:nvSpPr>
        <p:spPr>
          <a:xfrm>
            <a:off x="3419825" y="3394808"/>
            <a:ext cx="2286000" cy="139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Prix de référence</a:t>
            </a:r>
            <a:endParaRPr/>
          </a:p>
        </p:txBody>
      </p:sp>
      <p:sp>
        <p:nvSpPr>
          <p:cNvPr id="564" name="Google Shape;564;p50"/>
          <p:cNvSpPr txBox="1"/>
          <p:nvPr>
            <p:ph idx="5" type="subTitle"/>
          </p:nvPr>
        </p:nvSpPr>
        <p:spPr>
          <a:xfrm>
            <a:off x="5975225" y="3394808"/>
            <a:ext cx="2286000" cy="13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Prix de vente</a:t>
            </a:r>
            <a:endParaRPr/>
          </a:p>
        </p:txBody>
      </p:sp>
      <p:grpSp>
        <p:nvGrpSpPr>
          <p:cNvPr id="565" name="Google Shape;565;p50"/>
          <p:cNvGrpSpPr/>
          <p:nvPr/>
        </p:nvGrpSpPr>
        <p:grpSpPr>
          <a:xfrm>
            <a:off x="6889568" y="2489195"/>
            <a:ext cx="457313" cy="418051"/>
            <a:chOff x="1122950" y="238125"/>
            <a:chExt cx="5367525" cy="5232175"/>
          </a:xfrm>
        </p:grpSpPr>
        <p:sp>
          <p:nvSpPr>
            <p:cNvPr id="566" name="Google Shape;566;p50"/>
            <p:cNvSpPr/>
            <p:nvPr/>
          </p:nvSpPr>
          <p:spPr>
            <a:xfrm>
              <a:off x="1122950" y="3906375"/>
              <a:ext cx="1429525" cy="905100"/>
            </a:xfrm>
            <a:custGeom>
              <a:rect b="b" l="l" r="r" t="t"/>
              <a:pathLst>
                <a:path extrusionOk="0" h="36204" w="57181">
                  <a:moveTo>
                    <a:pt x="28196" y="0"/>
                  </a:moveTo>
                  <a:lnTo>
                    <a:pt x="23572" y="3910"/>
                  </a:lnTo>
                  <a:lnTo>
                    <a:pt x="13948" y="8346"/>
                  </a:lnTo>
                  <a:cubicBezTo>
                    <a:pt x="12557" y="8910"/>
                    <a:pt x="11128" y="9812"/>
                    <a:pt x="10414" y="11354"/>
                  </a:cubicBezTo>
                  <a:cubicBezTo>
                    <a:pt x="10414" y="11354"/>
                    <a:pt x="0" y="36203"/>
                    <a:pt x="5639" y="36203"/>
                  </a:cubicBezTo>
                  <a:lnTo>
                    <a:pt x="41692" y="36203"/>
                  </a:lnTo>
                  <a:cubicBezTo>
                    <a:pt x="41767" y="36015"/>
                    <a:pt x="41805" y="35940"/>
                    <a:pt x="41805" y="35903"/>
                  </a:cubicBezTo>
                  <a:lnTo>
                    <a:pt x="41880" y="35752"/>
                  </a:lnTo>
                  <a:cubicBezTo>
                    <a:pt x="42970" y="33384"/>
                    <a:pt x="44925" y="31617"/>
                    <a:pt x="47745" y="30414"/>
                  </a:cubicBezTo>
                  <a:lnTo>
                    <a:pt x="56730" y="26316"/>
                  </a:lnTo>
                  <a:lnTo>
                    <a:pt x="57181" y="25903"/>
                  </a:lnTo>
                  <a:cubicBezTo>
                    <a:pt x="56843" y="25527"/>
                    <a:pt x="56504" y="25113"/>
                    <a:pt x="56204" y="24700"/>
                  </a:cubicBezTo>
                  <a:cubicBezTo>
                    <a:pt x="52143" y="19436"/>
                    <a:pt x="49925" y="12444"/>
                    <a:pt x="49737" y="4474"/>
                  </a:cubicBezTo>
                  <a:lnTo>
                    <a:pt x="48497" y="3910"/>
                  </a:lnTo>
                  <a:lnTo>
                    <a:pt x="43873" y="0"/>
                  </a:lnTo>
                  <a:lnTo>
                    <a:pt x="36467" y="7406"/>
                  </a:lnTo>
                  <a:lnTo>
                    <a:pt x="35602" y="7406"/>
                  </a:lnTo>
                  <a:lnTo>
                    <a:pt x="281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67" name="Google Shape;567;p50"/>
            <p:cNvSpPr/>
            <p:nvPr/>
          </p:nvSpPr>
          <p:spPr>
            <a:xfrm>
              <a:off x="1588175" y="2917650"/>
              <a:ext cx="871275" cy="1038550"/>
            </a:xfrm>
            <a:custGeom>
              <a:rect b="b" l="l" r="r" t="t"/>
              <a:pathLst>
                <a:path extrusionOk="0" h="41542" w="34851">
                  <a:moveTo>
                    <a:pt x="17406" y="0"/>
                  </a:moveTo>
                  <a:cubicBezTo>
                    <a:pt x="5076" y="0"/>
                    <a:pt x="0" y="6391"/>
                    <a:pt x="113" y="17030"/>
                  </a:cubicBezTo>
                  <a:cubicBezTo>
                    <a:pt x="264" y="32406"/>
                    <a:pt x="8835" y="41542"/>
                    <a:pt x="17406" y="41542"/>
                  </a:cubicBezTo>
                  <a:cubicBezTo>
                    <a:pt x="24737" y="41542"/>
                    <a:pt x="34587" y="32406"/>
                    <a:pt x="34737" y="17030"/>
                  </a:cubicBezTo>
                  <a:cubicBezTo>
                    <a:pt x="34850" y="6391"/>
                    <a:pt x="29775" y="0"/>
                    <a:pt x="17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68" name="Google Shape;568;p50"/>
            <p:cNvSpPr/>
            <p:nvPr/>
          </p:nvSpPr>
          <p:spPr>
            <a:xfrm>
              <a:off x="3270500" y="3906375"/>
              <a:ext cx="1064900" cy="905100"/>
            </a:xfrm>
            <a:custGeom>
              <a:rect b="b" l="l" r="r" t="t"/>
              <a:pathLst>
                <a:path extrusionOk="0" h="36204" w="42596">
                  <a:moveTo>
                    <a:pt x="13610" y="0"/>
                  </a:moveTo>
                  <a:lnTo>
                    <a:pt x="8986" y="3910"/>
                  </a:lnTo>
                  <a:lnTo>
                    <a:pt x="7745" y="4474"/>
                  </a:lnTo>
                  <a:cubicBezTo>
                    <a:pt x="7557" y="12218"/>
                    <a:pt x="5076" y="19399"/>
                    <a:pt x="753" y="24775"/>
                  </a:cubicBezTo>
                  <a:cubicBezTo>
                    <a:pt x="527" y="25075"/>
                    <a:pt x="264" y="25376"/>
                    <a:pt x="1" y="25677"/>
                  </a:cubicBezTo>
                  <a:lnTo>
                    <a:pt x="790" y="26316"/>
                  </a:lnTo>
                  <a:lnTo>
                    <a:pt x="9738" y="30414"/>
                  </a:lnTo>
                  <a:cubicBezTo>
                    <a:pt x="12633" y="31654"/>
                    <a:pt x="14700" y="33534"/>
                    <a:pt x="15678" y="35903"/>
                  </a:cubicBezTo>
                  <a:cubicBezTo>
                    <a:pt x="15678" y="35940"/>
                    <a:pt x="15715" y="36015"/>
                    <a:pt x="15791" y="36203"/>
                  </a:cubicBezTo>
                  <a:lnTo>
                    <a:pt x="27106" y="36203"/>
                  </a:lnTo>
                  <a:cubicBezTo>
                    <a:pt x="27182" y="36015"/>
                    <a:pt x="27219" y="35940"/>
                    <a:pt x="27219" y="35903"/>
                  </a:cubicBezTo>
                  <a:lnTo>
                    <a:pt x="27294" y="35752"/>
                  </a:lnTo>
                  <a:cubicBezTo>
                    <a:pt x="28385" y="33384"/>
                    <a:pt x="30377" y="31617"/>
                    <a:pt x="33197" y="30414"/>
                  </a:cubicBezTo>
                  <a:lnTo>
                    <a:pt x="42144" y="26316"/>
                  </a:lnTo>
                  <a:lnTo>
                    <a:pt x="42595" y="25903"/>
                  </a:lnTo>
                  <a:cubicBezTo>
                    <a:pt x="42257" y="25527"/>
                    <a:pt x="41918" y="25113"/>
                    <a:pt x="41618" y="24700"/>
                  </a:cubicBezTo>
                  <a:cubicBezTo>
                    <a:pt x="37558" y="19436"/>
                    <a:pt x="35339" y="12444"/>
                    <a:pt x="35152" y="4474"/>
                  </a:cubicBezTo>
                  <a:lnTo>
                    <a:pt x="33911" y="3910"/>
                  </a:lnTo>
                  <a:lnTo>
                    <a:pt x="29287" y="0"/>
                  </a:lnTo>
                  <a:lnTo>
                    <a:pt x="21881" y="7406"/>
                  </a:lnTo>
                  <a:lnTo>
                    <a:pt x="21016" y="7406"/>
                  </a:lnTo>
                  <a:lnTo>
                    <a:pt x="13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69" name="Google Shape;569;p50"/>
            <p:cNvSpPr/>
            <p:nvPr/>
          </p:nvSpPr>
          <p:spPr>
            <a:xfrm>
              <a:off x="3371075" y="2917650"/>
              <a:ext cx="871275" cy="1038550"/>
            </a:xfrm>
            <a:custGeom>
              <a:rect b="b" l="l" r="r" t="t"/>
              <a:pathLst>
                <a:path extrusionOk="0" h="41542" w="34851">
                  <a:moveTo>
                    <a:pt x="17444" y="0"/>
                  </a:moveTo>
                  <a:cubicBezTo>
                    <a:pt x="5076" y="0"/>
                    <a:pt x="1" y="6391"/>
                    <a:pt x="113" y="17030"/>
                  </a:cubicBezTo>
                  <a:cubicBezTo>
                    <a:pt x="264" y="32406"/>
                    <a:pt x="8835" y="41542"/>
                    <a:pt x="17444" y="41542"/>
                  </a:cubicBezTo>
                  <a:cubicBezTo>
                    <a:pt x="24737" y="41542"/>
                    <a:pt x="34587" y="32406"/>
                    <a:pt x="34738" y="17030"/>
                  </a:cubicBezTo>
                  <a:cubicBezTo>
                    <a:pt x="34850" y="6391"/>
                    <a:pt x="29775" y="0"/>
                    <a:pt x="174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70" name="Google Shape;570;p50"/>
            <p:cNvSpPr/>
            <p:nvPr/>
          </p:nvSpPr>
          <p:spPr>
            <a:xfrm>
              <a:off x="5053425" y="3906375"/>
              <a:ext cx="1437050" cy="905100"/>
            </a:xfrm>
            <a:custGeom>
              <a:rect b="b" l="l" r="r" t="t"/>
              <a:pathLst>
                <a:path extrusionOk="0" h="36204" w="57482">
                  <a:moveTo>
                    <a:pt x="13609" y="0"/>
                  </a:moveTo>
                  <a:lnTo>
                    <a:pt x="8985" y="3910"/>
                  </a:lnTo>
                  <a:lnTo>
                    <a:pt x="7745" y="4474"/>
                  </a:lnTo>
                  <a:cubicBezTo>
                    <a:pt x="7557" y="12218"/>
                    <a:pt x="5075" y="19399"/>
                    <a:pt x="752" y="24775"/>
                  </a:cubicBezTo>
                  <a:cubicBezTo>
                    <a:pt x="526" y="25075"/>
                    <a:pt x="263" y="25376"/>
                    <a:pt x="0" y="25677"/>
                  </a:cubicBezTo>
                  <a:lnTo>
                    <a:pt x="790" y="26316"/>
                  </a:lnTo>
                  <a:lnTo>
                    <a:pt x="9737" y="30414"/>
                  </a:lnTo>
                  <a:cubicBezTo>
                    <a:pt x="12632" y="31654"/>
                    <a:pt x="14699" y="33534"/>
                    <a:pt x="15677" y="35903"/>
                  </a:cubicBezTo>
                  <a:cubicBezTo>
                    <a:pt x="15714" y="35940"/>
                    <a:pt x="15752" y="36015"/>
                    <a:pt x="15827" y="36203"/>
                  </a:cubicBezTo>
                  <a:lnTo>
                    <a:pt x="51843" y="36203"/>
                  </a:lnTo>
                  <a:cubicBezTo>
                    <a:pt x="57482" y="36203"/>
                    <a:pt x="47068" y="11354"/>
                    <a:pt x="47068" y="11354"/>
                  </a:cubicBezTo>
                  <a:cubicBezTo>
                    <a:pt x="46429" y="9850"/>
                    <a:pt x="44963" y="8910"/>
                    <a:pt x="43534" y="8346"/>
                  </a:cubicBezTo>
                  <a:lnTo>
                    <a:pt x="33910" y="3910"/>
                  </a:lnTo>
                  <a:lnTo>
                    <a:pt x="29324" y="0"/>
                  </a:lnTo>
                  <a:lnTo>
                    <a:pt x="21880" y="7406"/>
                  </a:lnTo>
                  <a:lnTo>
                    <a:pt x="21015" y="7406"/>
                  </a:lnTo>
                  <a:lnTo>
                    <a:pt x="136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71" name="Google Shape;571;p50"/>
            <p:cNvSpPr/>
            <p:nvPr/>
          </p:nvSpPr>
          <p:spPr>
            <a:xfrm>
              <a:off x="5153975" y="2917650"/>
              <a:ext cx="871275" cy="1038550"/>
            </a:xfrm>
            <a:custGeom>
              <a:rect b="b" l="l" r="r" t="t"/>
              <a:pathLst>
                <a:path extrusionOk="0" h="41542" w="34851">
                  <a:moveTo>
                    <a:pt x="17444" y="0"/>
                  </a:moveTo>
                  <a:cubicBezTo>
                    <a:pt x="5076" y="0"/>
                    <a:pt x="1" y="6391"/>
                    <a:pt x="113" y="17030"/>
                  </a:cubicBezTo>
                  <a:cubicBezTo>
                    <a:pt x="264" y="32406"/>
                    <a:pt x="8873" y="41542"/>
                    <a:pt x="17444" y="41542"/>
                  </a:cubicBezTo>
                  <a:cubicBezTo>
                    <a:pt x="24775" y="41542"/>
                    <a:pt x="34587" y="32406"/>
                    <a:pt x="34775" y="17030"/>
                  </a:cubicBezTo>
                  <a:cubicBezTo>
                    <a:pt x="34851" y="6391"/>
                    <a:pt x="29775" y="0"/>
                    <a:pt x="174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72" name="Google Shape;572;p50"/>
            <p:cNvSpPr/>
            <p:nvPr/>
          </p:nvSpPr>
          <p:spPr>
            <a:xfrm>
              <a:off x="2013925" y="4566150"/>
              <a:ext cx="1802675" cy="904150"/>
            </a:xfrm>
            <a:custGeom>
              <a:rect b="b" l="l" r="r" t="t"/>
              <a:pathLst>
                <a:path extrusionOk="0" h="36166" w="72107">
                  <a:moveTo>
                    <a:pt x="28196" y="0"/>
                  </a:moveTo>
                  <a:lnTo>
                    <a:pt x="23572" y="3872"/>
                  </a:lnTo>
                  <a:lnTo>
                    <a:pt x="13986" y="8309"/>
                  </a:lnTo>
                  <a:cubicBezTo>
                    <a:pt x="12557" y="8872"/>
                    <a:pt x="11166" y="9775"/>
                    <a:pt x="10452" y="11316"/>
                  </a:cubicBezTo>
                  <a:cubicBezTo>
                    <a:pt x="10452" y="11316"/>
                    <a:pt x="1" y="36166"/>
                    <a:pt x="5677" y="36166"/>
                  </a:cubicBezTo>
                  <a:lnTo>
                    <a:pt x="66429" y="36166"/>
                  </a:lnTo>
                  <a:cubicBezTo>
                    <a:pt x="72106" y="36166"/>
                    <a:pt x="61655" y="11316"/>
                    <a:pt x="61655" y="11316"/>
                  </a:cubicBezTo>
                  <a:cubicBezTo>
                    <a:pt x="61016" y="9812"/>
                    <a:pt x="59550" y="8872"/>
                    <a:pt x="58121" y="8309"/>
                  </a:cubicBezTo>
                  <a:lnTo>
                    <a:pt x="48497" y="3872"/>
                  </a:lnTo>
                  <a:lnTo>
                    <a:pt x="43911" y="0"/>
                  </a:lnTo>
                  <a:lnTo>
                    <a:pt x="36467" y="7369"/>
                  </a:lnTo>
                  <a:lnTo>
                    <a:pt x="35640" y="7369"/>
                  </a:lnTo>
                  <a:lnTo>
                    <a:pt x="281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73" name="Google Shape;573;p50"/>
            <p:cNvSpPr/>
            <p:nvPr/>
          </p:nvSpPr>
          <p:spPr>
            <a:xfrm>
              <a:off x="2479150" y="3576475"/>
              <a:ext cx="872225" cy="1038575"/>
            </a:xfrm>
            <a:custGeom>
              <a:rect b="b" l="l" r="r" t="t"/>
              <a:pathLst>
                <a:path extrusionOk="0" h="41543" w="34889">
                  <a:moveTo>
                    <a:pt x="17444" y="1"/>
                  </a:moveTo>
                  <a:cubicBezTo>
                    <a:pt x="5076" y="1"/>
                    <a:pt x="1" y="6392"/>
                    <a:pt x="113" y="17031"/>
                  </a:cubicBezTo>
                  <a:cubicBezTo>
                    <a:pt x="301" y="32407"/>
                    <a:pt x="8873" y="41542"/>
                    <a:pt x="17444" y="41542"/>
                  </a:cubicBezTo>
                  <a:cubicBezTo>
                    <a:pt x="24775" y="41542"/>
                    <a:pt x="34587" y="32407"/>
                    <a:pt x="34775" y="17031"/>
                  </a:cubicBezTo>
                  <a:cubicBezTo>
                    <a:pt x="34888" y="6392"/>
                    <a:pt x="29813" y="1"/>
                    <a:pt x="174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74" name="Google Shape;574;p50"/>
            <p:cNvSpPr/>
            <p:nvPr/>
          </p:nvSpPr>
          <p:spPr>
            <a:xfrm>
              <a:off x="3797775" y="4566150"/>
              <a:ext cx="1801725" cy="904150"/>
            </a:xfrm>
            <a:custGeom>
              <a:rect b="b" l="l" r="r" t="t"/>
              <a:pathLst>
                <a:path extrusionOk="0" h="36166" w="72069">
                  <a:moveTo>
                    <a:pt x="28158" y="0"/>
                  </a:moveTo>
                  <a:lnTo>
                    <a:pt x="23572" y="3872"/>
                  </a:lnTo>
                  <a:lnTo>
                    <a:pt x="13948" y="8309"/>
                  </a:lnTo>
                  <a:cubicBezTo>
                    <a:pt x="12519" y="8872"/>
                    <a:pt x="11128" y="9775"/>
                    <a:pt x="10414" y="11316"/>
                  </a:cubicBezTo>
                  <a:cubicBezTo>
                    <a:pt x="10414" y="11316"/>
                    <a:pt x="0" y="36166"/>
                    <a:pt x="5639" y="36166"/>
                  </a:cubicBezTo>
                  <a:lnTo>
                    <a:pt x="66392" y="36166"/>
                  </a:lnTo>
                  <a:cubicBezTo>
                    <a:pt x="72068" y="36166"/>
                    <a:pt x="61617" y="11316"/>
                    <a:pt x="61617" y="11316"/>
                  </a:cubicBezTo>
                  <a:cubicBezTo>
                    <a:pt x="61016" y="9812"/>
                    <a:pt x="59512" y="8872"/>
                    <a:pt x="58083" y="8309"/>
                  </a:cubicBezTo>
                  <a:lnTo>
                    <a:pt x="48497" y="3872"/>
                  </a:lnTo>
                  <a:lnTo>
                    <a:pt x="43873" y="0"/>
                  </a:lnTo>
                  <a:lnTo>
                    <a:pt x="36467" y="7369"/>
                  </a:lnTo>
                  <a:lnTo>
                    <a:pt x="35602" y="7369"/>
                  </a:lnTo>
                  <a:lnTo>
                    <a:pt x="281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75" name="Google Shape;575;p50"/>
            <p:cNvSpPr/>
            <p:nvPr/>
          </p:nvSpPr>
          <p:spPr>
            <a:xfrm>
              <a:off x="4262050" y="3576475"/>
              <a:ext cx="872225" cy="1038575"/>
            </a:xfrm>
            <a:custGeom>
              <a:rect b="b" l="l" r="r" t="t"/>
              <a:pathLst>
                <a:path extrusionOk="0" h="41543" w="34889">
                  <a:moveTo>
                    <a:pt x="17445" y="1"/>
                  </a:moveTo>
                  <a:cubicBezTo>
                    <a:pt x="5076" y="1"/>
                    <a:pt x="1" y="6392"/>
                    <a:pt x="114" y="17031"/>
                  </a:cubicBezTo>
                  <a:cubicBezTo>
                    <a:pt x="302" y="32407"/>
                    <a:pt x="8873" y="41542"/>
                    <a:pt x="17445" y="41542"/>
                  </a:cubicBezTo>
                  <a:cubicBezTo>
                    <a:pt x="24775" y="41542"/>
                    <a:pt x="34625" y="32407"/>
                    <a:pt x="34775" y="17031"/>
                  </a:cubicBezTo>
                  <a:cubicBezTo>
                    <a:pt x="34888" y="6392"/>
                    <a:pt x="29813" y="1"/>
                    <a:pt x="17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76" name="Google Shape;576;p50"/>
            <p:cNvSpPr/>
            <p:nvPr/>
          </p:nvSpPr>
          <p:spPr>
            <a:xfrm>
              <a:off x="3632350" y="1107600"/>
              <a:ext cx="546075" cy="788450"/>
            </a:xfrm>
            <a:custGeom>
              <a:rect b="b" l="l" r="r" t="t"/>
              <a:pathLst>
                <a:path extrusionOk="0" h="31538" w="21843">
                  <a:moveTo>
                    <a:pt x="1754" y="1"/>
                  </a:moveTo>
                  <a:cubicBezTo>
                    <a:pt x="1488" y="1"/>
                    <a:pt x="1224" y="61"/>
                    <a:pt x="978" y="184"/>
                  </a:cubicBezTo>
                  <a:cubicBezTo>
                    <a:pt x="377" y="484"/>
                    <a:pt x="1" y="1086"/>
                    <a:pt x="1" y="1763"/>
                  </a:cubicBezTo>
                  <a:lnTo>
                    <a:pt x="1" y="29770"/>
                  </a:lnTo>
                  <a:cubicBezTo>
                    <a:pt x="1" y="30447"/>
                    <a:pt x="377" y="31048"/>
                    <a:pt x="978" y="31349"/>
                  </a:cubicBezTo>
                  <a:cubicBezTo>
                    <a:pt x="1241" y="31462"/>
                    <a:pt x="1504" y="31537"/>
                    <a:pt x="1768" y="31537"/>
                  </a:cubicBezTo>
                  <a:cubicBezTo>
                    <a:pt x="2144" y="31537"/>
                    <a:pt x="2520" y="31424"/>
                    <a:pt x="2858" y="31161"/>
                  </a:cubicBezTo>
                  <a:lnTo>
                    <a:pt x="21129" y="17176"/>
                  </a:lnTo>
                  <a:cubicBezTo>
                    <a:pt x="21580" y="16838"/>
                    <a:pt x="21843" y="16312"/>
                    <a:pt x="21843" y="15785"/>
                  </a:cubicBezTo>
                  <a:cubicBezTo>
                    <a:pt x="21843" y="15221"/>
                    <a:pt x="21580" y="14695"/>
                    <a:pt x="21129" y="14357"/>
                  </a:cubicBezTo>
                  <a:lnTo>
                    <a:pt x="2858" y="372"/>
                  </a:lnTo>
                  <a:cubicBezTo>
                    <a:pt x="2524" y="127"/>
                    <a:pt x="2138" y="1"/>
                    <a:pt x="17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77" name="Google Shape;577;p50"/>
            <p:cNvSpPr/>
            <p:nvPr/>
          </p:nvSpPr>
          <p:spPr>
            <a:xfrm>
              <a:off x="1401150" y="238125"/>
              <a:ext cx="4811125" cy="2527275"/>
            </a:xfrm>
            <a:custGeom>
              <a:rect b="b" l="l" r="r" t="t"/>
              <a:pathLst>
                <a:path extrusionOk="0" h="101091" w="192445">
                  <a:moveTo>
                    <a:pt x="96241" y="21729"/>
                  </a:moveTo>
                  <a:cubicBezTo>
                    <a:pt x="112144" y="21729"/>
                    <a:pt x="125038" y="34624"/>
                    <a:pt x="125038" y="50564"/>
                  </a:cubicBezTo>
                  <a:cubicBezTo>
                    <a:pt x="125038" y="66467"/>
                    <a:pt x="112144" y="79361"/>
                    <a:pt x="96241" y="79361"/>
                  </a:cubicBezTo>
                  <a:cubicBezTo>
                    <a:pt x="80301" y="79361"/>
                    <a:pt x="67406" y="66467"/>
                    <a:pt x="67406" y="50564"/>
                  </a:cubicBezTo>
                  <a:cubicBezTo>
                    <a:pt x="67406" y="34624"/>
                    <a:pt x="80301" y="21729"/>
                    <a:pt x="96241" y="21729"/>
                  </a:cubicBezTo>
                  <a:close/>
                  <a:moveTo>
                    <a:pt x="2481" y="0"/>
                  </a:moveTo>
                  <a:cubicBezTo>
                    <a:pt x="1090" y="0"/>
                    <a:pt x="0" y="1128"/>
                    <a:pt x="0" y="2481"/>
                  </a:cubicBezTo>
                  <a:lnTo>
                    <a:pt x="0" y="98610"/>
                  </a:lnTo>
                  <a:cubicBezTo>
                    <a:pt x="0" y="100001"/>
                    <a:pt x="1090" y="101091"/>
                    <a:pt x="2481" y="101091"/>
                  </a:cubicBezTo>
                  <a:lnTo>
                    <a:pt x="189964" y="101091"/>
                  </a:lnTo>
                  <a:cubicBezTo>
                    <a:pt x="191355" y="101091"/>
                    <a:pt x="192445" y="100001"/>
                    <a:pt x="192445" y="98610"/>
                  </a:cubicBezTo>
                  <a:lnTo>
                    <a:pt x="192445" y="2481"/>
                  </a:lnTo>
                  <a:cubicBezTo>
                    <a:pt x="192445" y="1128"/>
                    <a:pt x="191355" y="0"/>
                    <a:pt x="1899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578" name="Google Shape;578;p50"/>
          <p:cNvGrpSpPr/>
          <p:nvPr/>
        </p:nvGrpSpPr>
        <p:grpSpPr>
          <a:xfrm>
            <a:off x="4334212" y="2476148"/>
            <a:ext cx="457225" cy="444144"/>
            <a:chOff x="1007600" y="238125"/>
            <a:chExt cx="5372800" cy="5231375"/>
          </a:xfrm>
        </p:grpSpPr>
        <p:sp>
          <p:nvSpPr>
            <p:cNvPr id="579" name="Google Shape;579;p50"/>
            <p:cNvSpPr/>
            <p:nvPr/>
          </p:nvSpPr>
          <p:spPr>
            <a:xfrm>
              <a:off x="4224050" y="238125"/>
              <a:ext cx="2156350" cy="1990875"/>
            </a:xfrm>
            <a:custGeom>
              <a:rect b="b" l="l" r="r" t="t"/>
              <a:pathLst>
                <a:path extrusionOk="0" h="79635" w="86254">
                  <a:moveTo>
                    <a:pt x="43109" y="9243"/>
                  </a:moveTo>
                  <a:cubicBezTo>
                    <a:pt x="52536" y="9243"/>
                    <a:pt x="61261" y="11942"/>
                    <a:pt x="67805" y="16859"/>
                  </a:cubicBezTo>
                  <a:cubicBezTo>
                    <a:pt x="73720" y="21369"/>
                    <a:pt x="77011" y="27173"/>
                    <a:pt x="77011" y="33200"/>
                  </a:cubicBezTo>
                  <a:cubicBezTo>
                    <a:pt x="77011" y="39226"/>
                    <a:pt x="73757" y="45030"/>
                    <a:pt x="67805" y="49541"/>
                  </a:cubicBezTo>
                  <a:cubicBezTo>
                    <a:pt x="61298" y="54458"/>
                    <a:pt x="52536" y="57157"/>
                    <a:pt x="43109" y="57157"/>
                  </a:cubicBezTo>
                  <a:cubicBezTo>
                    <a:pt x="40706" y="57157"/>
                    <a:pt x="38303" y="56972"/>
                    <a:pt x="35936" y="56602"/>
                  </a:cubicBezTo>
                  <a:lnTo>
                    <a:pt x="32461" y="56085"/>
                  </a:lnTo>
                  <a:lnTo>
                    <a:pt x="29540" y="57970"/>
                  </a:lnTo>
                  <a:lnTo>
                    <a:pt x="18967" y="64773"/>
                  </a:lnTo>
                  <a:lnTo>
                    <a:pt x="18967" y="54236"/>
                  </a:lnTo>
                  <a:lnTo>
                    <a:pt x="18967" y="50243"/>
                  </a:lnTo>
                  <a:lnTo>
                    <a:pt x="16046" y="47507"/>
                  </a:lnTo>
                  <a:cubicBezTo>
                    <a:pt x="11647" y="43367"/>
                    <a:pt x="9244" y="38302"/>
                    <a:pt x="9244" y="33200"/>
                  </a:cubicBezTo>
                  <a:cubicBezTo>
                    <a:pt x="9244" y="27173"/>
                    <a:pt x="12497" y="21369"/>
                    <a:pt x="18449" y="16859"/>
                  </a:cubicBezTo>
                  <a:cubicBezTo>
                    <a:pt x="24956" y="11942"/>
                    <a:pt x="33718" y="9243"/>
                    <a:pt x="43109" y="9243"/>
                  </a:cubicBezTo>
                  <a:close/>
                  <a:moveTo>
                    <a:pt x="43109" y="0"/>
                  </a:moveTo>
                  <a:cubicBezTo>
                    <a:pt x="31722" y="0"/>
                    <a:pt x="21000" y="3364"/>
                    <a:pt x="12904" y="9501"/>
                  </a:cubicBezTo>
                  <a:cubicBezTo>
                    <a:pt x="4585" y="15786"/>
                    <a:pt x="1" y="24179"/>
                    <a:pt x="1" y="33200"/>
                  </a:cubicBezTo>
                  <a:cubicBezTo>
                    <a:pt x="1" y="40890"/>
                    <a:pt x="3439" y="48321"/>
                    <a:pt x="9724" y="54236"/>
                  </a:cubicBezTo>
                  <a:lnTo>
                    <a:pt x="9724" y="77121"/>
                  </a:lnTo>
                  <a:cubicBezTo>
                    <a:pt x="9724" y="78045"/>
                    <a:pt x="10242" y="78896"/>
                    <a:pt x="11055" y="79339"/>
                  </a:cubicBezTo>
                  <a:cubicBezTo>
                    <a:pt x="11425" y="79524"/>
                    <a:pt x="11832" y="79635"/>
                    <a:pt x="12238" y="79635"/>
                  </a:cubicBezTo>
                  <a:cubicBezTo>
                    <a:pt x="12719" y="79635"/>
                    <a:pt x="13199" y="79487"/>
                    <a:pt x="13606" y="79228"/>
                  </a:cubicBezTo>
                  <a:lnTo>
                    <a:pt x="34532" y="65734"/>
                  </a:lnTo>
                  <a:cubicBezTo>
                    <a:pt x="37341" y="66178"/>
                    <a:pt x="40225" y="66399"/>
                    <a:pt x="43109" y="66399"/>
                  </a:cubicBezTo>
                  <a:cubicBezTo>
                    <a:pt x="54533" y="66399"/>
                    <a:pt x="65254" y="63035"/>
                    <a:pt x="73351" y="56898"/>
                  </a:cubicBezTo>
                  <a:cubicBezTo>
                    <a:pt x="81669" y="50613"/>
                    <a:pt x="86254" y="42184"/>
                    <a:pt x="86254" y="33200"/>
                  </a:cubicBezTo>
                  <a:cubicBezTo>
                    <a:pt x="86254" y="24179"/>
                    <a:pt x="81669" y="15786"/>
                    <a:pt x="73351" y="9501"/>
                  </a:cubicBezTo>
                  <a:cubicBezTo>
                    <a:pt x="65254" y="3364"/>
                    <a:pt x="54533" y="0"/>
                    <a:pt x="431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80" name="Google Shape;580;p50"/>
            <p:cNvSpPr/>
            <p:nvPr/>
          </p:nvSpPr>
          <p:spPr>
            <a:xfrm>
              <a:off x="1007600" y="1449825"/>
              <a:ext cx="4052025" cy="4019675"/>
            </a:xfrm>
            <a:custGeom>
              <a:rect b="b" l="l" r="r" t="t"/>
              <a:pathLst>
                <a:path extrusionOk="0" h="160787" w="162081">
                  <a:moveTo>
                    <a:pt x="88546" y="32905"/>
                  </a:moveTo>
                  <a:cubicBezTo>
                    <a:pt x="91281" y="37933"/>
                    <a:pt x="105663" y="50540"/>
                    <a:pt x="111504" y="51501"/>
                  </a:cubicBezTo>
                  <a:cubicBezTo>
                    <a:pt x="111504" y="51501"/>
                    <a:pt x="105848" y="76419"/>
                    <a:pt x="90394" y="83998"/>
                  </a:cubicBezTo>
                  <a:lnTo>
                    <a:pt x="102373" y="95644"/>
                  </a:lnTo>
                  <a:cubicBezTo>
                    <a:pt x="102373" y="95644"/>
                    <a:pt x="84516" y="101559"/>
                    <a:pt x="81078" y="122374"/>
                  </a:cubicBezTo>
                  <a:cubicBezTo>
                    <a:pt x="81059" y="122392"/>
                    <a:pt x="81050" y="122401"/>
                    <a:pt x="81041" y="122401"/>
                  </a:cubicBezTo>
                  <a:cubicBezTo>
                    <a:pt x="81031" y="122401"/>
                    <a:pt x="81022" y="122392"/>
                    <a:pt x="81004" y="122374"/>
                  </a:cubicBezTo>
                  <a:cubicBezTo>
                    <a:pt x="77565" y="101559"/>
                    <a:pt x="59709" y="95644"/>
                    <a:pt x="59709" y="95644"/>
                  </a:cubicBezTo>
                  <a:lnTo>
                    <a:pt x="71428" y="84035"/>
                  </a:lnTo>
                  <a:cubicBezTo>
                    <a:pt x="54902" y="76604"/>
                    <a:pt x="50503" y="51427"/>
                    <a:pt x="50503" y="51427"/>
                  </a:cubicBezTo>
                  <a:cubicBezTo>
                    <a:pt x="49579" y="47804"/>
                    <a:pt x="49468" y="45290"/>
                    <a:pt x="49468" y="45290"/>
                  </a:cubicBezTo>
                  <a:cubicBezTo>
                    <a:pt x="57749" y="44735"/>
                    <a:pt x="86586" y="42258"/>
                    <a:pt x="88546" y="32905"/>
                  </a:cubicBezTo>
                  <a:close/>
                  <a:moveTo>
                    <a:pt x="81041" y="1"/>
                  </a:moveTo>
                  <a:cubicBezTo>
                    <a:pt x="53239" y="1"/>
                    <a:pt x="41815" y="14789"/>
                    <a:pt x="42073" y="38746"/>
                  </a:cubicBezTo>
                  <a:lnTo>
                    <a:pt x="42073" y="89137"/>
                  </a:lnTo>
                  <a:lnTo>
                    <a:pt x="31426" y="94017"/>
                  </a:lnTo>
                  <a:cubicBezTo>
                    <a:pt x="28246" y="95348"/>
                    <a:pt x="25104" y="97344"/>
                    <a:pt x="23477" y="100783"/>
                  </a:cubicBezTo>
                  <a:cubicBezTo>
                    <a:pt x="23477" y="100783"/>
                    <a:pt x="1" y="160786"/>
                    <a:pt x="12756" y="160786"/>
                  </a:cubicBezTo>
                  <a:lnTo>
                    <a:pt x="149326" y="160786"/>
                  </a:lnTo>
                  <a:cubicBezTo>
                    <a:pt x="162080" y="160786"/>
                    <a:pt x="138604" y="100783"/>
                    <a:pt x="138604" y="100783"/>
                  </a:cubicBezTo>
                  <a:cubicBezTo>
                    <a:pt x="137199" y="97492"/>
                    <a:pt x="133872" y="95348"/>
                    <a:pt x="130655" y="94017"/>
                  </a:cubicBezTo>
                  <a:lnTo>
                    <a:pt x="120008" y="89137"/>
                  </a:lnTo>
                  <a:cubicBezTo>
                    <a:pt x="120008" y="81299"/>
                    <a:pt x="119934" y="42369"/>
                    <a:pt x="119971" y="38302"/>
                  </a:cubicBezTo>
                  <a:cubicBezTo>
                    <a:pt x="120193" y="14345"/>
                    <a:pt x="108806" y="1"/>
                    <a:pt x="810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
        <p:nvSpPr>
          <p:cNvPr id="581" name="Google Shape;581;p50"/>
          <p:cNvSpPr txBox="1"/>
          <p:nvPr>
            <p:ph type="title"/>
          </p:nvPr>
        </p:nvSpPr>
        <p:spPr>
          <a:xfrm>
            <a:off x="713225" y="539500"/>
            <a:ext cx="76992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Sources de données</a:t>
            </a:r>
            <a:endParaRPr/>
          </a:p>
        </p:txBody>
      </p:sp>
      <p:sp>
        <p:nvSpPr>
          <p:cNvPr id="582" name="Google Shape;582;p50"/>
          <p:cNvSpPr txBox="1"/>
          <p:nvPr>
            <p:ph idx="2" type="subTitle"/>
          </p:nvPr>
        </p:nvSpPr>
        <p:spPr>
          <a:xfrm>
            <a:off x="887225" y="2968088"/>
            <a:ext cx="22404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Marmitton</a:t>
            </a:r>
            <a:endParaRPr/>
          </a:p>
        </p:txBody>
      </p:sp>
      <p:sp>
        <p:nvSpPr>
          <p:cNvPr id="583" name="Google Shape;583;p50"/>
          <p:cNvSpPr txBox="1"/>
          <p:nvPr>
            <p:ph idx="4" type="subTitle"/>
          </p:nvPr>
        </p:nvSpPr>
        <p:spPr>
          <a:xfrm>
            <a:off x="3442625" y="2968088"/>
            <a:ext cx="22404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USP</a:t>
            </a:r>
            <a:endParaRPr/>
          </a:p>
        </p:txBody>
      </p:sp>
      <p:sp>
        <p:nvSpPr>
          <p:cNvPr id="584" name="Google Shape;584;p50"/>
          <p:cNvSpPr txBox="1"/>
          <p:nvPr>
            <p:ph idx="6" type="subTitle"/>
          </p:nvPr>
        </p:nvSpPr>
        <p:spPr>
          <a:xfrm>
            <a:off x="5998025" y="2968088"/>
            <a:ext cx="22404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Aldi</a:t>
            </a:r>
            <a:endParaRPr/>
          </a:p>
        </p:txBody>
      </p:sp>
      <p:pic>
        <p:nvPicPr>
          <p:cNvPr id="585" name="Google Shape;585;p50"/>
          <p:cNvPicPr preferRelativeResize="0"/>
          <p:nvPr/>
        </p:nvPicPr>
        <p:blipFill rotWithShape="1">
          <a:blip r:embed="rId3">
            <a:alphaModFix/>
          </a:blip>
          <a:srcRect b="5035" l="25095" r="25110" t="3748"/>
          <a:stretch/>
        </p:blipFill>
        <p:spPr>
          <a:xfrm>
            <a:off x="6811763" y="2159900"/>
            <a:ext cx="612925" cy="747200"/>
          </a:xfrm>
          <a:prstGeom prst="rect">
            <a:avLst/>
          </a:prstGeom>
          <a:noFill/>
          <a:ln>
            <a:noFill/>
          </a:ln>
        </p:spPr>
      </p:pic>
      <p:pic>
        <p:nvPicPr>
          <p:cNvPr id="586" name="Google Shape;586;p50"/>
          <p:cNvPicPr preferRelativeResize="0"/>
          <p:nvPr/>
        </p:nvPicPr>
        <p:blipFill>
          <a:blip r:embed="rId4">
            <a:alphaModFix/>
          </a:blip>
          <a:stretch>
            <a:fillRect/>
          </a:stretch>
        </p:blipFill>
        <p:spPr>
          <a:xfrm>
            <a:off x="4087152" y="2096086"/>
            <a:ext cx="951350" cy="951325"/>
          </a:xfrm>
          <a:prstGeom prst="rect">
            <a:avLst/>
          </a:prstGeom>
          <a:noFill/>
          <a:ln>
            <a:noFill/>
          </a:ln>
        </p:spPr>
      </p:pic>
      <p:pic>
        <p:nvPicPr>
          <p:cNvPr id="587" name="Google Shape;587;p50"/>
          <p:cNvPicPr preferRelativeResize="0"/>
          <p:nvPr/>
        </p:nvPicPr>
        <p:blipFill>
          <a:blip r:embed="rId5">
            <a:alphaModFix/>
          </a:blip>
          <a:stretch>
            <a:fillRect/>
          </a:stretch>
        </p:blipFill>
        <p:spPr>
          <a:xfrm>
            <a:off x="1674438" y="2408598"/>
            <a:ext cx="665975" cy="4985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noFill/>
      </p:bgPr>
    </p:bg>
    <p:spTree>
      <p:nvGrpSpPr>
        <p:cNvPr id="1008" name="Shape 1008"/>
        <p:cNvGrpSpPr/>
        <p:nvPr/>
      </p:nvGrpSpPr>
      <p:grpSpPr>
        <a:xfrm>
          <a:off x="0" y="0"/>
          <a:ext cx="0" cy="0"/>
          <a:chOff x="0" y="0"/>
          <a:chExt cx="0" cy="0"/>
        </a:xfrm>
      </p:grpSpPr>
      <p:sp>
        <p:nvSpPr>
          <p:cNvPr id="1009" name="Google Shape;1009;p86"/>
          <p:cNvSpPr txBox="1"/>
          <p:nvPr>
            <p:ph type="title"/>
          </p:nvPr>
        </p:nvSpPr>
        <p:spPr>
          <a:xfrm flipH="1">
            <a:off x="6686375" y="1844525"/>
            <a:ext cx="1744500" cy="134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010" name="Google Shape;1010;p86"/>
          <p:cNvSpPr txBox="1"/>
          <p:nvPr>
            <p:ph idx="2" type="title"/>
          </p:nvPr>
        </p:nvSpPr>
        <p:spPr>
          <a:xfrm>
            <a:off x="713225" y="1263575"/>
            <a:ext cx="4910400" cy="2508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Our Academic Areas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14" name="Shape 1014"/>
        <p:cNvGrpSpPr/>
        <p:nvPr/>
      </p:nvGrpSpPr>
      <p:grpSpPr>
        <a:xfrm>
          <a:off x="0" y="0"/>
          <a:ext cx="0" cy="0"/>
          <a:chOff x="0" y="0"/>
          <a:chExt cx="0" cy="0"/>
        </a:xfrm>
      </p:grpSpPr>
      <p:sp>
        <p:nvSpPr>
          <p:cNvPr id="1015" name="Google Shape;1015;p87"/>
          <p:cNvSpPr txBox="1"/>
          <p:nvPr>
            <p:ph type="title"/>
          </p:nvPr>
        </p:nvSpPr>
        <p:spPr>
          <a:xfrm>
            <a:off x="713250" y="539500"/>
            <a:ext cx="77175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lang="en"/>
              <a:t>Academic</a:t>
            </a:r>
            <a:r>
              <a:rPr lang="en"/>
              <a:t> Areas</a:t>
            </a:r>
            <a:endParaRPr/>
          </a:p>
        </p:txBody>
      </p:sp>
      <p:sp>
        <p:nvSpPr>
          <p:cNvPr id="1016" name="Google Shape;1016;p87"/>
          <p:cNvSpPr txBox="1"/>
          <p:nvPr>
            <p:ph idx="1" type="subTitle"/>
          </p:nvPr>
        </p:nvSpPr>
        <p:spPr>
          <a:xfrm>
            <a:off x="1240000" y="1701645"/>
            <a:ext cx="1737300" cy="36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a:t>
            </a:r>
            <a:endParaRPr/>
          </a:p>
        </p:txBody>
      </p:sp>
      <p:sp>
        <p:nvSpPr>
          <p:cNvPr id="1017" name="Google Shape;1017;p87"/>
          <p:cNvSpPr txBox="1"/>
          <p:nvPr>
            <p:ph idx="2" type="subTitle"/>
          </p:nvPr>
        </p:nvSpPr>
        <p:spPr>
          <a:xfrm>
            <a:off x="1240000" y="2115098"/>
            <a:ext cx="1737300" cy="786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smallest planet in the Solar System</a:t>
            </a:r>
            <a:endParaRPr/>
          </a:p>
        </p:txBody>
      </p:sp>
      <p:sp>
        <p:nvSpPr>
          <p:cNvPr id="1018" name="Google Shape;1018;p87"/>
          <p:cNvSpPr txBox="1"/>
          <p:nvPr>
            <p:ph idx="3" type="subTitle"/>
          </p:nvPr>
        </p:nvSpPr>
        <p:spPr>
          <a:xfrm>
            <a:off x="3665075" y="1717695"/>
            <a:ext cx="1737300" cy="36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a:t>
            </a:r>
            <a:endParaRPr/>
          </a:p>
        </p:txBody>
      </p:sp>
      <p:sp>
        <p:nvSpPr>
          <p:cNvPr id="1019" name="Google Shape;1019;p87"/>
          <p:cNvSpPr txBox="1"/>
          <p:nvPr>
            <p:ph idx="4" type="subTitle"/>
          </p:nvPr>
        </p:nvSpPr>
        <p:spPr>
          <a:xfrm>
            <a:off x="3665075" y="2115098"/>
            <a:ext cx="1737300" cy="78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a:t>
            </a:r>
            <a:r>
              <a:rPr lang="en"/>
              <a:t>ut it’s terribly hot</a:t>
            </a:r>
            <a:endParaRPr/>
          </a:p>
          <a:p>
            <a:pPr indent="0" lvl="0" marL="0" rtl="0" algn="ctr">
              <a:spcBef>
                <a:spcPts val="1600"/>
              </a:spcBef>
              <a:spcAft>
                <a:spcPts val="1600"/>
              </a:spcAft>
              <a:buNone/>
            </a:pPr>
            <a:r>
              <a:t/>
            </a:r>
            <a:endParaRPr/>
          </a:p>
        </p:txBody>
      </p:sp>
      <p:sp>
        <p:nvSpPr>
          <p:cNvPr id="1020" name="Google Shape;1020;p87"/>
          <p:cNvSpPr txBox="1"/>
          <p:nvPr>
            <p:ph idx="5" type="subTitle"/>
          </p:nvPr>
        </p:nvSpPr>
        <p:spPr>
          <a:xfrm>
            <a:off x="6090150" y="1717695"/>
            <a:ext cx="1737300" cy="36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a:t>
            </a:r>
            <a:endParaRPr/>
          </a:p>
        </p:txBody>
      </p:sp>
      <p:sp>
        <p:nvSpPr>
          <p:cNvPr id="1021" name="Google Shape;1021;p87"/>
          <p:cNvSpPr txBox="1"/>
          <p:nvPr>
            <p:ph idx="6" type="subTitle"/>
          </p:nvPr>
        </p:nvSpPr>
        <p:spPr>
          <a:xfrm>
            <a:off x="6090150" y="2115098"/>
            <a:ext cx="1737300" cy="786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actually a cold place</a:t>
            </a:r>
            <a:endParaRPr/>
          </a:p>
        </p:txBody>
      </p:sp>
      <p:sp>
        <p:nvSpPr>
          <p:cNvPr id="1022" name="Google Shape;1022;p87"/>
          <p:cNvSpPr txBox="1"/>
          <p:nvPr>
            <p:ph idx="7" type="subTitle"/>
          </p:nvPr>
        </p:nvSpPr>
        <p:spPr>
          <a:xfrm>
            <a:off x="1240000" y="3220295"/>
            <a:ext cx="1737300" cy="36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a:t>
            </a:r>
            <a:endParaRPr/>
          </a:p>
        </p:txBody>
      </p:sp>
      <p:sp>
        <p:nvSpPr>
          <p:cNvPr id="1023" name="Google Shape;1023;p87"/>
          <p:cNvSpPr txBox="1"/>
          <p:nvPr>
            <p:ph idx="8" type="subTitle"/>
          </p:nvPr>
        </p:nvSpPr>
        <p:spPr>
          <a:xfrm>
            <a:off x="1240000" y="3633748"/>
            <a:ext cx="1737300" cy="7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It’s a gas giant and the biggest planet in the Solar System</a:t>
            </a:r>
            <a:endParaRPr/>
          </a:p>
        </p:txBody>
      </p:sp>
      <p:sp>
        <p:nvSpPr>
          <p:cNvPr id="1024" name="Google Shape;1024;p87"/>
          <p:cNvSpPr txBox="1"/>
          <p:nvPr>
            <p:ph idx="9" type="subTitle"/>
          </p:nvPr>
        </p:nvSpPr>
        <p:spPr>
          <a:xfrm>
            <a:off x="3665075" y="3236345"/>
            <a:ext cx="1737300" cy="36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a:t>
            </a:r>
            <a:endParaRPr/>
          </a:p>
        </p:txBody>
      </p:sp>
      <p:sp>
        <p:nvSpPr>
          <p:cNvPr id="1025" name="Google Shape;1025;p87"/>
          <p:cNvSpPr txBox="1"/>
          <p:nvPr>
            <p:ph idx="13" type="subTitle"/>
          </p:nvPr>
        </p:nvSpPr>
        <p:spPr>
          <a:xfrm>
            <a:off x="3665075" y="3633002"/>
            <a:ext cx="1737300" cy="79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a:p>
            <a:pPr indent="0" lvl="0" marL="0" rtl="0" algn="ctr">
              <a:spcBef>
                <a:spcPts val="1600"/>
              </a:spcBef>
              <a:spcAft>
                <a:spcPts val="1600"/>
              </a:spcAft>
              <a:buNone/>
            </a:pPr>
            <a:r>
              <a:t/>
            </a:r>
            <a:endParaRPr/>
          </a:p>
        </p:txBody>
      </p:sp>
      <p:sp>
        <p:nvSpPr>
          <p:cNvPr id="1026" name="Google Shape;1026;p87"/>
          <p:cNvSpPr txBox="1"/>
          <p:nvPr>
            <p:ph idx="14" type="subTitle"/>
          </p:nvPr>
        </p:nvSpPr>
        <p:spPr>
          <a:xfrm>
            <a:off x="6090150" y="3236345"/>
            <a:ext cx="1737300" cy="36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a:t>
            </a:r>
            <a:endParaRPr/>
          </a:p>
        </p:txBody>
      </p:sp>
      <p:sp>
        <p:nvSpPr>
          <p:cNvPr id="1027" name="Google Shape;1027;p87"/>
          <p:cNvSpPr txBox="1"/>
          <p:nvPr>
            <p:ph idx="15" type="subTitle"/>
          </p:nvPr>
        </p:nvSpPr>
        <p:spPr>
          <a:xfrm>
            <a:off x="6090150" y="3633002"/>
            <a:ext cx="1737300" cy="7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 is the farthest planet from the Sun</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31" name="Shape 1031"/>
        <p:cNvGrpSpPr/>
        <p:nvPr/>
      </p:nvGrpSpPr>
      <p:grpSpPr>
        <a:xfrm>
          <a:off x="0" y="0"/>
          <a:ext cx="0" cy="0"/>
          <a:chOff x="0" y="0"/>
          <a:chExt cx="0" cy="0"/>
        </a:xfrm>
      </p:grpSpPr>
      <p:sp>
        <p:nvSpPr>
          <p:cNvPr id="1032" name="Google Shape;1032;p88"/>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Academic Areas</a:t>
            </a:r>
            <a:endParaRPr/>
          </a:p>
        </p:txBody>
      </p:sp>
      <p:sp>
        <p:nvSpPr>
          <p:cNvPr id="1033" name="Google Shape;1033;p88"/>
          <p:cNvSpPr txBox="1"/>
          <p:nvPr>
            <p:ph idx="4294967295" type="subTitle"/>
          </p:nvPr>
        </p:nvSpPr>
        <p:spPr>
          <a:xfrm>
            <a:off x="3665075" y="1717695"/>
            <a:ext cx="1737300" cy="362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lt2"/>
                </a:solidFill>
                <a:latin typeface="Fjalla One"/>
                <a:ea typeface="Fjalla One"/>
                <a:cs typeface="Fjalla One"/>
                <a:sym typeface="Fjalla One"/>
              </a:rPr>
              <a:t>VENUS</a:t>
            </a:r>
            <a:endParaRPr sz="1800">
              <a:solidFill>
                <a:schemeClr val="lt2"/>
              </a:solidFill>
              <a:latin typeface="Fjalla One"/>
              <a:ea typeface="Fjalla One"/>
              <a:cs typeface="Fjalla One"/>
              <a:sym typeface="Fjalla One"/>
            </a:endParaRPr>
          </a:p>
        </p:txBody>
      </p:sp>
      <p:sp>
        <p:nvSpPr>
          <p:cNvPr id="1034" name="Google Shape;1034;p88"/>
          <p:cNvSpPr txBox="1"/>
          <p:nvPr>
            <p:ph idx="4294967295" type="subTitle"/>
          </p:nvPr>
        </p:nvSpPr>
        <p:spPr>
          <a:xfrm>
            <a:off x="3665075" y="2115098"/>
            <a:ext cx="1737300" cy="7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but it’s terribly hot</a:t>
            </a:r>
            <a:endParaRPr/>
          </a:p>
          <a:p>
            <a:pPr indent="0" lvl="0" marL="0" rtl="0" algn="l">
              <a:spcBef>
                <a:spcPts val="1600"/>
              </a:spcBef>
              <a:spcAft>
                <a:spcPts val="1600"/>
              </a:spcAft>
              <a:buNone/>
            </a:pPr>
            <a:r>
              <a:t/>
            </a:r>
            <a:endParaRPr/>
          </a:p>
        </p:txBody>
      </p:sp>
      <p:sp>
        <p:nvSpPr>
          <p:cNvPr id="1035" name="Google Shape;1035;p88"/>
          <p:cNvSpPr txBox="1"/>
          <p:nvPr>
            <p:ph idx="4294967295" type="subTitle"/>
          </p:nvPr>
        </p:nvSpPr>
        <p:spPr>
          <a:xfrm>
            <a:off x="6090150" y="1717695"/>
            <a:ext cx="1737300" cy="362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lt2"/>
                </a:solidFill>
                <a:latin typeface="Fjalla One"/>
                <a:ea typeface="Fjalla One"/>
                <a:cs typeface="Fjalla One"/>
                <a:sym typeface="Fjalla One"/>
              </a:rPr>
              <a:t>MARS</a:t>
            </a:r>
            <a:endParaRPr sz="1800">
              <a:solidFill>
                <a:schemeClr val="lt2"/>
              </a:solidFill>
              <a:latin typeface="Fjalla One"/>
              <a:ea typeface="Fjalla One"/>
              <a:cs typeface="Fjalla One"/>
              <a:sym typeface="Fjalla One"/>
            </a:endParaRPr>
          </a:p>
        </p:txBody>
      </p:sp>
      <p:sp>
        <p:nvSpPr>
          <p:cNvPr id="1036" name="Google Shape;1036;p88"/>
          <p:cNvSpPr txBox="1"/>
          <p:nvPr>
            <p:ph idx="4294967295" type="subTitle"/>
          </p:nvPr>
        </p:nvSpPr>
        <p:spPr>
          <a:xfrm>
            <a:off x="6090150" y="2115098"/>
            <a:ext cx="1737300" cy="786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Despite being red, Mars is actually a cold place</a:t>
            </a:r>
            <a:endParaRPr/>
          </a:p>
        </p:txBody>
      </p:sp>
      <p:sp>
        <p:nvSpPr>
          <p:cNvPr id="1037" name="Google Shape;1037;p88"/>
          <p:cNvSpPr txBox="1"/>
          <p:nvPr>
            <p:ph idx="4294967295" type="subTitle"/>
          </p:nvPr>
        </p:nvSpPr>
        <p:spPr>
          <a:xfrm>
            <a:off x="3665075" y="3236345"/>
            <a:ext cx="1737300" cy="362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lt2"/>
                </a:solidFill>
                <a:latin typeface="Fjalla One"/>
                <a:ea typeface="Fjalla One"/>
                <a:cs typeface="Fjalla One"/>
                <a:sym typeface="Fjalla One"/>
              </a:rPr>
              <a:t>SATURN</a:t>
            </a:r>
            <a:endParaRPr sz="1800">
              <a:solidFill>
                <a:schemeClr val="lt2"/>
              </a:solidFill>
              <a:latin typeface="Fjalla One"/>
              <a:ea typeface="Fjalla One"/>
              <a:cs typeface="Fjalla One"/>
              <a:sym typeface="Fjalla One"/>
            </a:endParaRPr>
          </a:p>
        </p:txBody>
      </p:sp>
      <p:sp>
        <p:nvSpPr>
          <p:cNvPr id="1038" name="Google Shape;1038;p88"/>
          <p:cNvSpPr txBox="1"/>
          <p:nvPr>
            <p:ph idx="4294967295" type="subTitle"/>
          </p:nvPr>
        </p:nvSpPr>
        <p:spPr>
          <a:xfrm>
            <a:off x="3665075" y="3633002"/>
            <a:ext cx="1737300" cy="7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a:p>
            <a:pPr indent="0" lvl="0" marL="0" rtl="0" algn="l">
              <a:spcBef>
                <a:spcPts val="1600"/>
              </a:spcBef>
              <a:spcAft>
                <a:spcPts val="1600"/>
              </a:spcAft>
              <a:buNone/>
            </a:pPr>
            <a:r>
              <a:t/>
            </a:r>
            <a:endParaRPr/>
          </a:p>
        </p:txBody>
      </p:sp>
      <p:sp>
        <p:nvSpPr>
          <p:cNvPr id="1039" name="Google Shape;1039;p88"/>
          <p:cNvSpPr txBox="1"/>
          <p:nvPr>
            <p:ph idx="4294967295" type="subTitle"/>
          </p:nvPr>
        </p:nvSpPr>
        <p:spPr>
          <a:xfrm>
            <a:off x="6090150" y="3236345"/>
            <a:ext cx="1737300" cy="362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lt2"/>
                </a:solidFill>
                <a:latin typeface="Fjalla One"/>
                <a:ea typeface="Fjalla One"/>
                <a:cs typeface="Fjalla One"/>
                <a:sym typeface="Fjalla One"/>
              </a:rPr>
              <a:t>NEPTUNE</a:t>
            </a:r>
            <a:endParaRPr sz="1800">
              <a:solidFill>
                <a:schemeClr val="lt2"/>
              </a:solidFill>
              <a:latin typeface="Fjalla One"/>
              <a:ea typeface="Fjalla One"/>
              <a:cs typeface="Fjalla One"/>
              <a:sym typeface="Fjalla One"/>
            </a:endParaRPr>
          </a:p>
        </p:txBody>
      </p:sp>
      <p:sp>
        <p:nvSpPr>
          <p:cNvPr id="1040" name="Google Shape;1040;p88"/>
          <p:cNvSpPr txBox="1"/>
          <p:nvPr>
            <p:ph idx="4294967295" type="subTitle"/>
          </p:nvPr>
        </p:nvSpPr>
        <p:spPr>
          <a:xfrm>
            <a:off x="6090150" y="3633002"/>
            <a:ext cx="1737300" cy="79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 is the farthest planet from the Sun</a:t>
            </a:r>
            <a:endParaRPr/>
          </a:p>
        </p:txBody>
      </p:sp>
      <p:grpSp>
        <p:nvGrpSpPr>
          <p:cNvPr id="1041" name="Google Shape;1041;p88"/>
          <p:cNvGrpSpPr/>
          <p:nvPr/>
        </p:nvGrpSpPr>
        <p:grpSpPr>
          <a:xfrm>
            <a:off x="10" y="1877575"/>
            <a:ext cx="2977300" cy="2380164"/>
            <a:chOff x="-1358590" y="1643138"/>
            <a:chExt cx="2977300" cy="2380164"/>
          </a:xfrm>
        </p:grpSpPr>
        <p:sp>
          <p:nvSpPr>
            <p:cNvPr id="1042" name="Google Shape;1042;p88"/>
            <p:cNvSpPr/>
            <p:nvPr/>
          </p:nvSpPr>
          <p:spPr>
            <a:xfrm>
              <a:off x="231962" y="3463358"/>
              <a:ext cx="1372367" cy="559943"/>
            </a:xfrm>
            <a:custGeom>
              <a:rect b="b" l="l" r="r" t="t"/>
              <a:pathLst>
                <a:path extrusionOk="0" h="3972" w="9735">
                  <a:moveTo>
                    <a:pt x="0" y="0"/>
                  </a:moveTo>
                  <a:cubicBezTo>
                    <a:pt x="469" y="2281"/>
                    <a:pt x="2485" y="3972"/>
                    <a:pt x="4868" y="3972"/>
                  </a:cubicBezTo>
                  <a:cubicBezTo>
                    <a:pt x="7271" y="3972"/>
                    <a:pt x="9287" y="2281"/>
                    <a:pt x="9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88"/>
            <p:cNvSpPr/>
            <p:nvPr/>
          </p:nvSpPr>
          <p:spPr>
            <a:xfrm>
              <a:off x="1317162" y="2484306"/>
              <a:ext cx="232746" cy="419393"/>
            </a:xfrm>
            <a:custGeom>
              <a:rect b="b" l="l" r="r" t="t"/>
              <a:pathLst>
                <a:path extrusionOk="0" h="2975" w="1651">
                  <a:moveTo>
                    <a:pt x="652" y="1"/>
                  </a:moveTo>
                  <a:cubicBezTo>
                    <a:pt x="571" y="143"/>
                    <a:pt x="0" y="408"/>
                    <a:pt x="0" y="1060"/>
                  </a:cubicBezTo>
                  <a:cubicBezTo>
                    <a:pt x="0" y="1528"/>
                    <a:pt x="265" y="1752"/>
                    <a:pt x="632" y="1956"/>
                  </a:cubicBezTo>
                  <a:cubicBezTo>
                    <a:pt x="469" y="2119"/>
                    <a:pt x="0" y="2383"/>
                    <a:pt x="0" y="2974"/>
                  </a:cubicBezTo>
                  <a:lnTo>
                    <a:pt x="978" y="2974"/>
                  </a:lnTo>
                  <a:cubicBezTo>
                    <a:pt x="1059" y="2831"/>
                    <a:pt x="1650" y="2567"/>
                    <a:pt x="1650" y="1915"/>
                  </a:cubicBezTo>
                  <a:cubicBezTo>
                    <a:pt x="1650" y="1447"/>
                    <a:pt x="1365" y="1243"/>
                    <a:pt x="1019" y="1019"/>
                  </a:cubicBezTo>
                  <a:cubicBezTo>
                    <a:pt x="1161" y="856"/>
                    <a:pt x="1650" y="591"/>
                    <a:pt x="16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88"/>
            <p:cNvSpPr/>
            <p:nvPr/>
          </p:nvSpPr>
          <p:spPr>
            <a:xfrm>
              <a:off x="943869" y="2343616"/>
              <a:ext cx="232746" cy="422213"/>
            </a:xfrm>
            <a:custGeom>
              <a:rect b="b" l="l" r="r" t="t"/>
              <a:pathLst>
                <a:path extrusionOk="0" h="2995" w="1651">
                  <a:moveTo>
                    <a:pt x="653" y="1"/>
                  </a:moveTo>
                  <a:cubicBezTo>
                    <a:pt x="571" y="143"/>
                    <a:pt x="1" y="408"/>
                    <a:pt x="1" y="1060"/>
                  </a:cubicBezTo>
                  <a:cubicBezTo>
                    <a:pt x="1" y="1549"/>
                    <a:pt x="266" y="1752"/>
                    <a:pt x="632" y="1956"/>
                  </a:cubicBezTo>
                  <a:cubicBezTo>
                    <a:pt x="469" y="2119"/>
                    <a:pt x="1" y="2404"/>
                    <a:pt x="1" y="2994"/>
                  </a:cubicBezTo>
                  <a:lnTo>
                    <a:pt x="978" y="2994"/>
                  </a:lnTo>
                  <a:cubicBezTo>
                    <a:pt x="1060" y="2852"/>
                    <a:pt x="1650" y="2567"/>
                    <a:pt x="1650" y="1935"/>
                  </a:cubicBezTo>
                  <a:cubicBezTo>
                    <a:pt x="1650" y="1447"/>
                    <a:pt x="1365" y="1243"/>
                    <a:pt x="1019" y="1039"/>
                  </a:cubicBezTo>
                  <a:cubicBezTo>
                    <a:pt x="1162" y="856"/>
                    <a:pt x="1650" y="591"/>
                    <a:pt x="16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88"/>
            <p:cNvSpPr/>
            <p:nvPr/>
          </p:nvSpPr>
          <p:spPr>
            <a:xfrm>
              <a:off x="544919" y="2484306"/>
              <a:ext cx="235565" cy="419393"/>
            </a:xfrm>
            <a:custGeom>
              <a:rect b="b" l="l" r="r" t="t"/>
              <a:pathLst>
                <a:path extrusionOk="0" h="2975" w="1671">
                  <a:moveTo>
                    <a:pt x="672" y="1"/>
                  </a:moveTo>
                  <a:cubicBezTo>
                    <a:pt x="591" y="143"/>
                    <a:pt x="0" y="408"/>
                    <a:pt x="0" y="1060"/>
                  </a:cubicBezTo>
                  <a:cubicBezTo>
                    <a:pt x="0" y="1528"/>
                    <a:pt x="285" y="1752"/>
                    <a:pt x="652" y="1956"/>
                  </a:cubicBezTo>
                  <a:cubicBezTo>
                    <a:pt x="489" y="2119"/>
                    <a:pt x="0" y="2383"/>
                    <a:pt x="0" y="2974"/>
                  </a:cubicBezTo>
                  <a:lnTo>
                    <a:pt x="998" y="2974"/>
                  </a:lnTo>
                  <a:cubicBezTo>
                    <a:pt x="1079" y="2831"/>
                    <a:pt x="1670" y="2567"/>
                    <a:pt x="1670" y="1915"/>
                  </a:cubicBezTo>
                  <a:cubicBezTo>
                    <a:pt x="1670" y="1447"/>
                    <a:pt x="1385" y="1243"/>
                    <a:pt x="1018" y="1019"/>
                  </a:cubicBezTo>
                  <a:cubicBezTo>
                    <a:pt x="1181" y="856"/>
                    <a:pt x="1670" y="591"/>
                    <a:pt x="16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88"/>
            <p:cNvSpPr/>
            <p:nvPr/>
          </p:nvSpPr>
          <p:spPr>
            <a:xfrm>
              <a:off x="-1358590" y="1643138"/>
              <a:ext cx="1297772" cy="422198"/>
            </a:xfrm>
            <a:custGeom>
              <a:rect b="b" l="l" r="r" t="t"/>
              <a:pathLst>
                <a:path extrusionOk="0" h="2995" w="3972">
                  <a:moveTo>
                    <a:pt x="1" y="1"/>
                  </a:moveTo>
                  <a:lnTo>
                    <a:pt x="1" y="2994"/>
                  </a:lnTo>
                  <a:lnTo>
                    <a:pt x="3972" y="2994"/>
                  </a:lnTo>
                  <a:lnTo>
                    <a:pt x="39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88"/>
            <p:cNvSpPr/>
            <p:nvPr/>
          </p:nvSpPr>
          <p:spPr>
            <a:xfrm>
              <a:off x="79713" y="1786635"/>
              <a:ext cx="1538997" cy="1538997"/>
            </a:xfrm>
            <a:custGeom>
              <a:rect b="b" l="l" r="r" t="t"/>
              <a:pathLst>
                <a:path extrusionOk="0" h="10917" w="10917">
                  <a:moveTo>
                    <a:pt x="1" y="1"/>
                  </a:moveTo>
                  <a:lnTo>
                    <a:pt x="1" y="999"/>
                  </a:lnTo>
                  <a:cubicBezTo>
                    <a:pt x="571" y="1141"/>
                    <a:pt x="999" y="1650"/>
                    <a:pt x="999" y="2261"/>
                  </a:cubicBezTo>
                  <a:lnTo>
                    <a:pt x="999" y="10917"/>
                  </a:lnTo>
                  <a:lnTo>
                    <a:pt x="10917" y="10917"/>
                  </a:lnTo>
                  <a:lnTo>
                    <a:pt x="10917" y="8921"/>
                  </a:lnTo>
                  <a:lnTo>
                    <a:pt x="1976" y="8921"/>
                  </a:lnTo>
                  <a:lnTo>
                    <a:pt x="1976" y="2261"/>
                  </a:lnTo>
                  <a:cubicBezTo>
                    <a:pt x="1976" y="1101"/>
                    <a:pt x="1121" y="143"/>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1"/>
                                        </p:tgtEl>
                                        <p:attrNameLst>
                                          <p:attrName>style.visibility</p:attrName>
                                        </p:attrNameLst>
                                      </p:cBhvr>
                                      <p:to>
                                        <p:strVal val="visible"/>
                                      </p:to>
                                    </p:set>
                                    <p:animEffect filter="fade" transition="in">
                                      <p:cBhvr>
                                        <p:cTn dur="1000"/>
                                        <p:tgtEl>
                                          <p:spTgt spid="104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33"/>
                                        </p:tgtEl>
                                        <p:attrNameLst>
                                          <p:attrName>style.visibility</p:attrName>
                                        </p:attrNameLst>
                                      </p:cBhvr>
                                      <p:to>
                                        <p:strVal val="visible"/>
                                      </p:to>
                                    </p:set>
                                    <p:animEffect filter="fade" transition="in">
                                      <p:cBhvr>
                                        <p:cTn dur="1000"/>
                                        <p:tgtEl>
                                          <p:spTgt spid="103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034"/>
                                        </p:tgtEl>
                                        <p:attrNameLst>
                                          <p:attrName>style.visibility</p:attrName>
                                        </p:attrNameLst>
                                      </p:cBhvr>
                                      <p:to>
                                        <p:strVal val="visible"/>
                                      </p:to>
                                    </p:set>
                                    <p:animEffect filter="fade" transition="in">
                                      <p:cBhvr>
                                        <p:cTn dur="1000"/>
                                        <p:tgtEl>
                                          <p:spTgt spid="1034"/>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035"/>
                                        </p:tgtEl>
                                        <p:attrNameLst>
                                          <p:attrName>style.visibility</p:attrName>
                                        </p:attrNameLst>
                                      </p:cBhvr>
                                      <p:to>
                                        <p:strVal val="visible"/>
                                      </p:to>
                                    </p:set>
                                    <p:animEffect filter="fade" transition="in">
                                      <p:cBhvr>
                                        <p:cTn dur="1000"/>
                                        <p:tgtEl>
                                          <p:spTgt spid="1035"/>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036"/>
                                        </p:tgtEl>
                                        <p:attrNameLst>
                                          <p:attrName>style.visibility</p:attrName>
                                        </p:attrNameLst>
                                      </p:cBhvr>
                                      <p:to>
                                        <p:strVal val="visible"/>
                                      </p:to>
                                    </p:set>
                                    <p:animEffect filter="fade" transition="in">
                                      <p:cBhvr>
                                        <p:cTn dur="1000"/>
                                        <p:tgtEl>
                                          <p:spTgt spid="1036"/>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037"/>
                                        </p:tgtEl>
                                        <p:attrNameLst>
                                          <p:attrName>style.visibility</p:attrName>
                                        </p:attrNameLst>
                                      </p:cBhvr>
                                      <p:to>
                                        <p:strVal val="visible"/>
                                      </p:to>
                                    </p:set>
                                    <p:animEffect filter="fade" transition="in">
                                      <p:cBhvr>
                                        <p:cTn dur="1000"/>
                                        <p:tgtEl>
                                          <p:spTgt spid="1037"/>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038"/>
                                        </p:tgtEl>
                                        <p:attrNameLst>
                                          <p:attrName>style.visibility</p:attrName>
                                        </p:attrNameLst>
                                      </p:cBhvr>
                                      <p:to>
                                        <p:strVal val="visible"/>
                                      </p:to>
                                    </p:set>
                                    <p:animEffect filter="fade" transition="in">
                                      <p:cBhvr>
                                        <p:cTn dur="1000"/>
                                        <p:tgtEl>
                                          <p:spTgt spid="1038"/>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1039"/>
                                        </p:tgtEl>
                                        <p:attrNameLst>
                                          <p:attrName>style.visibility</p:attrName>
                                        </p:attrNameLst>
                                      </p:cBhvr>
                                      <p:to>
                                        <p:strVal val="visible"/>
                                      </p:to>
                                    </p:set>
                                    <p:animEffect filter="fade" transition="in">
                                      <p:cBhvr>
                                        <p:cTn dur="1000"/>
                                        <p:tgtEl>
                                          <p:spTgt spid="1039"/>
                                        </p:tgtEl>
                                      </p:cBhvr>
                                    </p:animEffec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1040"/>
                                        </p:tgtEl>
                                        <p:attrNameLst>
                                          <p:attrName>style.visibility</p:attrName>
                                        </p:attrNameLst>
                                      </p:cBhvr>
                                      <p:to>
                                        <p:strVal val="visible"/>
                                      </p:to>
                                    </p:set>
                                    <p:animEffect filter="fade" transition="in">
                                      <p:cBhvr>
                                        <p:cTn dur="1000"/>
                                        <p:tgtEl>
                                          <p:spTgt spid="10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noFill/>
      </p:bgPr>
    </p:bg>
    <p:spTree>
      <p:nvGrpSpPr>
        <p:cNvPr id="1051" name="Shape 1051"/>
        <p:cNvGrpSpPr/>
        <p:nvPr/>
      </p:nvGrpSpPr>
      <p:grpSpPr>
        <a:xfrm>
          <a:off x="0" y="0"/>
          <a:ext cx="0" cy="0"/>
          <a:chOff x="0" y="0"/>
          <a:chExt cx="0" cy="0"/>
        </a:xfrm>
      </p:grpSpPr>
      <p:sp>
        <p:nvSpPr>
          <p:cNvPr id="1052" name="Google Shape;1052;p89"/>
          <p:cNvSpPr txBox="1"/>
          <p:nvPr>
            <p:ph idx="3" type="subTitle"/>
          </p:nvPr>
        </p:nvSpPr>
        <p:spPr>
          <a:xfrm>
            <a:off x="941819" y="3361950"/>
            <a:ext cx="2615100" cy="567000"/>
          </a:xfrm>
          <a:prstGeom prst="rect">
            <a:avLst/>
          </a:prstGeom>
        </p:spPr>
        <p:txBody>
          <a:bodyPr anchorCtr="0" anchor="ctr" bIns="91425" lIns="91425" spcFirstLastPara="1" rIns="91425" wrap="square" tIns="91425">
            <a:noAutofit/>
          </a:bodyPr>
          <a:lstStyle/>
          <a:p>
            <a:pPr indent="0" lvl="0" marL="0" rtl="0" algn="r">
              <a:spcBef>
                <a:spcPts val="0"/>
              </a:spcBef>
              <a:spcAft>
                <a:spcPts val="1600"/>
              </a:spcAft>
              <a:buNone/>
            </a:pPr>
            <a:r>
              <a:rPr lang="en"/>
              <a:t>Our Vision</a:t>
            </a:r>
            <a:endParaRPr/>
          </a:p>
        </p:txBody>
      </p:sp>
      <p:sp>
        <p:nvSpPr>
          <p:cNvPr id="1053" name="Google Shape;1053;p89"/>
          <p:cNvSpPr txBox="1"/>
          <p:nvPr>
            <p:ph idx="2" type="subTitle"/>
          </p:nvPr>
        </p:nvSpPr>
        <p:spPr>
          <a:xfrm>
            <a:off x="4062568" y="2859000"/>
            <a:ext cx="3692700" cy="15729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Venus has a beautiful name and is the second planet from the Sun. It’s terribly hot—even hotter than Mercury</a:t>
            </a:r>
            <a:endParaRPr/>
          </a:p>
        </p:txBody>
      </p:sp>
      <p:sp>
        <p:nvSpPr>
          <p:cNvPr id="1054" name="Google Shape;1054;p89"/>
          <p:cNvSpPr txBox="1"/>
          <p:nvPr>
            <p:ph idx="1" type="subTitle"/>
          </p:nvPr>
        </p:nvSpPr>
        <p:spPr>
          <a:xfrm>
            <a:off x="4062568" y="880925"/>
            <a:ext cx="3692700" cy="1571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the Solar System—it’s only a bit larger than the Moon</a:t>
            </a:r>
            <a:endParaRPr/>
          </a:p>
        </p:txBody>
      </p:sp>
      <p:cxnSp>
        <p:nvCxnSpPr>
          <p:cNvPr id="1055" name="Google Shape;1055;p89"/>
          <p:cNvCxnSpPr/>
          <p:nvPr/>
        </p:nvCxnSpPr>
        <p:spPr>
          <a:xfrm flipH="1" rot="10800000">
            <a:off x="3835393" y="1133075"/>
            <a:ext cx="6600" cy="914400"/>
          </a:xfrm>
          <a:prstGeom prst="straightConnector1">
            <a:avLst/>
          </a:prstGeom>
          <a:noFill/>
          <a:ln cap="flat" cmpd="sng" w="19050">
            <a:solidFill>
              <a:schemeClr val="accent1"/>
            </a:solidFill>
            <a:prstDash val="solid"/>
            <a:round/>
            <a:headEnd len="med" w="med" type="none"/>
            <a:tailEnd len="med" w="med" type="none"/>
          </a:ln>
        </p:spPr>
      </p:cxnSp>
      <p:cxnSp>
        <p:nvCxnSpPr>
          <p:cNvPr id="1056" name="Google Shape;1056;p89"/>
          <p:cNvCxnSpPr/>
          <p:nvPr/>
        </p:nvCxnSpPr>
        <p:spPr>
          <a:xfrm flipH="1" rot="10800000">
            <a:off x="3835393" y="3188250"/>
            <a:ext cx="6600" cy="914400"/>
          </a:xfrm>
          <a:prstGeom prst="straightConnector1">
            <a:avLst/>
          </a:prstGeom>
          <a:noFill/>
          <a:ln cap="flat" cmpd="sng" w="19050">
            <a:solidFill>
              <a:schemeClr val="accent1"/>
            </a:solidFill>
            <a:prstDash val="solid"/>
            <a:round/>
            <a:headEnd len="med" w="med" type="none"/>
            <a:tailEnd len="med" w="med" type="none"/>
          </a:ln>
        </p:spPr>
      </p:cxnSp>
      <p:sp>
        <p:nvSpPr>
          <p:cNvPr id="1057" name="Google Shape;1057;p89"/>
          <p:cNvSpPr txBox="1"/>
          <p:nvPr>
            <p:ph type="title"/>
          </p:nvPr>
        </p:nvSpPr>
        <p:spPr>
          <a:xfrm>
            <a:off x="941825" y="1323575"/>
            <a:ext cx="2544000" cy="685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Our Mission</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noFill/>
      </p:bgPr>
    </p:bg>
    <p:spTree>
      <p:nvGrpSpPr>
        <p:cNvPr id="1061" name="Shape 1061"/>
        <p:cNvGrpSpPr/>
        <p:nvPr/>
      </p:nvGrpSpPr>
      <p:grpSpPr>
        <a:xfrm>
          <a:off x="0" y="0"/>
          <a:ext cx="0" cy="0"/>
          <a:chOff x="0" y="0"/>
          <a:chExt cx="0" cy="0"/>
        </a:xfrm>
      </p:grpSpPr>
      <p:sp>
        <p:nvSpPr>
          <p:cNvPr id="1062" name="Google Shape;1062;p90"/>
          <p:cNvSpPr txBox="1"/>
          <p:nvPr>
            <p:ph idx="3" type="subTitle"/>
          </p:nvPr>
        </p:nvSpPr>
        <p:spPr>
          <a:xfrm>
            <a:off x="4943950" y="1018775"/>
            <a:ext cx="29016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Our Vision</a:t>
            </a:r>
            <a:endParaRPr/>
          </a:p>
        </p:txBody>
      </p:sp>
      <p:sp>
        <p:nvSpPr>
          <p:cNvPr id="1063" name="Google Shape;1063;p90"/>
          <p:cNvSpPr txBox="1"/>
          <p:nvPr>
            <p:ph idx="2" type="subTitle"/>
          </p:nvPr>
        </p:nvSpPr>
        <p:spPr>
          <a:xfrm>
            <a:off x="4943952" y="1885950"/>
            <a:ext cx="2901600" cy="1280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Venus has a beautiful name and is the second planet from the Sun. It’s terribly hot—even hotter than Mercury, the closest to the Sun</a:t>
            </a:r>
            <a:endParaRPr/>
          </a:p>
        </p:txBody>
      </p:sp>
      <p:sp>
        <p:nvSpPr>
          <p:cNvPr id="1064" name="Google Shape;1064;p90"/>
          <p:cNvSpPr txBox="1"/>
          <p:nvPr>
            <p:ph idx="1" type="subTitle"/>
          </p:nvPr>
        </p:nvSpPr>
        <p:spPr>
          <a:xfrm>
            <a:off x="1322825" y="1885950"/>
            <a:ext cx="2901600" cy="12786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System—it’s only a bit larger than the Moon</a:t>
            </a:r>
            <a:endParaRPr/>
          </a:p>
        </p:txBody>
      </p:sp>
      <p:sp>
        <p:nvSpPr>
          <p:cNvPr id="1065" name="Google Shape;1065;p90"/>
          <p:cNvSpPr txBox="1"/>
          <p:nvPr>
            <p:ph type="title"/>
          </p:nvPr>
        </p:nvSpPr>
        <p:spPr>
          <a:xfrm>
            <a:off x="1322825" y="1018775"/>
            <a:ext cx="29016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Mission</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noFill/>
      </p:bgPr>
    </p:bg>
    <p:spTree>
      <p:nvGrpSpPr>
        <p:cNvPr id="1069" name="Shape 1069"/>
        <p:cNvGrpSpPr/>
        <p:nvPr/>
      </p:nvGrpSpPr>
      <p:grpSpPr>
        <a:xfrm>
          <a:off x="0" y="0"/>
          <a:ext cx="0" cy="0"/>
          <a:chOff x="0" y="0"/>
          <a:chExt cx="0" cy="0"/>
        </a:xfrm>
      </p:grpSpPr>
      <p:sp>
        <p:nvSpPr>
          <p:cNvPr id="1070" name="Google Shape;1070;p91"/>
          <p:cNvSpPr txBox="1"/>
          <p:nvPr>
            <p:ph idx="1" type="subTitle"/>
          </p:nvPr>
        </p:nvSpPr>
        <p:spPr>
          <a:xfrm>
            <a:off x="1082000" y="2740525"/>
            <a:ext cx="1680000" cy="14172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Neptune is the farthest planet from the Sun and the fourth-largest of them all</a:t>
            </a:r>
            <a:endParaRPr/>
          </a:p>
        </p:txBody>
      </p:sp>
      <p:sp>
        <p:nvSpPr>
          <p:cNvPr id="1071" name="Google Shape;1071;p91"/>
          <p:cNvSpPr txBox="1"/>
          <p:nvPr>
            <p:ph idx="2" type="subTitle"/>
          </p:nvPr>
        </p:nvSpPr>
        <p:spPr>
          <a:xfrm>
            <a:off x="1069850" y="2370950"/>
            <a:ext cx="1680000" cy="439500"/>
          </a:xfrm>
          <a:prstGeom prst="rect">
            <a:avLst/>
          </a:prstGeom>
        </p:spPr>
        <p:txBody>
          <a:bodyPr anchorCtr="0" anchor="ctr" bIns="91425" lIns="91425" spcFirstLastPara="1" rIns="91425" wrap="square" tIns="91425">
            <a:noAutofit/>
          </a:bodyPr>
          <a:lstStyle/>
          <a:p>
            <a:pPr indent="0" lvl="0" marL="0" rtl="0" algn="r">
              <a:spcBef>
                <a:spcPts val="0"/>
              </a:spcBef>
              <a:spcAft>
                <a:spcPts val="1600"/>
              </a:spcAft>
              <a:buNone/>
            </a:pPr>
            <a:r>
              <a:rPr lang="en"/>
              <a:t>OUR </a:t>
            </a:r>
            <a:r>
              <a:rPr lang="en"/>
              <a:t>MISSION</a:t>
            </a:r>
            <a:endParaRPr/>
          </a:p>
        </p:txBody>
      </p:sp>
      <p:sp>
        <p:nvSpPr>
          <p:cNvPr id="1072" name="Google Shape;1072;p91"/>
          <p:cNvSpPr txBox="1"/>
          <p:nvPr>
            <p:ph idx="3" type="subTitle"/>
          </p:nvPr>
        </p:nvSpPr>
        <p:spPr>
          <a:xfrm>
            <a:off x="6394300" y="2739025"/>
            <a:ext cx="1680000" cy="141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also the smallest one in the Solar System</a:t>
            </a:r>
            <a:endParaRPr/>
          </a:p>
        </p:txBody>
      </p:sp>
      <p:sp>
        <p:nvSpPr>
          <p:cNvPr id="1073" name="Google Shape;1073;p91"/>
          <p:cNvSpPr txBox="1"/>
          <p:nvPr>
            <p:ph idx="4" type="subTitle"/>
          </p:nvPr>
        </p:nvSpPr>
        <p:spPr>
          <a:xfrm>
            <a:off x="6394150" y="2370950"/>
            <a:ext cx="1680000" cy="4395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OUR VISION</a:t>
            </a:r>
            <a:endParaRPr/>
          </a:p>
        </p:txBody>
      </p:sp>
      <p:sp>
        <p:nvSpPr>
          <p:cNvPr id="1074" name="Google Shape;1074;p91"/>
          <p:cNvSpPr txBox="1"/>
          <p:nvPr>
            <p:ph type="title"/>
          </p:nvPr>
        </p:nvSpPr>
        <p:spPr>
          <a:xfrm>
            <a:off x="1207000" y="539500"/>
            <a:ext cx="67302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School Rules</a:t>
            </a:r>
            <a:endParaRPr/>
          </a:p>
        </p:txBody>
      </p:sp>
      <p:sp>
        <p:nvSpPr>
          <p:cNvPr id="1075" name="Google Shape;1075;p91"/>
          <p:cNvSpPr/>
          <p:nvPr/>
        </p:nvSpPr>
        <p:spPr>
          <a:xfrm>
            <a:off x="2952954" y="1934200"/>
            <a:ext cx="1045890" cy="2665208"/>
          </a:xfrm>
          <a:custGeom>
            <a:rect b="b" l="l" r="r" t="t"/>
            <a:pathLst>
              <a:path extrusionOk="0" h="13911" w="5459">
                <a:moveTo>
                  <a:pt x="0" y="0"/>
                </a:moveTo>
                <a:lnTo>
                  <a:pt x="0" y="13910"/>
                </a:lnTo>
                <a:lnTo>
                  <a:pt x="978" y="13910"/>
                </a:lnTo>
                <a:lnTo>
                  <a:pt x="978" y="9939"/>
                </a:lnTo>
                <a:lnTo>
                  <a:pt x="4460" y="9939"/>
                </a:lnTo>
                <a:lnTo>
                  <a:pt x="4460" y="13910"/>
                </a:lnTo>
                <a:lnTo>
                  <a:pt x="5458" y="13910"/>
                </a:lnTo>
                <a:lnTo>
                  <a:pt x="5458" y="7963"/>
                </a:lnTo>
                <a:lnTo>
                  <a:pt x="978" y="7963"/>
                </a:lnTo>
                <a:lnTo>
                  <a:pt x="9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91"/>
          <p:cNvSpPr/>
          <p:nvPr/>
        </p:nvSpPr>
        <p:spPr>
          <a:xfrm>
            <a:off x="5141883" y="1934200"/>
            <a:ext cx="1045890" cy="2665208"/>
          </a:xfrm>
          <a:custGeom>
            <a:rect b="b" l="l" r="r" t="t"/>
            <a:pathLst>
              <a:path extrusionOk="0" h="13911" w="5459">
                <a:moveTo>
                  <a:pt x="4461" y="0"/>
                </a:moveTo>
                <a:lnTo>
                  <a:pt x="4461" y="7963"/>
                </a:lnTo>
                <a:lnTo>
                  <a:pt x="0" y="7963"/>
                </a:lnTo>
                <a:lnTo>
                  <a:pt x="0" y="13910"/>
                </a:lnTo>
                <a:lnTo>
                  <a:pt x="978" y="13910"/>
                </a:lnTo>
                <a:lnTo>
                  <a:pt x="978" y="9939"/>
                </a:lnTo>
                <a:lnTo>
                  <a:pt x="4461" y="9939"/>
                </a:lnTo>
                <a:lnTo>
                  <a:pt x="4461" y="13910"/>
                </a:lnTo>
                <a:lnTo>
                  <a:pt x="5458" y="13910"/>
                </a:lnTo>
                <a:lnTo>
                  <a:pt x="54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91"/>
          <p:cNvSpPr/>
          <p:nvPr/>
        </p:nvSpPr>
        <p:spPr>
          <a:xfrm>
            <a:off x="4189866" y="3268633"/>
            <a:ext cx="760995" cy="1330784"/>
          </a:xfrm>
          <a:custGeom>
            <a:rect b="b" l="l" r="r" t="t"/>
            <a:pathLst>
              <a:path extrusionOk="0" h="6946" w="3972">
                <a:moveTo>
                  <a:pt x="1487" y="1"/>
                </a:moveTo>
                <a:lnTo>
                  <a:pt x="1487" y="4970"/>
                </a:lnTo>
                <a:lnTo>
                  <a:pt x="0" y="4970"/>
                </a:lnTo>
                <a:lnTo>
                  <a:pt x="0" y="6945"/>
                </a:lnTo>
                <a:lnTo>
                  <a:pt x="978" y="6945"/>
                </a:lnTo>
                <a:lnTo>
                  <a:pt x="978" y="5947"/>
                </a:lnTo>
                <a:lnTo>
                  <a:pt x="2974" y="5947"/>
                </a:lnTo>
                <a:lnTo>
                  <a:pt x="2974" y="6945"/>
                </a:lnTo>
                <a:lnTo>
                  <a:pt x="3972" y="6945"/>
                </a:lnTo>
                <a:lnTo>
                  <a:pt x="3972" y="4970"/>
                </a:lnTo>
                <a:lnTo>
                  <a:pt x="2485" y="4970"/>
                </a:lnTo>
                <a:lnTo>
                  <a:pt x="24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91"/>
          <p:cNvSpPr/>
          <p:nvPr/>
        </p:nvSpPr>
        <p:spPr>
          <a:xfrm>
            <a:off x="3522554" y="2410304"/>
            <a:ext cx="2095611" cy="667308"/>
          </a:xfrm>
          <a:custGeom>
            <a:rect b="b" l="l" r="r" t="t"/>
            <a:pathLst>
              <a:path extrusionOk="0" h="3483" w="10938">
                <a:moveTo>
                  <a:pt x="1997" y="0"/>
                </a:moveTo>
                <a:cubicBezTo>
                  <a:pt x="2017" y="1894"/>
                  <a:pt x="1895" y="2098"/>
                  <a:pt x="2119" y="2485"/>
                </a:cubicBezTo>
                <a:lnTo>
                  <a:pt x="1" y="2485"/>
                </a:lnTo>
                <a:lnTo>
                  <a:pt x="1" y="3483"/>
                </a:lnTo>
                <a:lnTo>
                  <a:pt x="10937" y="3483"/>
                </a:lnTo>
                <a:lnTo>
                  <a:pt x="10937" y="2485"/>
                </a:lnTo>
                <a:lnTo>
                  <a:pt x="8799" y="2485"/>
                </a:lnTo>
                <a:cubicBezTo>
                  <a:pt x="9043" y="2098"/>
                  <a:pt x="8901" y="1894"/>
                  <a:pt x="8941" y="0"/>
                </a:cubicBezTo>
                <a:lnTo>
                  <a:pt x="6945" y="0"/>
                </a:lnTo>
                <a:cubicBezTo>
                  <a:pt x="6986" y="1894"/>
                  <a:pt x="6864" y="2098"/>
                  <a:pt x="7088" y="2485"/>
                </a:cubicBezTo>
                <a:lnTo>
                  <a:pt x="3850" y="2485"/>
                </a:lnTo>
                <a:cubicBezTo>
                  <a:pt x="4074" y="2098"/>
                  <a:pt x="3931" y="1894"/>
                  <a:pt x="39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4"/>
                                        </p:tgtEl>
                                        <p:attrNameLst>
                                          <p:attrName>style.visibility</p:attrName>
                                        </p:attrNameLst>
                                      </p:cBhvr>
                                      <p:to>
                                        <p:strVal val="visible"/>
                                      </p:to>
                                    </p:set>
                                    <p:animEffect filter="fade" transition="in">
                                      <p:cBhvr>
                                        <p:cTn dur="1000"/>
                                        <p:tgtEl>
                                          <p:spTgt spid="107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74"/>
                                        </p:tgtEl>
                                        <p:attrNameLst>
                                          <p:attrName>style.visibility</p:attrName>
                                        </p:attrNameLst>
                                      </p:cBhvr>
                                      <p:to>
                                        <p:strVal val="visible"/>
                                      </p:to>
                                    </p:set>
                                    <p:animEffect filter="fade" transition="in">
                                      <p:cBhvr>
                                        <p:cTn dur="1000"/>
                                        <p:tgtEl>
                                          <p:spTgt spid="1074"/>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078"/>
                                        </p:tgtEl>
                                        <p:attrNameLst>
                                          <p:attrName>style.visibility</p:attrName>
                                        </p:attrNameLst>
                                      </p:cBhvr>
                                      <p:to>
                                        <p:strVal val="visible"/>
                                      </p:to>
                                    </p:set>
                                    <p:animEffect filter="fade" transition="in">
                                      <p:cBhvr>
                                        <p:cTn dur="1000"/>
                                        <p:tgtEl>
                                          <p:spTgt spid="1078"/>
                                        </p:tgtEl>
                                      </p:cBhvr>
                                    </p:animEffect>
                                  </p:childTnLst>
                                </p:cTn>
                              </p:par>
                              <p:par>
                                <p:cTn fill="hold" nodeType="withEffect" presetClass="entr" presetID="10" presetSubtype="0">
                                  <p:stCondLst>
                                    <p:cond delay="0"/>
                                  </p:stCondLst>
                                  <p:childTnLst>
                                    <p:set>
                                      <p:cBhvr>
                                        <p:cTn dur="1" fill="hold">
                                          <p:stCondLst>
                                            <p:cond delay="0"/>
                                          </p:stCondLst>
                                        </p:cTn>
                                        <p:tgtEl>
                                          <p:spTgt spid="1077"/>
                                        </p:tgtEl>
                                        <p:attrNameLst>
                                          <p:attrName>style.visibility</p:attrName>
                                        </p:attrNameLst>
                                      </p:cBhvr>
                                      <p:to>
                                        <p:strVal val="visible"/>
                                      </p:to>
                                    </p:set>
                                    <p:animEffect filter="fade" transition="in">
                                      <p:cBhvr>
                                        <p:cTn dur="1000"/>
                                        <p:tgtEl>
                                          <p:spTgt spid="1077"/>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075"/>
                                        </p:tgtEl>
                                        <p:attrNameLst>
                                          <p:attrName>style.visibility</p:attrName>
                                        </p:attrNameLst>
                                      </p:cBhvr>
                                      <p:to>
                                        <p:strVal val="visible"/>
                                      </p:to>
                                    </p:set>
                                    <p:animEffect filter="fade" transition="in">
                                      <p:cBhvr>
                                        <p:cTn dur="1000"/>
                                        <p:tgtEl>
                                          <p:spTgt spid="1075"/>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071"/>
                                        </p:tgtEl>
                                        <p:attrNameLst>
                                          <p:attrName>style.visibility</p:attrName>
                                        </p:attrNameLst>
                                      </p:cBhvr>
                                      <p:to>
                                        <p:strVal val="visible"/>
                                      </p:to>
                                    </p:set>
                                    <p:animEffect filter="fade" transition="in">
                                      <p:cBhvr>
                                        <p:cTn dur="1000"/>
                                        <p:tgtEl>
                                          <p:spTgt spid="1071"/>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070"/>
                                        </p:tgtEl>
                                        <p:attrNameLst>
                                          <p:attrName>style.visibility</p:attrName>
                                        </p:attrNameLst>
                                      </p:cBhvr>
                                      <p:to>
                                        <p:strVal val="visible"/>
                                      </p:to>
                                    </p:set>
                                    <p:animEffect filter="fade" transition="in">
                                      <p:cBhvr>
                                        <p:cTn dur="1000"/>
                                        <p:tgtEl>
                                          <p:spTgt spid="1070"/>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076"/>
                                        </p:tgtEl>
                                        <p:attrNameLst>
                                          <p:attrName>style.visibility</p:attrName>
                                        </p:attrNameLst>
                                      </p:cBhvr>
                                      <p:to>
                                        <p:strVal val="visible"/>
                                      </p:to>
                                    </p:set>
                                    <p:animEffect filter="fade" transition="in">
                                      <p:cBhvr>
                                        <p:cTn dur="1000"/>
                                        <p:tgtEl>
                                          <p:spTgt spid="1076"/>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1073"/>
                                        </p:tgtEl>
                                        <p:attrNameLst>
                                          <p:attrName>style.visibility</p:attrName>
                                        </p:attrNameLst>
                                      </p:cBhvr>
                                      <p:to>
                                        <p:strVal val="visible"/>
                                      </p:to>
                                    </p:set>
                                    <p:animEffect filter="fade" transition="in">
                                      <p:cBhvr>
                                        <p:cTn dur="1000"/>
                                        <p:tgtEl>
                                          <p:spTgt spid="1073"/>
                                        </p:tgtEl>
                                      </p:cBhvr>
                                    </p:animEffec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1072"/>
                                        </p:tgtEl>
                                        <p:attrNameLst>
                                          <p:attrName>style.visibility</p:attrName>
                                        </p:attrNameLst>
                                      </p:cBhvr>
                                      <p:to>
                                        <p:strVal val="visible"/>
                                      </p:to>
                                    </p:set>
                                    <p:animEffect filter="fade" transition="in">
                                      <p:cBhvr>
                                        <p:cTn dur="1000"/>
                                        <p:tgtEl>
                                          <p:spTgt spid="10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82" name="Shape 1082"/>
        <p:cNvGrpSpPr/>
        <p:nvPr/>
      </p:nvGrpSpPr>
      <p:grpSpPr>
        <a:xfrm>
          <a:off x="0" y="0"/>
          <a:ext cx="0" cy="0"/>
          <a:chOff x="0" y="0"/>
          <a:chExt cx="0" cy="0"/>
        </a:xfrm>
      </p:grpSpPr>
      <p:sp>
        <p:nvSpPr>
          <p:cNvPr id="1083" name="Google Shape;1083;p92"/>
          <p:cNvSpPr/>
          <p:nvPr/>
        </p:nvSpPr>
        <p:spPr>
          <a:xfrm>
            <a:off x="5355041" y="2078800"/>
            <a:ext cx="2203200" cy="767700"/>
          </a:xfrm>
          <a:prstGeom prst="chevron">
            <a:avLst>
              <a:gd fmla="val 22538"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4" name="Google Shape;1084;p92"/>
          <p:cNvSpPr/>
          <p:nvPr/>
        </p:nvSpPr>
        <p:spPr>
          <a:xfrm>
            <a:off x="1067188" y="2078800"/>
            <a:ext cx="2071500" cy="767700"/>
          </a:xfrm>
          <a:prstGeom prst="homePlate">
            <a:avLst>
              <a:gd fmla="val 23309"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92"/>
          <p:cNvSpPr/>
          <p:nvPr/>
        </p:nvSpPr>
        <p:spPr>
          <a:xfrm>
            <a:off x="3137568" y="2078800"/>
            <a:ext cx="2203200" cy="767700"/>
          </a:xfrm>
          <a:prstGeom prst="chevron">
            <a:avLst>
              <a:gd fmla="val 22538"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6" name="Google Shape;1086;p92"/>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Enrollment Process</a:t>
            </a:r>
            <a:endParaRPr/>
          </a:p>
        </p:txBody>
      </p:sp>
      <p:sp>
        <p:nvSpPr>
          <p:cNvPr id="1087" name="Google Shape;1087;p92"/>
          <p:cNvSpPr txBox="1"/>
          <p:nvPr>
            <p:ph idx="4294967295" type="subTitle"/>
          </p:nvPr>
        </p:nvSpPr>
        <p:spPr>
          <a:xfrm>
            <a:off x="1094038" y="2962925"/>
            <a:ext cx="2017800" cy="1629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 is the farthest planet from the Sun and the fourth-largest in the Solar System</a:t>
            </a:r>
            <a:endParaRPr/>
          </a:p>
        </p:txBody>
      </p:sp>
      <p:sp>
        <p:nvSpPr>
          <p:cNvPr id="1088" name="Google Shape;1088;p92"/>
          <p:cNvSpPr txBox="1"/>
          <p:nvPr>
            <p:ph idx="4294967295" type="subTitle"/>
          </p:nvPr>
        </p:nvSpPr>
        <p:spPr>
          <a:xfrm>
            <a:off x="3228768" y="2962925"/>
            <a:ext cx="2020800" cy="1629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also the smallest one in the Solar System</a:t>
            </a:r>
            <a:endParaRPr/>
          </a:p>
        </p:txBody>
      </p:sp>
      <p:sp>
        <p:nvSpPr>
          <p:cNvPr id="1089" name="Google Shape;1089;p92"/>
          <p:cNvSpPr txBox="1"/>
          <p:nvPr>
            <p:ph idx="4294967295" type="subTitle"/>
          </p:nvPr>
        </p:nvSpPr>
        <p:spPr>
          <a:xfrm>
            <a:off x="5446241" y="2962925"/>
            <a:ext cx="2020800" cy="1636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Despite being red, Mars is actually a cold place. It’s full of iron oxide dust </a:t>
            </a:r>
            <a:endParaRPr/>
          </a:p>
        </p:txBody>
      </p:sp>
      <p:sp>
        <p:nvSpPr>
          <p:cNvPr id="1090" name="Google Shape;1090;p92"/>
          <p:cNvSpPr txBox="1"/>
          <p:nvPr>
            <p:ph idx="4294967295" type="subTitle"/>
          </p:nvPr>
        </p:nvSpPr>
        <p:spPr>
          <a:xfrm>
            <a:off x="1325638" y="2258568"/>
            <a:ext cx="15546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lt1"/>
                </a:solidFill>
                <a:latin typeface="Fjalla One"/>
                <a:ea typeface="Fjalla One"/>
                <a:cs typeface="Fjalla One"/>
                <a:sym typeface="Fjalla One"/>
              </a:rPr>
              <a:t>NEPTUNE</a:t>
            </a:r>
            <a:endParaRPr sz="1800">
              <a:solidFill>
                <a:schemeClr val="lt1"/>
              </a:solidFill>
              <a:latin typeface="Fjalla One"/>
              <a:ea typeface="Fjalla One"/>
              <a:cs typeface="Fjalla One"/>
              <a:sym typeface="Fjalla One"/>
            </a:endParaRPr>
          </a:p>
        </p:txBody>
      </p:sp>
      <p:sp>
        <p:nvSpPr>
          <p:cNvPr id="1091" name="Google Shape;1091;p92"/>
          <p:cNvSpPr txBox="1"/>
          <p:nvPr>
            <p:ph idx="4294967295" type="subTitle"/>
          </p:nvPr>
        </p:nvSpPr>
        <p:spPr>
          <a:xfrm>
            <a:off x="3460068" y="2267718"/>
            <a:ext cx="15582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lt1"/>
                </a:solidFill>
                <a:latin typeface="Fjalla One"/>
                <a:ea typeface="Fjalla One"/>
                <a:cs typeface="Fjalla One"/>
                <a:sym typeface="Fjalla One"/>
              </a:rPr>
              <a:t>MERCURY</a:t>
            </a:r>
            <a:endParaRPr sz="1800">
              <a:solidFill>
                <a:schemeClr val="lt1"/>
              </a:solidFill>
              <a:latin typeface="Fjalla One"/>
              <a:ea typeface="Fjalla One"/>
              <a:cs typeface="Fjalla One"/>
              <a:sym typeface="Fjalla One"/>
            </a:endParaRPr>
          </a:p>
        </p:txBody>
      </p:sp>
      <p:sp>
        <p:nvSpPr>
          <p:cNvPr id="1092" name="Google Shape;1092;p92"/>
          <p:cNvSpPr txBox="1"/>
          <p:nvPr>
            <p:ph idx="4294967295" type="subTitle"/>
          </p:nvPr>
        </p:nvSpPr>
        <p:spPr>
          <a:xfrm>
            <a:off x="5677541" y="2264906"/>
            <a:ext cx="15582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lt1"/>
                </a:solidFill>
                <a:latin typeface="Fjalla One"/>
                <a:ea typeface="Fjalla One"/>
                <a:cs typeface="Fjalla One"/>
                <a:sym typeface="Fjalla One"/>
              </a:rPr>
              <a:t>MARS</a:t>
            </a:r>
            <a:endParaRPr sz="1800">
              <a:solidFill>
                <a:schemeClr val="lt1"/>
              </a:solidFill>
              <a:latin typeface="Fjalla One"/>
              <a:ea typeface="Fjalla One"/>
              <a:cs typeface="Fjalla One"/>
              <a:sym typeface="Fjalla One"/>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96" name="Shape 1096"/>
        <p:cNvGrpSpPr/>
        <p:nvPr/>
      </p:nvGrpSpPr>
      <p:grpSpPr>
        <a:xfrm>
          <a:off x="0" y="0"/>
          <a:ext cx="0" cy="0"/>
          <a:chOff x="0" y="0"/>
          <a:chExt cx="0" cy="0"/>
        </a:xfrm>
      </p:grpSpPr>
      <p:sp>
        <p:nvSpPr>
          <p:cNvPr id="1097" name="Google Shape;1097;p93"/>
          <p:cNvSpPr txBox="1"/>
          <p:nvPr>
            <p:ph type="title"/>
          </p:nvPr>
        </p:nvSpPr>
        <p:spPr>
          <a:xfrm>
            <a:off x="1912600" y="539500"/>
            <a:ext cx="60384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Enrollment Process</a:t>
            </a:r>
            <a:endParaRPr/>
          </a:p>
        </p:txBody>
      </p:sp>
      <p:sp>
        <p:nvSpPr>
          <p:cNvPr id="1098" name="Google Shape;1098;p93"/>
          <p:cNvSpPr/>
          <p:nvPr/>
        </p:nvSpPr>
        <p:spPr>
          <a:xfrm>
            <a:off x="2357663" y="1756975"/>
            <a:ext cx="230100" cy="1119800"/>
          </a:xfrm>
          <a:custGeom>
            <a:rect b="b" l="l" r="r" t="t"/>
            <a:pathLst>
              <a:path extrusionOk="0" h="44792" w="9204">
                <a:moveTo>
                  <a:pt x="0" y="1"/>
                </a:moveTo>
                <a:lnTo>
                  <a:pt x="0" y="33291"/>
                </a:lnTo>
                <a:cubicBezTo>
                  <a:pt x="0" y="38244"/>
                  <a:pt x="2810" y="42649"/>
                  <a:pt x="7096" y="44792"/>
                </a:cubicBezTo>
                <a:lnTo>
                  <a:pt x="9204" y="44792"/>
                </a:lnTo>
                <a:lnTo>
                  <a:pt x="9204" y="43328"/>
                </a:lnTo>
                <a:cubicBezTo>
                  <a:pt x="5025" y="41804"/>
                  <a:pt x="2179" y="37827"/>
                  <a:pt x="2179" y="33291"/>
                </a:cubicBezTo>
                <a:lnTo>
                  <a:pt x="21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93"/>
          <p:cNvSpPr/>
          <p:nvPr/>
        </p:nvSpPr>
        <p:spPr>
          <a:xfrm>
            <a:off x="1637038" y="2818425"/>
            <a:ext cx="1134375" cy="589075"/>
          </a:xfrm>
          <a:custGeom>
            <a:rect b="b" l="l" r="r" t="t"/>
            <a:pathLst>
              <a:path extrusionOk="0" h="23563" w="45375">
                <a:moveTo>
                  <a:pt x="0" y="0"/>
                </a:moveTo>
                <a:lnTo>
                  <a:pt x="0" y="23563"/>
                </a:lnTo>
                <a:lnTo>
                  <a:pt x="33599" y="23563"/>
                </a:lnTo>
                <a:cubicBezTo>
                  <a:pt x="40100" y="23563"/>
                  <a:pt x="45375" y="18288"/>
                  <a:pt x="45375" y="11788"/>
                </a:cubicBezTo>
                <a:cubicBezTo>
                  <a:pt x="45375" y="5275"/>
                  <a:pt x="40100" y="0"/>
                  <a:pt x="335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Fjalla One"/>
                <a:ea typeface="Fjalla One"/>
                <a:cs typeface="Fjalla One"/>
                <a:sym typeface="Fjalla One"/>
              </a:rPr>
              <a:t>1</a:t>
            </a:r>
            <a:endParaRPr b="1" sz="1800">
              <a:solidFill>
                <a:schemeClr val="lt1"/>
              </a:solidFill>
              <a:latin typeface="Fjalla One"/>
              <a:ea typeface="Fjalla One"/>
              <a:cs typeface="Fjalla One"/>
              <a:sym typeface="Fjalla One"/>
            </a:endParaRPr>
          </a:p>
        </p:txBody>
      </p:sp>
      <p:sp>
        <p:nvSpPr>
          <p:cNvPr id="1100" name="Google Shape;1100;p93"/>
          <p:cNvSpPr txBox="1"/>
          <p:nvPr/>
        </p:nvSpPr>
        <p:spPr>
          <a:xfrm>
            <a:off x="1051762" y="1924790"/>
            <a:ext cx="1305900" cy="534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rgbClr val="000000"/>
                </a:solidFill>
                <a:latin typeface="Roboto"/>
                <a:ea typeface="Roboto"/>
                <a:cs typeface="Roboto"/>
                <a:sym typeface="Roboto"/>
              </a:rPr>
              <a:t>Mars is a very cold place</a:t>
            </a:r>
            <a:endParaRPr sz="1200">
              <a:solidFill>
                <a:srgbClr val="000000"/>
              </a:solidFill>
              <a:latin typeface="Roboto"/>
              <a:ea typeface="Roboto"/>
              <a:cs typeface="Roboto"/>
              <a:sym typeface="Roboto"/>
            </a:endParaRPr>
          </a:p>
        </p:txBody>
      </p:sp>
      <p:sp>
        <p:nvSpPr>
          <p:cNvPr id="1101" name="Google Shape;1101;p93"/>
          <p:cNvSpPr txBox="1"/>
          <p:nvPr/>
        </p:nvSpPr>
        <p:spPr>
          <a:xfrm>
            <a:off x="1051762" y="1577950"/>
            <a:ext cx="1305900" cy="42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lt2"/>
                </a:solidFill>
                <a:latin typeface="Fjalla One"/>
                <a:ea typeface="Fjalla One"/>
                <a:cs typeface="Fjalla One"/>
                <a:sym typeface="Fjalla One"/>
              </a:rPr>
              <a:t>GOAL</a:t>
            </a:r>
            <a:endParaRPr b="1" sz="1800">
              <a:solidFill>
                <a:schemeClr val="lt2"/>
              </a:solidFill>
              <a:latin typeface="Fjalla One"/>
              <a:ea typeface="Fjalla One"/>
              <a:cs typeface="Fjalla One"/>
              <a:sym typeface="Fjalla One"/>
            </a:endParaRPr>
          </a:p>
        </p:txBody>
      </p:sp>
      <p:sp>
        <p:nvSpPr>
          <p:cNvPr id="1102" name="Google Shape;1102;p93"/>
          <p:cNvSpPr/>
          <p:nvPr/>
        </p:nvSpPr>
        <p:spPr>
          <a:xfrm>
            <a:off x="5036263" y="1756975"/>
            <a:ext cx="230100" cy="1119800"/>
          </a:xfrm>
          <a:custGeom>
            <a:rect b="b" l="l" r="r" t="t"/>
            <a:pathLst>
              <a:path extrusionOk="0" h="44792" w="9204">
                <a:moveTo>
                  <a:pt x="0" y="1"/>
                </a:moveTo>
                <a:lnTo>
                  <a:pt x="0" y="33291"/>
                </a:lnTo>
                <a:cubicBezTo>
                  <a:pt x="0" y="38244"/>
                  <a:pt x="2810" y="42649"/>
                  <a:pt x="7097" y="44792"/>
                </a:cubicBezTo>
                <a:lnTo>
                  <a:pt x="9204" y="44792"/>
                </a:lnTo>
                <a:lnTo>
                  <a:pt x="9204" y="43328"/>
                </a:lnTo>
                <a:cubicBezTo>
                  <a:pt x="5025" y="41804"/>
                  <a:pt x="2179" y="37827"/>
                  <a:pt x="2179" y="33291"/>
                </a:cubicBezTo>
                <a:lnTo>
                  <a:pt x="21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93"/>
          <p:cNvSpPr/>
          <p:nvPr/>
        </p:nvSpPr>
        <p:spPr>
          <a:xfrm>
            <a:off x="4210263" y="2818425"/>
            <a:ext cx="1240050" cy="589075"/>
          </a:xfrm>
          <a:custGeom>
            <a:rect b="b" l="l" r="r" t="t"/>
            <a:pathLst>
              <a:path extrusionOk="0" h="23563" w="49602">
                <a:moveTo>
                  <a:pt x="1" y="0"/>
                </a:moveTo>
                <a:cubicBezTo>
                  <a:pt x="4620" y="1917"/>
                  <a:pt x="7871" y="6477"/>
                  <a:pt x="7871" y="11788"/>
                </a:cubicBezTo>
                <a:cubicBezTo>
                  <a:pt x="7871" y="17098"/>
                  <a:pt x="4620" y="21646"/>
                  <a:pt x="1" y="23563"/>
                </a:cubicBezTo>
                <a:lnTo>
                  <a:pt x="37827" y="23563"/>
                </a:lnTo>
                <a:cubicBezTo>
                  <a:pt x="44328" y="23563"/>
                  <a:pt x="49602" y="18288"/>
                  <a:pt x="49602" y="11788"/>
                </a:cubicBezTo>
                <a:cubicBezTo>
                  <a:pt x="49602" y="5275"/>
                  <a:pt x="44328" y="0"/>
                  <a:pt x="378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Fjalla One"/>
                <a:ea typeface="Fjalla One"/>
                <a:cs typeface="Fjalla One"/>
                <a:sym typeface="Fjalla One"/>
              </a:rPr>
              <a:t>3</a:t>
            </a:r>
            <a:endParaRPr b="1" sz="1800">
              <a:solidFill>
                <a:schemeClr val="lt1"/>
              </a:solidFill>
              <a:latin typeface="Fjalla One"/>
              <a:ea typeface="Fjalla One"/>
              <a:cs typeface="Fjalla One"/>
              <a:sym typeface="Fjalla One"/>
            </a:endParaRPr>
          </a:p>
        </p:txBody>
      </p:sp>
      <p:sp>
        <p:nvSpPr>
          <p:cNvPr id="1104" name="Google Shape;1104;p93"/>
          <p:cNvSpPr txBox="1"/>
          <p:nvPr/>
        </p:nvSpPr>
        <p:spPr>
          <a:xfrm>
            <a:off x="3730362" y="1924790"/>
            <a:ext cx="1305900" cy="534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rgbClr val="000000"/>
                </a:solidFill>
                <a:latin typeface="Roboto"/>
                <a:ea typeface="Roboto"/>
                <a:cs typeface="Roboto"/>
                <a:sym typeface="Roboto"/>
              </a:rPr>
              <a:t>Mercury is the smallest planet</a:t>
            </a:r>
            <a:endParaRPr sz="1200">
              <a:solidFill>
                <a:srgbClr val="000000"/>
              </a:solidFill>
              <a:latin typeface="Roboto"/>
              <a:ea typeface="Roboto"/>
              <a:cs typeface="Roboto"/>
              <a:sym typeface="Roboto"/>
            </a:endParaRPr>
          </a:p>
        </p:txBody>
      </p:sp>
      <p:sp>
        <p:nvSpPr>
          <p:cNvPr id="1105" name="Google Shape;1105;p93"/>
          <p:cNvSpPr txBox="1"/>
          <p:nvPr/>
        </p:nvSpPr>
        <p:spPr>
          <a:xfrm>
            <a:off x="3730362" y="1577950"/>
            <a:ext cx="1305900" cy="42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lt2"/>
                </a:solidFill>
                <a:latin typeface="Fjalla One"/>
                <a:ea typeface="Fjalla One"/>
                <a:cs typeface="Fjalla One"/>
                <a:sym typeface="Fjalla One"/>
              </a:rPr>
              <a:t>CHANGES</a:t>
            </a:r>
            <a:endParaRPr b="1" sz="1800">
              <a:solidFill>
                <a:schemeClr val="lt2"/>
              </a:solidFill>
              <a:latin typeface="Fjalla One"/>
              <a:ea typeface="Fjalla One"/>
              <a:cs typeface="Fjalla One"/>
              <a:sym typeface="Fjalla One"/>
            </a:endParaRPr>
          </a:p>
        </p:txBody>
      </p:sp>
      <p:sp>
        <p:nvSpPr>
          <p:cNvPr id="1106" name="Google Shape;1106;p93"/>
          <p:cNvSpPr/>
          <p:nvPr/>
        </p:nvSpPr>
        <p:spPr>
          <a:xfrm>
            <a:off x="7711588" y="1756975"/>
            <a:ext cx="230425" cy="1119800"/>
          </a:xfrm>
          <a:custGeom>
            <a:rect b="b" l="l" r="r" t="t"/>
            <a:pathLst>
              <a:path extrusionOk="0" h="44792" w="9217">
                <a:moveTo>
                  <a:pt x="1" y="1"/>
                </a:moveTo>
                <a:lnTo>
                  <a:pt x="1" y="33291"/>
                </a:lnTo>
                <a:cubicBezTo>
                  <a:pt x="1" y="38244"/>
                  <a:pt x="2823" y="42649"/>
                  <a:pt x="7097" y="44792"/>
                </a:cubicBezTo>
                <a:lnTo>
                  <a:pt x="9216" y="44792"/>
                </a:lnTo>
                <a:lnTo>
                  <a:pt x="9216" y="43328"/>
                </a:lnTo>
                <a:cubicBezTo>
                  <a:pt x="5025" y="41804"/>
                  <a:pt x="2192" y="37827"/>
                  <a:pt x="2192" y="33291"/>
                </a:cubicBezTo>
                <a:lnTo>
                  <a:pt x="21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93"/>
          <p:cNvSpPr/>
          <p:nvPr/>
        </p:nvSpPr>
        <p:spPr>
          <a:xfrm>
            <a:off x="6885588" y="2818425"/>
            <a:ext cx="1240375" cy="589075"/>
          </a:xfrm>
          <a:custGeom>
            <a:rect b="b" l="l" r="r" t="t"/>
            <a:pathLst>
              <a:path extrusionOk="0" h="23563" w="49615">
                <a:moveTo>
                  <a:pt x="1" y="0"/>
                </a:moveTo>
                <a:cubicBezTo>
                  <a:pt x="4621" y="1917"/>
                  <a:pt x="7871" y="6477"/>
                  <a:pt x="7871" y="11788"/>
                </a:cubicBezTo>
                <a:cubicBezTo>
                  <a:pt x="7871" y="17098"/>
                  <a:pt x="4621" y="21646"/>
                  <a:pt x="1" y="23563"/>
                </a:cubicBezTo>
                <a:lnTo>
                  <a:pt x="37827" y="23563"/>
                </a:lnTo>
                <a:cubicBezTo>
                  <a:pt x="44340" y="23563"/>
                  <a:pt x="49614" y="18288"/>
                  <a:pt x="49614" y="11788"/>
                </a:cubicBezTo>
                <a:cubicBezTo>
                  <a:pt x="49614" y="5275"/>
                  <a:pt x="44340" y="0"/>
                  <a:pt x="378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Fjalla One"/>
                <a:ea typeface="Fjalla One"/>
                <a:cs typeface="Fjalla One"/>
                <a:sym typeface="Fjalla One"/>
              </a:rPr>
              <a:t>5</a:t>
            </a:r>
            <a:endParaRPr b="1" sz="1800">
              <a:solidFill>
                <a:schemeClr val="lt1"/>
              </a:solidFill>
              <a:latin typeface="Fjalla One"/>
              <a:ea typeface="Fjalla One"/>
              <a:cs typeface="Fjalla One"/>
              <a:sym typeface="Fjalla One"/>
            </a:endParaRPr>
          </a:p>
        </p:txBody>
      </p:sp>
      <p:sp>
        <p:nvSpPr>
          <p:cNvPr id="1108" name="Google Shape;1108;p93"/>
          <p:cNvSpPr txBox="1"/>
          <p:nvPr/>
        </p:nvSpPr>
        <p:spPr>
          <a:xfrm>
            <a:off x="6408988" y="1924790"/>
            <a:ext cx="1305900" cy="534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rgbClr val="000000"/>
                </a:solidFill>
                <a:latin typeface="Roboto"/>
                <a:ea typeface="Roboto"/>
                <a:cs typeface="Roboto"/>
                <a:sym typeface="Roboto"/>
              </a:rPr>
              <a:t>It’s a gas giant and the biggest</a:t>
            </a:r>
            <a:endParaRPr sz="1200">
              <a:solidFill>
                <a:srgbClr val="000000"/>
              </a:solidFill>
              <a:latin typeface="Roboto"/>
              <a:ea typeface="Roboto"/>
              <a:cs typeface="Roboto"/>
              <a:sym typeface="Roboto"/>
            </a:endParaRPr>
          </a:p>
          <a:p>
            <a:pPr indent="0" lvl="0" marL="0" rtl="0" algn="ctr">
              <a:spcBef>
                <a:spcPts val="0"/>
              </a:spcBef>
              <a:spcAft>
                <a:spcPts val="0"/>
              </a:spcAft>
              <a:buNone/>
            </a:pPr>
            <a:r>
              <a:t/>
            </a:r>
            <a:endParaRPr sz="1200">
              <a:solidFill>
                <a:srgbClr val="000000"/>
              </a:solidFill>
              <a:latin typeface="Roboto"/>
              <a:ea typeface="Roboto"/>
              <a:cs typeface="Roboto"/>
              <a:sym typeface="Roboto"/>
            </a:endParaRPr>
          </a:p>
        </p:txBody>
      </p:sp>
      <p:sp>
        <p:nvSpPr>
          <p:cNvPr id="1109" name="Google Shape;1109;p93"/>
          <p:cNvSpPr txBox="1"/>
          <p:nvPr/>
        </p:nvSpPr>
        <p:spPr>
          <a:xfrm>
            <a:off x="6408988" y="1577950"/>
            <a:ext cx="1305900" cy="42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lt2"/>
                </a:solidFill>
                <a:latin typeface="Fjalla One"/>
                <a:ea typeface="Fjalla One"/>
                <a:cs typeface="Fjalla One"/>
                <a:sym typeface="Fjalla One"/>
              </a:rPr>
              <a:t>TEST</a:t>
            </a:r>
            <a:endParaRPr b="1" sz="1800">
              <a:solidFill>
                <a:schemeClr val="lt2"/>
              </a:solidFill>
              <a:latin typeface="Fjalla One"/>
              <a:ea typeface="Fjalla One"/>
              <a:cs typeface="Fjalla One"/>
              <a:sym typeface="Fjalla One"/>
            </a:endParaRPr>
          </a:p>
        </p:txBody>
      </p:sp>
      <p:sp>
        <p:nvSpPr>
          <p:cNvPr id="1110" name="Google Shape;1110;p93"/>
          <p:cNvSpPr/>
          <p:nvPr/>
        </p:nvSpPr>
        <p:spPr>
          <a:xfrm>
            <a:off x="3632813" y="3367900"/>
            <a:ext cx="230100" cy="1120100"/>
          </a:xfrm>
          <a:custGeom>
            <a:rect b="b" l="l" r="r" t="t"/>
            <a:pathLst>
              <a:path extrusionOk="0" h="44804" w="9204">
                <a:moveTo>
                  <a:pt x="7097" y="0"/>
                </a:moveTo>
                <a:cubicBezTo>
                  <a:pt x="2810" y="2143"/>
                  <a:pt x="0" y="6549"/>
                  <a:pt x="0" y="11514"/>
                </a:cubicBezTo>
                <a:lnTo>
                  <a:pt x="0" y="44803"/>
                </a:lnTo>
                <a:lnTo>
                  <a:pt x="2179" y="44803"/>
                </a:lnTo>
                <a:lnTo>
                  <a:pt x="2179" y="11514"/>
                </a:lnTo>
                <a:cubicBezTo>
                  <a:pt x="2179" y="6965"/>
                  <a:pt x="5025" y="2989"/>
                  <a:pt x="9204" y="1477"/>
                </a:cubicBezTo>
                <a:lnTo>
                  <a:pt x="9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93"/>
          <p:cNvSpPr/>
          <p:nvPr/>
        </p:nvSpPr>
        <p:spPr>
          <a:xfrm>
            <a:off x="2872588" y="2818425"/>
            <a:ext cx="1240075" cy="589075"/>
          </a:xfrm>
          <a:custGeom>
            <a:rect b="b" l="l" r="r" t="t"/>
            <a:pathLst>
              <a:path extrusionOk="0" h="23563" w="49603">
                <a:moveTo>
                  <a:pt x="1" y="0"/>
                </a:moveTo>
                <a:cubicBezTo>
                  <a:pt x="4621" y="1917"/>
                  <a:pt x="7871" y="6477"/>
                  <a:pt x="7871" y="11788"/>
                </a:cubicBezTo>
                <a:cubicBezTo>
                  <a:pt x="7871" y="17098"/>
                  <a:pt x="4621" y="21646"/>
                  <a:pt x="1" y="23563"/>
                </a:cubicBezTo>
                <a:lnTo>
                  <a:pt x="37827" y="23563"/>
                </a:lnTo>
                <a:cubicBezTo>
                  <a:pt x="44328" y="23563"/>
                  <a:pt x="49602" y="18288"/>
                  <a:pt x="49602" y="11788"/>
                </a:cubicBezTo>
                <a:cubicBezTo>
                  <a:pt x="49602" y="5275"/>
                  <a:pt x="44328" y="0"/>
                  <a:pt x="37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Fjalla One"/>
                <a:ea typeface="Fjalla One"/>
                <a:cs typeface="Fjalla One"/>
                <a:sym typeface="Fjalla One"/>
              </a:rPr>
              <a:t>2</a:t>
            </a:r>
            <a:endParaRPr b="1" sz="1800">
              <a:solidFill>
                <a:schemeClr val="lt1"/>
              </a:solidFill>
              <a:latin typeface="Fjalla One"/>
              <a:ea typeface="Fjalla One"/>
              <a:cs typeface="Fjalla One"/>
              <a:sym typeface="Fjalla One"/>
            </a:endParaRPr>
          </a:p>
        </p:txBody>
      </p:sp>
      <p:sp>
        <p:nvSpPr>
          <p:cNvPr id="1112" name="Google Shape;1112;p93"/>
          <p:cNvSpPr txBox="1"/>
          <p:nvPr/>
        </p:nvSpPr>
        <p:spPr>
          <a:xfrm>
            <a:off x="2231500" y="4064537"/>
            <a:ext cx="1401300" cy="534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rgbClr val="000000"/>
                </a:solidFill>
                <a:latin typeface="Roboto"/>
                <a:ea typeface="Roboto"/>
                <a:cs typeface="Roboto"/>
                <a:sym typeface="Roboto"/>
              </a:rPr>
              <a:t>This gas giant has several rings</a:t>
            </a:r>
            <a:endParaRPr sz="1200">
              <a:solidFill>
                <a:srgbClr val="000000"/>
              </a:solidFill>
              <a:latin typeface="Roboto"/>
              <a:ea typeface="Roboto"/>
              <a:cs typeface="Roboto"/>
              <a:sym typeface="Roboto"/>
            </a:endParaRPr>
          </a:p>
        </p:txBody>
      </p:sp>
      <p:sp>
        <p:nvSpPr>
          <p:cNvPr id="1113" name="Google Shape;1113;p93"/>
          <p:cNvSpPr txBox="1"/>
          <p:nvPr/>
        </p:nvSpPr>
        <p:spPr>
          <a:xfrm>
            <a:off x="2231500" y="3717688"/>
            <a:ext cx="1401300" cy="42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lt2"/>
                </a:solidFill>
                <a:latin typeface="Fjalla One"/>
                <a:ea typeface="Fjalla One"/>
                <a:cs typeface="Fjalla One"/>
                <a:sym typeface="Fjalla One"/>
              </a:rPr>
              <a:t>IDEA</a:t>
            </a:r>
            <a:endParaRPr b="1" sz="1800">
              <a:solidFill>
                <a:schemeClr val="lt2"/>
              </a:solidFill>
              <a:latin typeface="Fjalla One"/>
              <a:ea typeface="Fjalla One"/>
              <a:cs typeface="Fjalla One"/>
              <a:sym typeface="Fjalla One"/>
            </a:endParaRPr>
          </a:p>
        </p:txBody>
      </p:sp>
      <p:sp>
        <p:nvSpPr>
          <p:cNvPr id="1114" name="Google Shape;1114;p93"/>
          <p:cNvSpPr/>
          <p:nvPr/>
        </p:nvSpPr>
        <p:spPr>
          <a:xfrm>
            <a:off x="6311413" y="3367900"/>
            <a:ext cx="230125" cy="1120100"/>
          </a:xfrm>
          <a:custGeom>
            <a:rect b="b" l="l" r="r" t="t"/>
            <a:pathLst>
              <a:path extrusionOk="0" h="44804" w="9205">
                <a:moveTo>
                  <a:pt x="7097" y="0"/>
                </a:moveTo>
                <a:cubicBezTo>
                  <a:pt x="2811" y="2143"/>
                  <a:pt x="1" y="6549"/>
                  <a:pt x="1" y="11514"/>
                </a:cubicBezTo>
                <a:lnTo>
                  <a:pt x="1" y="44803"/>
                </a:lnTo>
                <a:lnTo>
                  <a:pt x="2180" y="44803"/>
                </a:lnTo>
                <a:lnTo>
                  <a:pt x="2180" y="11514"/>
                </a:lnTo>
                <a:cubicBezTo>
                  <a:pt x="2180" y="6965"/>
                  <a:pt x="5025" y="2989"/>
                  <a:pt x="9204" y="1477"/>
                </a:cubicBezTo>
                <a:lnTo>
                  <a:pt x="92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93"/>
          <p:cNvSpPr/>
          <p:nvPr/>
        </p:nvSpPr>
        <p:spPr>
          <a:xfrm>
            <a:off x="5547938" y="2818425"/>
            <a:ext cx="1240350" cy="589075"/>
          </a:xfrm>
          <a:custGeom>
            <a:rect b="b" l="l" r="r" t="t"/>
            <a:pathLst>
              <a:path extrusionOk="0" h="23563" w="49614">
                <a:moveTo>
                  <a:pt x="0" y="0"/>
                </a:moveTo>
                <a:cubicBezTo>
                  <a:pt x="4620" y="1917"/>
                  <a:pt x="7870" y="6477"/>
                  <a:pt x="7870" y="11788"/>
                </a:cubicBezTo>
                <a:cubicBezTo>
                  <a:pt x="7870" y="17098"/>
                  <a:pt x="4620" y="21646"/>
                  <a:pt x="0" y="23563"/>
                </a:cubicBezTo>
                <a:lnTo>
                  <a:pt x="37826" y="23563"/>
                </a:lnTo>
                <a:cubicBezTo>
                  <a:pt x="44339" y="23563"/>
                  <a:pt x="49614" y="18288"/>
                  <a:pt x="49614" y="11788"/>
                </a:cubicBezTo>
                <a:cubicBezTo>
                  <a:pt x="49614" y="5275"/>
                  <a:pt x="44339" y="0"/>
                  <a:pt x="378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Fjalla One"/>
                <a:ea typeface="Fjalla One"/>
                <a:cs typeface="Fjalla One"/>
                <a:sym typeface="Fjalla One"/>
              </a:rPr>
              <a:t>4</a:t>
            </a:r>
            <a:endParaRPr b="1" sz="1800">
              <a:solidFill>
                <a:schemeClr val="lt1"/>
              </a:solidFill>
              <a:latin typeface="Fjalla One"/>
              <a:ea typeface="Fjalla One"/>
              <a:cs typeface="Fjalla One"/>
              <a:sym typeface="Fjalla One"/>
            </a:endParaRPr>
          </a:p>
        </p:txBody>
      </p:sp>
      <p:sp>
        <p:nvSpPr>
          <p:cNvPr id="1116" name="Google Shape;1116;p93"/>
          <p:cNvSpPr txBox="1"/>
          <p:nvPr/>
        </p:nvSpPr>
        <p:spPr>
          <a:xfrm>
            <a:off x="4910100" y="4064537"/>
            <a:ext cx="1401300" cy="534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rgbClr val="000000"/>
                </a:solidFill>
                <a:latin typeface="Roboto"/>
                <a:ea typeface="Roboto"/>
                <a:cs typeface="Roboto"/>
                <a:sym typeface="Roboto"/>
              </a:rPr>
              <a:t>This is where we live on</a:t>
            </a:r>
            <a:endParaRPr sz="1200">
              <a:solidFill>
                <a:srgbClr val="000000"/>
              </a:solidFill>
              <a:latin typeface="Roboto"/>
              <a:ea typeface="Roboto"/>
              <a:cs typeface="Roboto"/>
              <a:sym typeface="Roboto"/>
            </a:endParaRPr>
          </a:p>
        </p:txBody>
      </p:sp>
      <p:sp>
        <p:nvSpPr>
          <p:cNvPr id="1117" name="Google Shape;1117;p93"/>
          <p:cNvSpPr txBox="1"/>
          <p:nvPr/>
        </p:nvSpPr>
        <p:spPr>
          <a:xfrm>
            <a:off x="4910100" y="3717688"/>
            <a:ext cx="1401300" cy="42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lt2"/>
                </a:solidFill>
                <a:latin typeface="Fjalla One"/>
                <a:ea typeface="Fjalla One"/>
                <a:cs typeface="Fjalla One"/>
                <a:sym typeface="Fjalla One"/>
              </a:rPr>
              <a:t>CROWN</a:t>
            </a:r>
            <a:endParaRPr b="1" sz="1800">
              <a:solidFill>
                <a:schemeClr val="lt2"/>
              </a:solidFill>
              <a:latin typeface="Fjalla One"/>
              <a:ea typeface="Fjalla One"/>
              <a:cs typeface="Fjalla One"/>
              <a:sym typeface="Fjalla One"/>
            </a:endParaRPr>
          </a:p>
        </p:txBody>
      </p:sp>
      <p:sp>
        <p:nvSpPr>
          <p:cNvPr id="1118" name="Google Shape;1118;p93"/>
          <p:cNvSpPr/>
          <p:nvPr/>
        </p:nvSpPr>
        <p:spPr>
          <a:xfrm>
            <a:off x="2489667" y="1754345"/>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19" name="Google Shape;1119;p93"/>
          <p:cNvGrpSpPr/>
          <p:nvPr/>
        </p:nvGrpSpPr>
        <p:grpSpPr>
          <a:xfrm>
            <a:off x="3768937" y="4130428"/>
            <a:ext cx="340608" cy="340168"/>
            <a:chOff x="5053900" y="2021500"/>
            <a:chExt cx="483750" cy="483125"/>
          </a:xfrm>
        </p:grpSpPr>
        <p:sp>
          <p:nvSpPr>
            <p:cNvPr id="1120" name="Google Shape;1120;p93"/>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21" name="Google Shape;1121;p93"/>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22" name="Google Shape;1122;p93"/>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23" name="Google Shape;1123;p93"/>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24" name="Google Shape;1124;p93"/>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25" name="Google Shape;1125;p93"/>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26" name="Google Shape;1126;p93"/>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27" name="Google Shape;1127;p93"/>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28" name="Google Shape;1128;p93"/>
          <p:cNvGrpSpPr/>
          <p:nvPr/>
        </p:nvGrpSpPr>
        <p:grpSpPr>
          <a:xfrm>
            <a:off x="5174499" y="1738499"/>
            <a:ext cx="420796" cy="371887"/>
            <a:chOff x="-3137650" y="2787000"/>
            <a:chExt cx="291450" cy="257575"/>
          </a:xfrm>
        </p:grpSpPr>
        <p:sp>
          <p:nvSpPr>
            <p:cNvPr id="1129" name="Google Shape;1129;p93"/>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93"/>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93"/>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93"/>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93"/>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93"/>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93"/>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93"/>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93"/>
          <p:cNvGrpSpPr/>
          <p:nvPr/>
        </p:nvGrpSpPr>
        <p:grpSpPr>
          <a:xfrm>
            <a:off x="6434316" y="4115552"/>
            <a:ext cx="358056" cy="369913"/>
            <a:chOff x="-62148000" y="1930075"/>
            <a:chExt cx="309550" cy="319800"/>
          </a:xfrm>
        </p:grpSpPr>
        <p:sp>
          <p:nvSpPr>
            <p:cNvPr id="1138" name="Google Shape;1138;p93"/>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93"/>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93"/>
          <p:cNvGrpSpPr/>
          <p:nvPr/>
        </p:nvGrpSpPr>
        <p:grpSpPr>
          <a:xfrm>
            <a:off x="7849946" y="1738500"/>
            <a:ext cx="352230" cy="348542"/>
            <a:chOff x="1049375" y="2318350"/>
            <a:chExt cx="298525" cy="295400"/>
          </a:xfrm>
        </p:grpSpPr>
        <p:sp>
          <p:nvSpPr>
            <p:cNvPr id="1141" name="Google Shape;1141;p93"/>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93"/>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93"/>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93"/>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48" name="Shape 1148"/>
        <p:cNvGrpSpPr/>
        <p:nvPr/>
      </p:nvGrpSpPr>
      <p:grpSpPr>
        <a:xfrm>
          <a:off x="0" y="0"/>
          <a:ext cx="0" cy="0"/>
          <a:chOff x="0" y="0"/>
          <a:chExt cx="0" cy="0"/>
        </a:xfrm>
      </p:grpSpPr>
      <p:sp>
        <p:nvSpPr>
          <p:cNvPr id="1149" name="Google Shape;1149;p94"/>
          <p:cNvSpPr/>
          <p:nvPr/>
        </p:nvSpPr>
        <p:spPr>
          <a:xfrm flipH="1">
            <a:off x="1088637" y="1769225"/>
            <a:ext cx="7213069" cy="152750"/>
          </a:xfrm>
          <a:custGeom>
            <a:rect b="b" l="l" r="r" t="t"/>
            <a:pathLst>
              <a:path extrusionOk="0" h="6110" w="198066">
                <a:moveTo>
                  <a:pt x="1410" y="1"/>
                </a:moveTo>
                <a:cubicBezTo>
                  <a:pt x="714" y="1"/>
                  <a:pt x="0" y="471"/>
                  <a:pt x="0" y="1185"/>
                </a:cubicBezTo>
                <a:lnTo>
                  <a:pt x="0" y="4944"/>
                </a:lnTo>
                <a:cubicBezTo>
                  <a:pt x="0" y="5639"/>
                  <a:pt x="714" y="6109"/>
                  <a:pt x="1410" y="6109"/>
                </a:cubicBezTo>
                <a:lnTo>
                  <a:pt x="196881" y="6109"/>
                </a:lnTo>
                <a:cubicBezTo>
                  <a:pt x="197351" y="6109"/>
                  <a:pt x="198065" y="5639"/>
                  <a:pt x="198065" y="4944"/>
                </a:cubicBezTo>
                <a:lnTo>
                  <a:pt x="198065" y="1185"/>
                </a:lnTo>
                <a:cubicBezTo>
                  <a:pt x="198065" y="471"/>
                  <a:pt x="197351" y="1"/>
                  <a:pt x="1968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94"/>
          <p:cNvSpPr/>
          <p:nvPr/>
        </p:nvSpPr>
        <p:spPr>
          <a:xfrm flipH="1">
            <a:off x="7468440" y="1931202"/>
            <a:ext cx="569525" cy="70500"/>
          </a:xfrm>
          <a:custGeom>
            <a:rect b="b" l="l" r="r" t="t"/>
            <a:pathLst>
              <a:path extrusionOk="0" h="2820" w="22781">
                <a:moveTo>
                  <a:pt x="470" y="0"/>
                </a:moveTo>
                <a:cubicBezTo>
                  <a:pt x="226" y="0"/>
                  <a:pt x="0" y="244"/>
                  <a:pt x="0" y="244"/>
                </a:cubicBezTo>
                <a:lnTo>
                  <a:pt x="0" y="2594"/>
                </a:lnTo>
                <a:cubicBezTo>
                  <a:pt x="0" y="2594"/>
                  <a:pt x="226" y="2819"/>
                  <a:pt x="470" y="2819"/>
                </a:cubicBezTo>
                <a:lnTo>
                  <a:pt x="22555" y="2819"/>
                </a:lnTo>
                <a:cubicBezTo>
                  <a:pt x="22780" y="2819"/>
                  <a:pt x="22780" y="2594"/>
                  <a:pt x="22780" y="2594"/>
                </a:cubicBezTo>
                <a:lnTo>
                  <a:pt x="22780" y="244"/>
                </a:lnTo>
                <a:cubicBezTo>
                  <a:pt x="22780" y="244"/>
                  <a:pt x="22780" y="0"/>
                  <a:pt x="22555" y="0"/>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94"/>
          <p:cNvSpPr/>
          <p:nvPr/>
        </p:nvSpPr>
        <p:spPr>
          <a:xfrm flipH="1">
            <a:off x="7890394" y="1816213"/>
            <a:ext cx="52650" cy="58750"/>
          </a:xfrm>
          <a:custGeom>
            <a:rect b="b" l="l" r="r" t="t"/>
            <a:pathLst>
              <a:path extrusionOk="0" h="2350" w="2106">
                <a:moveTo>
                  <a:pt x="940" y="0"/>
                </a:moveTo>
                <a:cubicBezTo>
                  <a:pt x="470" y="0"/>
                  <a:pt x="1" y="470"/>
                  <a:pt x="1" y="1184"/>
                </a:cubicBezTo>
                <a:cubicBezTo>
                  <a:pt x="1" y="1654"/>
                  <a:pt x="470" y="2350"/>
                  <a:pt x="940" y="2350"/>
                </a:cubicBezTo>
                <a:cubicBezTo>
                  <a:pt x="1636" y="2350"/>
                  <a:pt x="2106" y="1654"/>
                  <a:pt x="2106" y="1184"/>
                </a:cubicBezTo>
                <a:cubicBezTo>
                  <a:pt x="2106" y="470"/>
                  <a:pt x="1636" y="0"/>
                  <a:pt x="940" y="0"/>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94"/>
          <p:cNvSpPr/>
          <p:nvPr/>
        </p:nvSpPr>
        <p:spPr>
          <a:xfrm flipH="1">
            <a:off x="7561469" y="1816213"/>
            <a:ext cx="58775" cy="58750"/>
          </a:xfrm>
          <a:custGeom>
            <a:rect b="b" l="l" r="r" t="t"/>
            <a:pathLst>
              <a:path extrusionOk="0" h="2350" w="2351">
                <a:moveTo>
                  <a:pt x="1185" y="0"/>
                </a:moveTo>
                <a:cubicBezTo>
                  <a:pt x="471" y="0"/>
                  <a:pt x="1" y="470"/>
                  <a:pt x="1" y="1184"/>
                </a:cubicBezTo>
                <a:cubicBezTo>
                  <a:pt x="1" y="1654"/>
                  <a:pt x="471" y="2350"/>
                  <a:pt x="1185" y="2350"/>
                </a:cubicBezTo>
                <a:cubicBezTo>
                  <a:pt x="1881" y="2350"/>
                  <a:pt x="2350" y="1654"/>
                  <a:pt x="2350" y="1184"/>
                </a:cubicBezTo>
                <a:cubicBezTo>
                  <a:pt x="2350" y="470"/>
                  <a:pt x="1881" y="0"/>
                  <a:pt x="1185" y="0"/>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 name="Google Shape;1153;p94"/>
          <p:cNvGrpSpPr/>
          <p:nvPr/>
        </p:nvGrpSpPr>
        <p:grpSpPr>
          <a:xfrm>
            <a:off x="7110575" y="1881038"/>
            <a:ext cx="317200" cy="1286100"/>
            <a:chOff x="6774169" y="1881038"/>
            <a:chExt cx="317200" cy="1286100"/>
          </a:xfrm>
        </p:grpSpPr>
        <p:sp>
          <p:nvSpPr>
            <p:cNvPr id="1154" name="Google Shape;1154;p94"/>
            <p:cNvSpPr/>
            <p:nvPr/>
          </p:nvSpPr>
          <p:spPr>
            <a:xfrm flipH="1">
              <a:off x="6885994" y="1992413"/>
              <a:ext cx="87900" cy="757950"/>
            </a:xfrm>
            <a:custGeom>
              <a:rect b="b" l="l" r="r" t="t"/>
              <a:pathLst>
                <a:path extrusionOk="0" h="30318" w="3516">
                  <a:moveTo>
                    <a:pt x="1880" y="1410"/>
                  </a:moveTo>
                  <a:cubicBezTo>
                    <a:pt x="2350" y="1410"/>
                    <a:pt x="2576" y="1880"/>
                    <a:pt x="2576" y="2350"/>
                  </a:cubicBezTo>
                  <a:cubicBezTo>
                    <a:pt x="2576" y="2820"/>
                    <a:pt x="2350" y="3064"/>
                    <a:pt x="1880" y="3064"/>
                  </a:cubicBezTo>
                  <a:cubicBezTo>
                    <a:pt x="1410" y="3064"/>
                    <a:pt x="941" y="2820"/>
                    <a:pt x="941" y="2350"/>
                  </a:cubicBezTo>
                  <a:cubicBezTo>
                    <a:pt x="941" y="1880"/>
                    <a:pt x="1410" y="1410"/>
                    <a:pt x="1880" y="1410"/>
                  </a:cubicBezTo>
                  <a:close/>
                  <a:moveTo>
                    <a:pt x="1880" y="0"/>
                  </a:moveTo>
                  <a:cubicBezTo>
                    <a:pt x="696" y="0"/>
                    <a:pt x="1" y="940"/>
                    <a:pt x="1" y="1880"/>
                  </a:cubicBezTo>
                  <a:lnTo>
                    <a:pt x="1" y="28663"/>
                  </a:lnTo>
                  <a:cubicBezTo>
                    <a:pt x="1" y="29603"/>
                    <a:pt x="696" y="30317"/>
                    <a:pt x="1880" y="30317"/>
                  </a:cubicBezTo>
                  <a:cubicBezTo>
                    <a:pt x="2820" y="30317"/>
                    <a:pt x="3515" y="29603"/>
                    <a:pt x="3515" y="28663"/>
                  </a:cubicBezTo>
                  <a:lnTo>
                    <a:pt x="3515" y="1880"/>
                  </a:lnTo>
                  <a:cubicBezTo>
                    <a:pt x="3515" y="940"/>
                    <a:pt x="2820" y="0"/>
                    <a:pt x="18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94"/>
            <p:cNvSpPr/>
            <p:nvPr/>
          </p:nvSpPr>
          <p:spPr>
            <a:xfrm flipH="1">
              <a:off x="6774169" y="2703338"/>
              <a:ext cx="317200" cy="463800"/>
            </a:xfrm>
            <a:custGeom>
              <a:rect b="b" l="l" r="r" t="t"/>
              <a:pathLst>
                <a:path extrusionOk="0" h="18552" w="12688">
                  <a:moveTo>
                    <a:pt x="6335" y="1"/>
                  </a:moveTo>
                  <a:cubicBezTo>
                    <a:pt x="2820" y="1"/>
                    <a:pt x="1" y="4230"/>
                    <a:pt x="1" y="9399"/>
                  </a:cubicBezTo>
                  <a:cubicBezTo>
                    <a:pt x="1" y="14567"/>
                    <a:pt x="3986" y="18552"/>
                    <a:pt x="6335" y="18552"/>
                  </a:cubicBezTo>
                  <a:cubicBezTo>
                    <a:pt x="9154" y="18552"/>
                    <a:pt x="12688" y="14567"/>
                    <a:pt x="12688" y="9399"/>
                  </a:cubicBezTo>
                  <a:cubicBezTo>
                    <a:pt x="12688" y="4230"/>
                    <a:pt x="9868" y="1"/>
                    <a:pt x="6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94"/>
            <p:cNvSpPr/>
            <p:nvPr/>
          </p:nvSpPr>
          <p:spPr>
            <a:xfrm flipH="1">
              <a:off x="6903369" y="1881038"/>
              <a:ext cx="53125" cy="170125"/>
            </a:xfrm>
            <a:custGeom>
              <a:rect b="b" l="l" r="r" t="t"/>
              <a:pathLst>
                <a:path extrusionOk="0" h="6805" w="2125">
                  <a:moveTo>
                    <a:pt x="940" y="1"/>
                  </a:moveTo>
                  <a:cubicBezTo>
                    <a:pt x="470" y="1"/>
                    <a:pt x="0" y="471"/>
                    <a:pt x="0" y="1166"/>
                  </a:cubicBezTo>
                  <a:lnTo>
                    <a:pt x="0" y="5640"/>
                  </a:lnTo>
                  <a:cubicBezTo>
                    <a:pt x="0" y="6335"/>
                    <a:pt x="470" y="6805"/>
                    <a:pt x="940" y="6805"/>
                  </a:cubicBezTo>
                  <a:cubicBezTo>
                    <a:pt x="1654" y="6805"/>
                    <a:pt x="2124" y="6335"/>
                    <a:pt x="2124" y="5640"/>
                  </a:cubicBezTo>
                  <a:lnTo>
                    <a:pt x="2124" y="1166"/>
                  </a:lnTo>
                  <a:cubicBezTo>
                    <a:pt x="2124" y="471"/>
                    <a:pt x="1654" y="1"/>
                    <a:pt x="940" y="1"/>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94"/>
          <p:cNvGrpSpPr/>
          <p:nvPr/>
        </p:nvGrpSpPr>
        <p:grpSpPr>
          <a:xfrm>
            <a:off x="2052175" y="1881038"/>
            <a:ext cx="358550" cy="1286100"/>
            <a:chOff x="1520857" y="1881038"/>
            <a:chExt cx="358550" cy="1286100"/>
          </a:xfrm>
        </p:grpSpPr>
        <p:grpSp>
          <p:nvGrpSpPr>
            <p:cNvPr id="1158" name="Google Shape;1158;p94"/>
            <p:cNvGrpSpPr/>
            <p:nvPr/>
          </p:nvGrpSpPr>
          <p:grpSpPr>
            <a:xfrm flipH="1">
              <a:off x="1520857" y="1992413"/>
              <a:ext cx="358550" cy="1174725"/>
              <a:chOff x="6959275" y="1916213"/>
              <a:chExt cx="358550" cy="1174725"/>
            </a:xfrm>
          </p:grpSpPr>
          <p:sp>
            <p:nvSpPr>
              <p:cNvPr id="1159" name="Google Shape;1159;p94"/>
              <p:cNvSpPr/>
              <p:nvPr/>
            </p:nvSpPr>
            <p:spPr>
              <a:xfrm>
                <a:off x="7094600" y="1916213"/>
                <a:ext cx="87900" cy="757950"/>
              </a:xfrm>
              <a:custGeom>
                <a:rect b="b" l="l" r="r" t="t"/>
                <a:pathLst>
                  <a:path extrusionOk="0" h="30318" w="3516">
                    <a:moveTo>
                      <a:pt x="1636" y="1410"/>
                    </a:moveTo>
                    <a:cubicBezTo>
                      <a:pt x="2106" y="1410"/>
                      <a:pt x="2576" y="1880"/>
                      <a:pt x="2576" y="2350"/>
                    </a:cubicBezTo>
                    <a:cubicBezTo>
                      <a:pt x="2576" y="2820"/>
                      <a:pt x="2106" y="3064"/>
                      <a:pt x="1636" y="3064"/>
                    </a:cubicBezTo>
                    <a:cubicBezTo>
                      <a:pt x="1166" y="3064"/>
                      <a:pt x="940" y="2820"/>
                      <a:pt x="940" y="2350"/>
                    </a:cubicBezTo>
                    <a:cubicBezTo>
                      <a:pt x="940" y="1880"/>
                      <a:pt x="1166" y="1410"/>
                      <a:pt x="1636" y="1410"/>
                    </a:cubicBezTo>
                    <a:close/>
                    <a:moveTo>
                      <a:pt x="1636" y="0"/>
                    </a:moveTo>
                    <a:cubicBezTo>
                      <a:pt x="696" y="0"/>
                      <a:pt x="1" y="940"/>
                      <a:pt x="1" y="1880"/>
                    </a:cubicBezTo>
                    <a:lnTo>
                      <a:pt x="1" y="28663"/>
                    </a:lnTo>
                    <a:cubicBezTo>
                      <a:pt x="1" y="29603"/>
                      <a:pt x="696" y="30317"/>
                      <a:pt x="1636" y="30317"/>
                    </a:cubicBezTo>
                    <a:cubicBezTo>
                      <a:pt x="2820" y="30317"/>
                      <a:pt x="3515" y="29603"/>
                      <a:pt x="3515" y="28663"/>
                    </a:cubicBezTo>
                    <a:lnTo>
                      <a:pt x="3515" y="1880"/>
                    </a:lnTo>
                    <a:cubicBezTo>
                      <a:pt x="3515" y="940"/>
                      <a:pt x="2820" y="0"/>
                      <a:pt x="1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94"/>
              <p:cNvSpPr/>
              <p:nvPr/>
            </p:nvSpPr>
            <p:spPr>
              <a:xfrm>
                <a:off x="6959275" y="2627138"/>
                <a:ext cx="358550" cy="241350"/>
              </a:xfrm>
              <a:custGeom>
                <a:rect b="b" l="l" r="r" t="t"/>
                <a:pathLst>
                  <a:path extrusionOk="0" h="9654" w="14342">
                    <a:moveTo>
                      <a:pt x="2350" y="1"/>
                    </a:moveTo>
                    <a:cubicBezTo>
                      <a:pt x="940" y="1"/>
                      <a:pt x="1" y="1166"/>
                      <a:pt x="1" y="2576"/>
                    </a:cubicBezTo>
                    <a:lnTo>
                      <a:pt x="1" y="7275"/>
                    </a:lnTo>
                    <a:cubicBezTo>
                      <a:pt x="1" y="9389"/>
                      <a:pt x="529" y="9654"/>
                      <a:pt x="1388" y="9654"/>
                    </a:cubicBezTo>
                    <a:cubicBezTo>
                      <a:pt x="1674" y="9654"/>
                      <a:pt x="1998" y="9624"/>
                      <a:pt x="2350" y="9624"/>
                    </a:cubicBezTo>
                    <a:lnTo>
                      <a:pt x="11992" y="9624"/>
                    </a:lnTo>
                    <a:cubicBezTo>
                      <a:pt x="13402" y="9624"/>
                      <a:pt x="14341" y="8684"/>
                      <a:pt x="14341" y="7275"/>
                    </a:cubicBezTo>
                    <a:lnTo>
                      <a:pt x="14341" y="2576"/>
                    </a:lnTo>
                    <a:cubicBezTo>
                      <a:pt x="14341" y="1166"/>
                      <a:pt x="13402" y="1"/>
                      <a:pt x="119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94"/>
              <p:cNvSpPr/>
              <p:nvPr/>
            </p:nvSpPr>
            <p:spPr>
              <a:xfrm>
                <a:off x="6959275" y="2791613"/>
                <a:ext cx="64875" cy="299325"/>
              </a:xfrm>
              <a:custGeom>
                <a:rect b="b" l="l" r="r" t="t"/>
                <a:pathLst>
                  <a:path extrusionOk="0" h="11973" w="2595">
                    <a:moveTo>
                      <a:pt x="1185" y="0"/>
                    </a:moveTo>
                    <a:cubicBezTo>
                      <a:pt x="470" y="0"/>
                      <a:pt x="1" y="470"/>
                      <a:pt x="1" y="1410"/>
                    </a:cubicBezTo>
                    <a:lnTo>
                      <a:pt x="1" y="10563"/>
                    </a:lnTo>
                    <a:cubicBezTo>
                      <a:pt x="1" y="11278"/>
                      <a:pt x="470" y="11973"/>
                      <a:pt x="1185" y="11973"/>
                    </a:cubicBezTo>
                    <a:cubicBezTo>
                      <a:pt x="1880" y="11973"/>
                      <a:pt x="2594" y="11278"/>
                      <a:pt x="2594" y="10563"/>
                    </a:cubicBezTo>
                    <a:lnTo>
                      <a:pt x="2594" y="1410"/>
                    </a:lnTo>
                    <a:cubicBezTo>
                      <a:pt x="2594" y="470"/>
                      <a:pt x="1880" y="0"/>
                      <a:pt x="11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94"/>
              <p:cNvSpPr/>
              <p:nvPr/>
            </p:nvSpPr>
            <p:spPr>
              <a:xfrm>
                <a:off x="7053250" y="2791613"/>
                <a:ext cx="64875" cy="299325"/>
              </a:xfrm>
              <a:custGeom>
                <a:rect b="b" l="l" r="r" t="t"/>
                <a:pathLst>
                  <a:path extrusionOk="0" h="11973" w="2595">
                    <a:moveTo>
                      <a:pt x="1410" y="0"/>
                    </a:moveTo>
                    <a:cubicBezTo>
                      <a:pt x="715" y="0"/>
                      <a:pt x="1" y="470"/>
                      <a:pt x="1" y="1410"/>
                    </a:cubicBezTo>
                    <a:lnTo>
                      <a:pt x="1" y="10563"/>
                    </a:lnTo>
                    <a:cubicBezTo>
                      <a:pt x="1" y="11278"/>
                      <a:pt x="715" y="11973"/>
                      <a:pt x="1410" y="11973"/>
                    </a:cubicBezTo>
                    <a:cubicBezTo>
                      <a:pt x="2124" y="11973"/>
                      <a:pt x="2594" y="11278"/>
                      <a:pt x="2594" y="10563"/>
                    </a:cubicBezTo>
                    <a:lnTo>
                      <a:pt x="2594" y="1410"/>
                    </a:lnTo>
                    <a:cubicBezTo>
                      <a:pt x="2594" y="470"/>
                      <a:pt x="2124" y="0"/>
                      <a:pt x="1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94"/>
              <p:cNvSpPr/>
              <p:nvPr/>
            </p:nvSpPr>
            <p:spPr>
              <a:xfrm>
                <a:off x="7153350" y="2791613"/>
                <a:ext cx="64375" cy="299325"/>
              </a:xfrm>
              <a:custGeom>
                <a:rect b="b" l="l" r="r" t="t"/>
                <a:pathLst>
                  <a:path extrusionOk="0" h="11973" w="2575">
                    <a:moveTo>
                      <a:pt x="1410" y="0"/>
                    </a:moveTo>
                    <a:cubicBezTo>
                      <a:pt x="695" y="0"/>
                      <a:pt x="0" y="470"/>
                      <a:pt x="0" y="1410"/>
                    </a:cubicBezTo>
                    <a:lnTo>
                      <a:pt x="0" y="10563"/>
                    </a:lnTo>
                    <a:cubicBezTo>
                      <a:pt x="0" y="11278"/>
                      <a:pt x="695" y="11973"/>
                      <a:pt x="1410" y="11973"/>
                    </a:cubicBezTo>
                    <a:cubicBezTo>
                      <a:pt x="2105" y="11973"/>
                      <a:pt x="2575" y="11278"/>
                      <a:pt x="2575" y="10563"/>
                    </a:cubicBezTo>
                    <a:lnTo>
                      <a:pt x="2575" y="1410"/>
                    </a:lnTo>
                    <a:cubicBezTo>
                      <a:pt x="2575" y="470"/>
                      <a:pt x="2105" y="0"/>
                      <a:pt x="1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94"/>
              <p:cNvSpPr/>
              <p:nvPr/>
            </p:nvSpPr>
            <p:spPr>
              <a:xfrm>
                <a:off x="7252950" y="2791613"/>
                <a:ext cx="64875" cy="299325"/>
              </a:xfrm>
              <a:custGeom>
                <a:rect b="b" l="l" r="r" t="t"/>
                <a:pathLst>
                  <a:path extrusionOk="0" h="11973" w="2595">
                    <a:moveTo>
                      <a:pt x="1410" y="0"/>
                    </a:moveTo>
                    <a:cubicBezTo>
                      <a:pt x="715" y="0"/>
                      <a:pt x="1" y="470"/>
                      <a:pt x="1" y="1410"/>
                    </a:cubicBezTo>
                    <a:lnTo>
                      <a:pt x="1" y="10563"/>
                    </a:lnTo>
                    <a:cubicBezTo>
                      <a:pt x="1" y="11278"/>
                      <a:pt x="715" y="11973"/>
                      <a:pt x="1410" y="11973"/>
                    </a:cubicBezTo>
                    <a:cubicBezTo>
                      <a:pt x="2124" y="11973"/>
                      <a:pt x="2594" y="11278"/>
                      <a:pt x="2594" y="10563"/>
                    </a:cubicBezTo>
                    <a:lnTo>
                      <a:pt x="2594" y="1410"/>
                    </a:lnTo>
                    <a:cubicBezTo>
                      <a:pt x="2594" y="470"/>
                      <a:pt x="2124" y="0"/>
                      <a:pt x="1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 name="Google Shape;1165;p94"/>
            <p:cNvSpPr/>
            <p:nvPr/>
          </p:nvSpPr>
          <p:spPr>
            <a:xfrm flipH="1">
              <a:off x="1673582" y="1881038"/>
              <a:ext cx="53100" cy="170125"/>
            </a:xfrm>
            <a:custGeom>
              <a:rect b="b" l="l" r="r" t="t"/>
              <a:pathLst>
                <a:path extrusionOk="0" h="6805" w="2124">
                  <a:moveTo>
                    <a:pt x="940" y="1"/>
                  </a:moveTo>
                  <a:cubicBezTo>
                    <a:pt x="470" y="1"/>
                    <a:pt x="0" y="471"/>
                    <a:pt x="0" y="1166"/>
                  </a:cubicBezTo>
                  <a:lnTo>
                    <a:pt x="0" y="5640"/>
                  </a:lnTo>
                  <a:cubicBezTo>
                    <a:pt x="0" y="6335"/>
                    <a:pt x="470" y="6805"/>
                    <a:pt x="940" y="6805"/>
                  </a:cubicBezTo>
                  <a:cubicBezTo>
                    <a:pt x="1654" y="6805"/>
                    <a:pt x="2124" y="6335"/>
                    <a:pt x="2124" y="5640"/>
                  </a:cubicBezTo>
                  <a:lnTo>
                    <a:pt x="2124" y="1166"/>
                  </a:lnTo>
                  <a:cubicBezTo>
                    <a:pt x="2124" y="471"/>
                    <a:pt x="1654" y="1"/>
                    <a:pt x="940" y="1"/>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94"/>
          <p:cNvGrpSpPr/>
          <p:nvPr/>
        </p:nvGrpSpPr>
        <p:grpSpPr>
          <a:xfrm>
            <a:off x="4513074" y="1881038"/>
            <a:ext cx="364200" cy="1286100"/>
            <a:chOff x="3661302" y="1881038"/>
            <a:chExt cx="364200" cy="1286100"/>
          </a:xfrm>
        </p:grpSpPr>
        <p:sp>
          <p:nvSpPr>
            <p:cNvPr id="1167" name="Google Shape;1167;p94"/>
            <p:cNvSpPr/>
            <p:nvPr/>
          </p:nvSpPr>
          <p:spPr>
            <a:xfrm flipH="1">
              <a:off x="3802277" y="1992413"/>
              <a:ext cx="88350" cy="757950"/>
            </a:xfrm>
            <a:custGeom>
              <a:rect b="b" l="l" r="r" t="t"/>
              <a:pathLst>
                <a:path extrusionOk="0" h="30318" w="3534">
                  <a:moveTo>
                    <a:pt x="1880" y="1410"/>
                  </a:moveTo>
                  <a:cubicBezTo>
                    <a:pt x="2350" y="1410"/>
                    <a:pt x="2594" y="1880"/>
                    <a:pt x="2594" y="2350"/>
                  </a:cubicBezTo>
                  <a:cubicBezTo>
                    <a:pt x="2594" y="2820"/>
                    <a:pt x="2350" y="3064"/>
                    <a:pt x="1880" y="3064"/>
                  </a:cubicBezTo>
                  <a:cubicBezTo>
                    <a:pt x="1410" y="3064"/>
                    <a:pt x="940" y="2820"/>
                    <a:pt x="940" y="2350"/>
                  </a:cubicBezTo>
                  <a:cubicBezTo>
                    <a:pt x="940" y="1880"/>
                    <a:pt x="1410" y="1410"/>
                    <a:pt x="1880" y="1410"/>
                  </a:cubicBezTo>
                  <a:close/>
                  <a:moveTo>
                    <a:pt x="1880" y="0"/>
                  </a:moveTo>
                  <a:cubicBezTo>
                    <a:pt x="714" y="0"/>
                    <a:pt x="0" y="940"/>
                    <a:pt x="0" y="1880"/>
                  </a:cubicBezTo>
                  <a:lnTo>
                    <a:pt x="0" y="28663"/>
                  </a:lnTo>
                  <a:cubicBezTo>
                    <a:pt x="0" y="29603"/>
                    <a:pt x="714" y="30317"/>
                    <a:pt x="1880" y="30317"/>
                  </a:cubicBezTo>
                  <a:cubicBezTo>
                    <a:pt x="2820" y="30317"/>
                    <a:pt x="3534" y="29603"/>
                    <a:pt x="3534" y="28663"/>
                  </a:cubicBezTo>
                  <a:lnTo>
                    <a:pt x="3534" y="1880"/>
                  </a:lnTo>
                  <a:cubicBezTo>
                    <a:pt x="3534" y="940"/>
                    <a:pt x="2820" y="0"/>
                    <a:pt x="18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94"/>
            <p:cNvSpPr/>
            <p:nvPr/>
          </p:nvSpPr>
          <p:spPr>
            <a:xfrm flipH="1">
              <a:off x="3661302" y="2715088"/>
              <a:ext cx="364200" cy="452050"/>
            </a:xfrm>
            <a:custGeom>
              <a:rect b="b" l="l" r="r" t="t"/>
              <a:pathLst>
                <a:path extrusionOk="0" h="18082" w="14568">
                  <a:moveTo>
                    <a:pt x="3290" y="2350"/>
                  </a:moveTo>
                  <a:cubicBezTo>
                    <a:pt x="3760" y="2350"/>
                    <a:pt x="4230" y="2820"/>
                    <a:pt x="4230" y="3290"/>
                  </a:cubicBezTo>
                  <a:lnTo>
                    <a:pt x="4230" y="14793"/>
                  </a:lnTo>
                  <a:cubicBezTo>
                    <a:pt x="4230" y="15507"/>
                    <a:pt x="3760" y="15733"/>
                    <a:pt x="3290" y="15733"/>
                  </a:cubicBezTo>
                  <a:cubicBezTo>
                    <a:pt x="2576" y="15733"/>
                    <a:pt x="2106" y="15507"/>
                    <a:pt x="2106" y="14793"/>
                  </a:cubicBezTo>
                  <a:lnTo>
                    <a:pt x="2106" y="3290"/>
                  </a:lnTo>
                  <a:cubicBezTo>
                    <a:pt x="2106" y="2820"/>
                    <a:pt x="2576" y="2350"/>
                    <a:pt x="3290" y="2350"/>
                  </a:cubicBezTo>
                  <a:close/>
                  <a:moveTo>
                    <a:pt x="7275" y="2350"/>
                  </a:moveTo>
                  <a:cubicBezTo>
                    <a:pt x="7745" y="2350"/>
                    <a:pt x="8215" y="2820"/>
                    <a:pt x="8215" y="3290"/>
                  </a:cubicBezTo>
                  <a:lnTo>
                    <a:pt x="8215" y="14793"/>
                  </a:lnTo>
                  <a:cubicBezTo>
                    <a:pt x="8215" y="15507"/>
                    <a:pt x="7745" y="15733"/>
                    <a:pt x="7275" y="15733"/>
                  </a:cubicBezTo>
                  <a:cubicBezTo>
                    <a:pt x="6579" y="15733"/>
                    <a:pt x="6109" y="15507"/>
                    <a:pt x="6109" y="14793"/>
                  </a:cubicBezTo>
                  <a:lnTo>
                    <a:pt x="6109" y="3290"/>
                  </a:lnTo>
                  <a:cubicBezTo>
                    <a:pt x="6109" y="2820"/>
                    <a:pt x="6579" y="2350"/>
                    <a:pt x="7275" y="2350"/>
                  </a:cubicBezTo>
                  <a:close/>
                  <a:moveTo>
                    <a:pt x="11034" y="2350"/>
                  </a:moveTo>
                  <a:cubicBezTo>
                    <a:pt x="11504" y="2350"/>
                    <a:pt x="11974" y="2820"/>
                    <a:pt x="11974" y="3290"/>
                  </a:cubicBezTo>
                  <a:lnTo>
                    <a:pt x="11974" y="14793"/>
                  </a:lnTo>
                  <a:cubicBezTo>
                    <a:pt x="11974" y="15507"/>
                    <a:pt x="11504" y="15733"/>
                    <a:pt x="11034" y="15733"/>
                  </a:cubicBezTo>
                  <a:cubicBezTo>
                    <a:pt x="10564" y="15733"/>
                    <a:pt x="10094" y="15507"/>
                    <a:pt x="10094" y="14793"/>
                  </a:cubicBezTo>
                  <a:lnTo>
                    <a:pt x="10094" y="3290"/>
                  </a:lnTo>
                  <a:cubicBezTo>
                    <a:pt x="10094" y="2820"/>
                    <a:pt x="10564" y="2350"/>
                    <a:pt x="11034" y="2350"/>
                  </a:cubicBezTo>
                  <a:close/>
                  <a:moveTo>
                    <a:pt x="2820" y="1"/>
                  </a:moveTo>
                  <a:cubicBezTo>
                    <a:pt x="1166" y="1"/>
                    <a:pt x="1" y="1166"/>
                    <a:pt x="1" y="2820"/>
                  </a:cubicBezTo>
                  <a:lnTo>
                    <a:pt x="1" y="15263"/>
                  </a:lnTo>
                  <a:cubicBezTo>
                    <a:pt x="1" y="16672"/>
                    <a:pt x="1166" y="18082"/>
                    <a:pt x="2820" y="18082"/>
                  </a:cubicBezTo>
                  <a:lnTo>
                    <a:pt x="11748" y="18082"/>
                  </a:lnTo>
                  <a:cubicBezTo>
                    <a:pt x="13158" y="18082"/>
                    <a:pt x="14567" y="16672"/>
                    <a:pt x="14567" y="15263"/>
                  </a:cubicBezTo>
                  <a:lnTo>
                    <a:pt x="14567" y="2820"/>
                  </a:lnTo>
                  <a:cubicBezTo>
                    <a:pt x="14567" y="1166"/>
                    <a:pt x="13158" y="1"/>
                    <a:pt x="117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94"/>
            <p:cNvSpPr/>
            <p:nvPr/>
          </p:nvSpPr>
          <p:spPr>
            <a:xfrm flipH="1">
              <a:off x="3820127" y="1881038"/>
              <a:ext cx="52650" cy="170125"/>
            </a:xfrm>
            <a:custGeom>
              <a:rect b="b" l="l" r="r" t="t"/>
              <a:pathLst>
                <a:path extrusionOk="0" h="6805" w="2106">
                  <a:moveTo>
                    <a:pt x="1166" y="1"/>
                  </a:moveTo>
                  <a:cubicBezTo>
                    <a:pt x="470" y="1"/>
                    <a:pt x="0" y="471"/>
                    <a:pt x="0" y="1166"/>
                  </a:cubicBezTo>
                  <a:lnTo>
                    <a:pt x="0" y="5640"/>
                  </a:lnTo>
                  <a:cubicBezTo>
                    <a:pt x="0" y="6335"/>
                    <a:pt x="470" y="6805"/>
                    <a:pt x="1166" y="6805"/>
                  </a:cubicBezTo>
                  <a:cubicBezTo>
                    <a:pt x="1636" y="6805"/>
                    <a:pt x="2106" y="6335"/>
                    <a:pt x="2106" y="5640"/>
                  </a:cubicBezTo>
                  <a:lnTo>
                    <a:pt x="2106" y="1166"/>
                  </a:lnTo>
                  <a:cubicBezTo>
                    <a:pt x="2106" y="471"/>
                    <a:pt x="1636" y="1"/>
                    <a:pt x="1166" y="1"/>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 name="Google Shape;1170;p94"/>
          <p:cNvSpPr/>
          <p:nvPr/>
        </p:nvSpPr>
        <p:spPr>
          <a:xfrm flipH="1">
            <a:off x="1491622" y="1931201"/>
            <a:ext cx="569525" cy="58748"/>
          </a:xfrm>
          <a:custGeom>
            <a:rect b="b" l="l" r="r" t="t"/>
            <a:pathLst>
              <a:path extrusionOk="0" h="2820" w="22781">
                <a:moveTo>
                  <a:pt x="470" y="0"/>
                </a:moveTo>
                <a:cubicBezTo>
                  <a:pt x="226" y="0"/>
                  <a:pt x="0" y="244"/>
                  <a:pt x="0" y="244"/>
                </a:cubicBezTo>
                <a:lnTo>
                  <a:pt x="0" y="2594"/>
                </a:lnTo>
                <a:cubicBezTo>
                  <a:pt x="0" y="2594"/>
                  <a:pt x="226" y="2819"/>
                  <a:pt x="470" y="2819"/>
                </a:cubicBezTo>
                <a:lnTo>
                  <a:pt x="22555" y="2819"/>
                </a:lnTo>
                <a:cubicBezTo>
                  <a:pt x="22780" y="2819"/>
                  <a:pt x="22780" y="2594"/>
                  <a:pt x="22780" y="2594"/>
                </a:cubicBezTo>
                <a:lnTo>
                  <a:pt x="22780" y="244"/>
                </a:lnTo>
                <a:cubicBezTo>
                  <a:pt x="22780" y="244"/>
                  <a:pt x="22780" y="0"/>
                  <a:pt x="22555" y="0"/>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94"/>
          <p:cNvSpPr/>
          <p:nvPr/>
        </p:nvSpPr>
        <p:spPr>
          <a:xfrm flipH="1">
            <a:off x="1909483" y="1816213"/>
            <a:ext cx="52650" cy="58750"/>
          </a:xfrm>
          <a:custGeom>
            <a:rect b="b" l="l" r="r" t="t"/>
            <a:pathLst>
              <a:path extrusionOk="0" h="2350" w="2106">
                <a:moveTo>
                  <a:pt x="940" y="0"/>
                </a:moveTo>
                <a:cubicBezTo>
                  <a:pt x="470" y="0"/>
                  <a:pt x="1" y="470"/>
                  <a:pt x="1" y="1184"/>
                </a:cubicBezTo>
                <a:cubicBezTo>
                  <a:pt x="1" y="1654"/>
                  <a:pt x="470" y="2350"/>
                  <a:pt x="940" y="2350"/>
                </a:cubicBezTo>
                <a:cubicBezTo>
                  <a:pt x="1636" y="2350"/>
                  <a:pt x="2106" y="1654"/>
                  <a:pt x="2106" y="1184"/>
                </a:cubicBezTo>
                <a:cubicBezTo>
                  <a:pt x="2106" y="470"/>
                  <a:pt x="1636" y="0"/>
                  <a:pt x="940" y="0"/>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94"/>
          <p:cNvSpPr/>
          <p:nvPr/>
        </p:nvSpPr>
        <p:spPr>
          <a:xfrm flipH="1">
            <a:off x="1580558" y="1816213"/>
            <a:ext cx="58775" cy="58750"/>
          </a:xfrm>
          <a:custGeom>
            <a:rect b="b" l="l" r="r" t="t"/>
            <a:pathLst>
              <a:path extrusionOk="0" h="2350" w="2351">
                <a:moveTo>
                  <a:pt x="1185" y="0"/>
                </a:moveTo>
                <a:cubicBezTo>
                  <a:pt x="471" y="0"/>
                  <a:pt x="1" y="470"/>
                  <a:pt x="1" y="1184"/>
                </a:cubicBezTo>
                <a:cubicBezTo>
                  <a:pt x="1" y="1654"/>
                  <a:pt x="471" y="2350"/>
                  <a:pt x="1185" y="2350"/>
                </a:cubicBezTo>
                <a:cubicBezTo>
                  <a:pt x="1881" y="2350"/>
                  <a:pt x="2350" y="1654"/>
                  <a:pt x="2350" y="1184"/>
                </a:cubicBezTo>
                <a:cubicBezTo>
                  <a:pt x="2350" y="470"/>
                  <a:pt x="1881" y="0"/>
                  <a:pt x="1185" y="0"/>
                </a:cubicBezTo>
                <a:close/>
              </a:path>
            </a:pathLst>
          </a:custGeom>
          <a:solidFill>
            <a:srgbClr val="D6C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94"/>
          <p:cNvSpPr txBox="1"/>
          <p:nvPr>
            <p:ph type="title"/>
          </p:nvPr>
        </p:nvSpPr>
        <p:spPr>
          <a:xfrm>
            <a:off x="1912600" y="539500"/>
            <a:ext cx="60384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Enrollment Process</a:t>
            </a:r>
            <a:endParaRPr/>
          </a:p>
        </p:txBody>
      </p:sp>
      <p:sp>
        <p:nvSpPr>
          <p:cNvPr id="1174" name="Google Shape;1174;p94"/>
          <p:cNvSpPr txBox="1"/>
          <p:nvPr>
            <p:ph idx="4294967295" type="subTitle"/>
          </p:nvPr>
        </p:nvSpPr>
        <p:spPr>
          <a:xfrm>
            <a:off x="1069850" y="3779265"/>
            <a:ext cx="2323200" cy="853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 is the farthest planet from the Sun</a:t>
            </a:r>
            <a:endParaRPr/>
          </a:p>
        </p:txBody>
      </p:sp>
      <p:sp>
        <p:nvSpPr>
          <p:cNvPr id="1175" name="Google Shape;1175;p94"/>
          <p:cNvSpPr txBox="1"/>
          <p:nvPr>
            <p:ph idx="4294967295" type="subTitle"/>
          </p:nvPr>
        </p:nvSpPr>
        <p:spPr>
          <a:xfrm>
            <a:off x="3533574" y="3779265"/>
            <a:ext cx="2323200" cy="853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t>
            </a:r>
            <a:endParaRPr/>
          </a:p>
        </p:txBody>
      </p:sp>
      <p:sp>
        <p:nvSpPr>
          <p:cNvPr id="1176" name="Google Shape;1176;p94"/>
          <p:cNvSpPr txBox="1"/>
          <p:nvPr>
            <p:ph idx="4294967295" type="subTitle"/>
          </p:nvPr>
        </p:nvSpPr>
        <p:spPr>
          <a:xfrm>
            <a:off x="6107575" y="3779265"/>
            <a:ext cx="2323200" cy="857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actually a cold place</a:t>
            </a:r>
            <a:endParaRPr/>
          </a:p>
        </p:txBody>
      </p:sp>
      <p:sp>
        <p:nvSpPr>
          <p:cNvPr id="1177" name="Google Shape;1177;p94"/>
          <p:cNvSpPr txBox="1"/>
          <p:nvPr>
            <p:ph idx="4294967295" type="subTitle"/>
          </p:nvPr>
        </p:nvSpPr>
        <p:spPr>
          <a:xfrm>
            <a:off x="1454150" y="3361696"/>
            <a:ext cx="15546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accent1"/>
                </a:solidFill>
                <a:latin typeface="Fjalla One"/>
                <a:ea typeface="Fjalla One"/>
                <a:cs typeface="Fjalla One"/>
                <a:sym typeface="Fjalla One"/>
              </a:rPr>
              <a:t>NEPTUNE</a:t>
            </a:r>
            <a:endParaRPr sz="1800">
              <a:solidFill>
                <a:schemeClr val="accent1"/>
              </a:solidFill>
              <a:latin typeface="Fjalla One"/>
              <a:ea typeface="Fjalla One"/>
              <a:cs typeface="Fjalla One"/>
              <a:sym typeface="Fjalla One"/>
            </a:endParaRPr>
          </a:p>
        </p:txBody>
      </p:sp>
      <p:sp>
        <p:nvSpPr>
          <p:cNvPr id="1178" name="Google Shape;1178;p94"/>
          <p:cNvSpPr txBox="1"/>
          <p:nvPr>
            <p:ph idx="4294967295" type="subTitle"/>
          </p:nvPr>
        </p:nvSpPr>
        <p:spPr>
          <a:xfrm>
            <a:off x="3916074" y="3361696"/>
            <a:ext cx="15582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accent1"/>
                </a:solidFill>
                <a:latin typeface="Fjalla One"/>
                <a:ea typeface="Fjalla One"/>
                <a:cs typeface="Fjalla One"/>
                <a:sym typeface="Fjalla One"/>
              </a:rPr>
              <a:t>MERCURY</a:t>
            </a:r>
            <a:endParaRPr sz="1800">
              <a:solidFill>
                <a:schemeClr val="accent1"/>
              </a:solidFill>
              <a:latin typeface="Fjalla One"/>
              <a:ea typeface="Fjalla One"/>
              <a:cs typeface="Fjalla One"/>
              <a:sym typeface="Fjalla One"/>
            </a:endParaRPr>
          </a:p>
        </p:txBody>
      </p:sp>
      <p:sp>
        <p:nvSpPr>
          <p:cNvPr id="1179" name="Google Shape;1179;p94"/>
          <p:cNvSpPr txBox="1"/>
          <p:nvPr>
            <p:ph idx="4294967295" type="subTitle"/>
          </p:nvPr>
        </p:nvSpPr>
        <p:spPr>
          <a:xfrm>
            <a:off x="6490075" y="3361696"/>
            <a:ext cx="15582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accent1"/>
                </a:solidFill>
                <a:latin typeface="Fjalla One"/>
                <a:ea typeface="Fjalla One"/>
                <a:cs typeface="Fjalla One"/>
                <a:sym typeface="Fjalla One"/>
              </a:rPr>
              <a:t>MARS</a:t>
            </a:r>
            <a:endParaRPr sz="1800">
              <a:solidFill>
                <a:schemeClr val="accent1"/>
              </a:solidFill>
              <a:latin typeface="Fjalla One"/>
              <a:ea typeface="Fjalla One"/>
              <a:cs typeface="Fjalla One"/>
              <a:sym typeface="Fjalla One"/>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83" name="Shape 1183"/>
        <p:cNvGrpSpPr/>
        <p:nvPr/>
      </p:nvGrpSpPr>
      <p:grpSpPr>
        <a:xfrm>
          <a:off x="0" y="0"/>
          <a:ext cx="0" cy="0"/>
          <a:chOff x="0" y="0"/>
          <a:chExt cx="0" cy="0"/>
        </a:xfrm>
      </p:grpSpPr>
      <p:sp>
        <p:nvSpPr>
          <p:cNvPr id="1184" name="Google Shape;1184;p95"/>
          <p:cNvSpPr txBox="1"/>
          <p:nvPr>
            <p:ph type="title"/>
          </p:nvPr>
        </p:nvSpPr>
        <p:spPr>
          <a:xfrm>
            <a:off x="1333450" y="1153125"/>
            <a:ext cx="64770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250,000</a:t>
            </a:r>
            <a:endParaRPr/>
          </a:p>
        </p:txBody>
      </p:sp>
      <p:sp>
        <p:nvSpPr>
          <p:cNvPr id="1185" name="Google Shape;1185;p95"/>
          <p:cNvSpPr txBox="1"/>
          <p:nvPr>
            <p:ph idx="1" type="subTitle"/>
          </p:nvPr>
        </p:nvSpPr>
        <p:spPr>
          <a:xfrm>
            <a:off x="3200200" y="3126975"/>
            <a:ext cx="2743500" cy="863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Big numbers catch </a:t>
            </a:r>
            <a:r>
              <a:rPr lang="en"/>
              <a:t>your </a:t>
            </a:r>
            <a:r>
              <a:rPr lang="en"/>
              <a:t>audience's</a:t>
            </a:r>
            <a:r>
              <a:rPr lang="en"/>
              <a:t> </a:t>
            </a:r>
            <a:r>
              <a:rPr lang="en"/>
              <a:t>attention</a:t>
            </a:r>
            <a:r>
              <a:rPr lang="en"/>
              <a:t> easily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591" name="Shape 591"/>
        <p:cNvGrpSpPr/>
        <p:nvPr/>
      </p:nvGrpSpPr>
      <p:grpSpPr>
        <a:xfrm>
          <a:off x="0" y="0"/>
          <a:ext cx="0" cy="0"/>
          <a:chOff x="0" y="0"/>
          <a:chExt cx="0" cy="0"/>
        </a:xfrm>
      </p:grpSpPr>
      <p:sp>
        <p:nvSpPr>
          <p:cNvPr id="592" name="Google Shape;592;p51"/>
          <p:cNvSpPr txBox="1"/>
          <p:nvPr>
            <p:ph type="title"/>
          </p:nvPr>
        </p:nvSpPr>
        <p:spPr>
          <a:xfrm>
            <a:off x="713225" y="539500"/>
            <a:ext cx="76992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Pipeline de données</a:t>
            </a:r>
            <a:endParaRPr/>
          </a:p>
        </p:txBody>
      </p:sp>
      <p:pic>
        <p:nvPicPr>
          <p:cNvPr id="593" name="Google Shape;593;p51"/>
          <p:cNvPicPr preferRelativeResize="0"/>
          <p:nvPr/>
        </p:nvPicPr>
        <p:blipFill>
          <a:blip r:embed="rId3">
            <a:alphaModFix/>
          </a:blip>
          <a:stretch>
            <a:fillRect/>
          </a:stretch>
        </p:blipFill>
        <p:spPr>
          <a:xfrm>
            <a:off x="1075838" y="1569398"/>
            <a:ext cx="6992324" cy="283102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89" name="Shape 1189"/>
        <p:cNvGrpSpPr/>
        <p:nvPr/>
      </p:nvGrpSpPr>
      <p:grpSpPr>
        <a:xfrm>
          <a:off x="0" y="0"/>
          <a:ext cx="0" cy="0"/>
          <a:chOff x="0" y="0"/>
          <a:chExt cx="0" cy="0"/>
        </a:xfrm>
      </p:grpSpPr>
      <p:sp>
        <p:nvSpPr>
          <p:cNvPr id="1190" name="Google Shape;1190;p96"/>
          <p:cNvSpPr/>
          <p:nvPr/>
        </p:nvSpPr>
        <p:spPr>
          <a:xfrm>
            <a:off x="2515087" y="4326515"/>
            <a:ext cx="4113735" cy="479826"/>
          </a:xfrm>
          <a:custGeom>
            <a:rect b="b" l="l" r="r" t="t"/>
            <a:pathLst>
              <a:path extrusionOk="0" h="2119" w="18167">
                <a:moveTo>
                  <a:pt x="0" y="0"/>
                </a:moveTo>
                <a:cubicBezTo>
                  <a:pt x="0" y="1181"/>
                  <a:pt x="958" y="2118"/>
                  <a:pt x="2139" y="2118"/>
                </a:cubicBezTo>
                <a:lnTo>
                  <a:pt x="16048" y="2118"/>
                </a:lnTo>
                <a:cubicBezTo>
                  <a:pt x="17209" y="2118"/>
                  <a:pt x="18166" y="1181"/>
                  <a:pt x="181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96"/>
          <p:cNvSpPr/>
          <p:nvPr/>
        </p:nvSpPr>
        <p:spPr>
          <a:xfrm>
            <a:off x="2754885" y="3050237"/>
            <a:ext cx="3634136" cy="240026"/>
          </a:xfrm>
          <a:custGeom>
            <a:rect b="b" l="l" r="r" t="t"/>
            <a:pathLst>
              <a:path extrusionOk="0" h="1060" w="16049">
                <a:moveTo>
                  <a:pt x="0" y="1"/>
                </a:moveTo>
                <a:lnTo>
                  <a:pt x="0" y="530"/>
                </a:lnTo>
                <a:cubicBezTo>
                  <a:pt x="0" y="713"/>
                  <a:pt x="21" y="897"/>
                  <a:pt x="41" y="1060"/>
                </a:cubicBezTo>
                <a:lnTo>
                  <a:pt x="16028" y="1060"/>
                </a:lnTo>
                <a:cubicBezTo>
                  <a:pt x="16028" y="897"/>
                  <a:pt x="16048" y="713"/>
                  <a:pt x="16048" y="530"/>
                </a:cubicBezTo>
                <a:lnTo>
                  <a:pt x="160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96"/>
          <p:cNvSpPr/>
          <p:nvPr/>
        </p:nvSpPr>
        <p:spPr>
          <a:xfrm>
            <a:off x="2801078" y="3458159"/>
            <a:ext cx="3541748" cy="724382"/>
          </a:xfrm>
          <a:custGeom>
            <a:rect b="b" l="l" r="r" t="t"/>
            <a:pathLst>
              <a:path extrusionOk="0" h="3199" w="15641">
                <a:moveTo>
                  <a:pt x="0" y="1"/>
                </a:moveTo>
                <a:cubicBezTo>
                  <a:pt x="285" y="1202"/>
                  <a:pt x="876" y="2302"/>
                  <a:pt x="1751" y="3198"/>
                </a:cubicBezTo>
                <a:lnTo>
                  <a:pt x="13910" y="3198"/>
                </a:lnTo>
                <a:cubicBezTo>
                  <a:pt x="14765" y="2302"/>
                  <a:pt x="15356" y="1202"/>
                  <a:pt x="156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96"/>
          <p:cNvSpPr/>
          <p:nvPr/>
        </p:nvSpPr>
        <p:spPr>
          <a:xfrm>
            <a:off x="2764169" y="475125"/>
            <a:ext cx="3624852" cy="963955"/>
          </a:xfrm>
          <a:custGeom>
            <a:rect b="b" l="l" r="r" t="t"/>
            <a:pathLst>
              <a:path extrusionOk="0" h="4257" w="16008">
                <a:moveTo>
                  <a:pt x="3727" y="0"/>
                </a:moveTo>
                <a:cubicBezTo>
                  <a:pt x="1670" y="0"/>
                  <a:pt x="0" y="957"/>
                  <a:pt x="0" y="2118"/>
                </a:cubicBezTo>
                <a:cubicBezTo>
                  <a:pt x="0" y="3299"/>
                  <a:pt x="1670" y="4257"/>
                  <a:pt x="3727" y="4257"/>
                </a:cubicBezTo>
                <a:cubicBezTo>
                  <a:pt x="5112" y="4257"/>
                  <a:pt x="6293" y="3829"/>
                  <a:pt x="6945" y="3198"/>
                </a:cubicBezTo>
                <a:lnTo>
                  <a:pt x="14948" y="3198"/>
                </a:lnTo>
                <a:cubicBezTo>
                  <a:pt x="15539" y="3198"/>
                  <a:pt x="16007" y="2709"/>
                  <a:pt x="16007" y="2118"/>
                </a:cubicBezTo>
                <a:cubicBezTo>
                  <a:pt x="16007" y="1548"/>
                  <a:pt x="15539" y="1059"/>
                  <a:pt x="14948" y="1059"/>
                </a:cubicBezTo>
                <a:lnTo>
                  <a:pt x="6945" y="1059"/>
                </a:lnTo>
                <a:cubicBezTo>
                  <a:pt x="6293" y="428"/>
                  <a:pt x="5112" y="0"/>
                  <a:pt x="37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96"/>
          <p:cNvSpPr txBox="1"/>
          <p:nvPr>
            <p:ph type="title"/>
          </p:nvPr>
        </p:nvSpPr>
        <p:spPr>
          <a:xfrm>
            <a:off x="1333450" y="1153125"/>
            <a:ext cx="64770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50,000</a:t>
            </a:r>
            <a:endParaRPr/>
          </a:p>
        </p:txBody>
      </p:sp>
      <p:sp>
        <p:nvSpPr>
          <p:cNvPr id="1195" name="Google Shape;1195;p96"/>
          <p:cNvSpPr txBox="1"/>
          <p:nvPr>
            <p:ph idx="1" type="subTitle"/>
          </p:nvPr>
        </p:nvSpPr>
        <p:spPr>
          <a:xfrm>
            <a:off x="3200200" y="3431775"/>
            <a:ext cx="2743500" cy="863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Big numbers catch your audience's attention easily</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99" name="Shape 1199"/>
        <p:cNvGrpSpPr/>
        <p:nvPr/>
      </p:nvGrpSpPr>
      <p:grpSpPr>
        <a:xfrm>
          <a:off x="0" y="0"/>
          <a:ext cx="0" cy="0"/>
          <a:chOff x="0" y="0"/>
          <a:chExt cx="0" cy="0"/>
        </a:xfrm>
      </p:grpSpPr>
      <p:sp>
        <p:nvSpPr>
          <p:cNvPr id="1200" name="Google Shape;1200;p97"/>
          <p:cNvSpPr txBox="1"/>
          <p:nvPr>
            <p:ph type="title"/>
          </p:nvPr>
        </p:nvSpPr>
        <p:spPr>
          <a:xfrm>
            <a:off x="857750" y="699200"/>
            <a:ext cx="2621700" cy="106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35 kg</a:t>
            </a:r>
            <a:endParaRPr/>
          </a:p>
        </p:txBody>
      </p:sp>
      <p:sp>
        <p:nvSpPr>
          <p:cNvPr id="1201" name="Google Shape;1201;p97"/>
          <p:cNvSpPr txBox="1"/>
          <p:nvPr>
            <p:ph idx="1" type="subTitle"/>
          </p:nvPr>
        </p:nvSpPr>
        <p:spPr>
          <a:xfrm>
            <a:off x="1076175" y="1776071"/>
            <a:ext cx="2184900" cy="863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Big numbers catch your audience's attention</a:t>
            </a:r>
            <a:endParaRPr/>
          </a:p>
        </p:txBody>
      </p:sp>
      <p:sp>
        <p:nvSpPr>
          <p:cNvPr id="1202" name="Google Shape;1202;p97"/>
          <p:cNvSpPr txBox="1"/>
          <p:nvPr>
            <p:ph idx="2" type="title"/>
          </p:nvPr>
        </p:nvSpPr>
        <p:spPr>
          <a:xfrm>
            <a:off x="3261175" y="1447725"/>
            <a:ext cx="2621700" cy="106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25 units</a:t>
            </a:r>
            <a:endParaRPr/>
          </a:p>
        </p:txBody>
      </p:sp>
      <p:sp>
        <p:nvSpPr>
          <p:cNvPr id="1203" name="Google Shape;1203;p97"/>
          <p:cNvSpPr txBox="1"/>
          <p:nvPr>
            <p:ph idx="3" type="subTitle"/>
          </p:nvPr>
        </p:nvSpPr>
        <p:spPr>
          <a:xfrm>
            <a:off x="3479550" y="2524600"/>
            <a:ext cx="2184900" cy="86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a:p>
            <a:pPr indent="0" lvl="0" marL="0" rtl="0" algn="ctr">
              <a:spcBef>
                <a:spcPts val="1600"/>
              </a:spcBef>
              <a:spcAft>
                <a:spcPts val="1600"/>
              </a:spcAft>
              <a:buNone/>
            </a:pPr>
            <a:r>
              <a:t/>
            </a:r>
            <a:endParaRPr/>
          </a:p>
        </p:txBody>
      </p:sp>
      <p:sp>
        <p:nvSpPr>
          <p:cNvPr id="1204" name="Google Shape;1204;p97"/>
          <p:cNvSpPr txBox="1"/>
          <p:nvPr>
            <p:ph idx="4" type="title"/>
          </p:nvPr>
        </p:nvSpPr>
        <p:spPr>
          <a:xfrm>
            <a:off x="5664525" y="2355950"/>
            <a:ext cx="2621700" cy="106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 hs</a:t>
            </a:r>
            <a:endParaRPr/>
          </a:p>
        </p:txBody>
      </p:sp>
      <p:sp>
        <p:nvSpPr>
          <p:cNvPr id="1205" name="Google Shape;1205;p97"/>
          <p:cNvSpPr txBox="1"/>
          <p:nvPr>
            <p:ph idx="5" type="subTitle"/>
          </p:nvPr>
        </p:nvSpPr>
        <p:spPr>
          <a:xfrm>
            <a:off x="5882925" y="3432825"/>
            <a:ext cx="2184900" cy="86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a:p>
            <a:pPr indent="0" lvl="0" marL="0" rtl="0" algn="ctr">
              <a:spcBef>
                <a:spcPts val="1600"/>
              </a:spcBef>
              <a:spcAft>
                <a:spcPts val="1600"/>
              </a:spcAft>
              <a:buNone/>
            </a:pPr>
            <a:r>
              <a:t/>
            </a:r>
            <a:endParaRPr/>
          </a:p>
        </p:txBody>
      </p:sp>
      <p:grpSp>
        <p:nvGrpSpPr>
          <p:cNvPr id="1206" name="Google Shape;1206;p97"/>
          <p:cNvGrpSpPr/>
          <p:nvPr/>
        </p:nvGrpSpPr>
        <p:grpSpPr>
          <a:xfrm>
            <a:off x="1382623" y="3232239"/>
            <a:ext cx="1451503" cy="1066517"/>
            <a:chOff x="1134340" y="3144508"/>
            <a:chExt cx="1107511" cy="813204"/>
          </a:xfrm>
        </p:grpSpPr>
        <p:sp>
          <p:nvSpPr>
            <p:cNvPr id="1207" name="Google Shape;1207;p97"/>
            <p:cNvSpPr/>
            <p:nvPr/>
          </p:nvSpPr>
          <p:spPr>
            <a:xfrm>
              <a:off x="1134550" y="3144508"/>
              <a:ext cx="1098150" cy="167575"/>
            </a:xfrm>
            <a:custGeom>
              <a:rect b="b" l="l" r="r" t="t"/>
              <a:pathLst>
                <a:path extrusionOk="0" h="6703" w="43926">
                  <a:moveTo>
                    <a:pt x="696" y="0"/>
                  </a:moveTo>
                  <a:cubicBezTo>
                    <a:pt x="1" y="0"/>
                    <a:pt x="1" y="244"/>
                    <a:pt x="226" y="714"/>
                  </a:cubicBezTo>
                  <a:cubicBezTo>
                    <a:pt x="226" y="714"/>
                    <a:pt x="4925" y="5883"/>
                    <a:pt x="21615" y="6578"/>
                  </a:cubicBezTo>
                  <a:cubicBezTo>
                    <a:pt x="23131" y="6664"/>
                    <a:pt x="24551" y="6703"/>
                    <a:pt x="25882" y="6703"/>
                  </a:cubicBezTo>
                  <a:cubicBezTo>
                    <a:pt x="39184" y="6703"/>
                    <a:pt x="43456" y="2819"/>
                    <a:pt x="43456" y="2819"/>
                  </a:cubicBezTo>
                  <a:cubicBezTo>
                    <a:pt x="43925" y="2349"/>
                    <a:pt x="43700" y="2124"/>
                    <a:pt x="43230" y="2124"/>
                  </a:cubicBezTo>
                  <a:lnTo>
                    <a:pt x="6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97"/>
            <p:cNvSpPr/>
            <p:nvPr/>
          </p:nvSpPr>
          <p:spPr>
            <a:xfrm>
              <a:off x="1134340" y="3247213"/>
              <a:ext cx="1098600" cy="141000"/>
            </a:xfrm>
            <a:custGeom>
              <a:rect b="b" l="l" r="r" t="t"/>
              <a:pathLst>
                <a:path extrusionOk="0" h="5640" w="43944">
                  <a:moveTo>
                    <a:pt x="714" y="1"/>
                  </a:moveTo>
                  <a:cubicBezTo>
                    <a:pt x="0" y="1"/>
                    <a:pt x="0" y="471"/>
                    <a:pt x="245" y="696"/>
                  </a:cubicBezTo>
                  <a:cubicBezTo>
                    <a:pt x="245" y="696"/>
                    <a:pt x="5169" y="5639"/>
                    <a:pt x="21859" y="5639"/>
                  </a:cubicBezTo>
                  <a:cubicBezTo>
                    <a:pt x="38531" y="5639"/>
                    <a:pt x="43474" y="696"/>
                    <a:pt x="43474" y="696"/>
                  </a:cubicBezTo>
                  <a:cubicBezTo>
                    <a:pt x="43944" y="471"/>
                    <a:pt x="43699" y="1"/>
                    <a:pt x="43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97"/>
            <p:cNvSpPr/>
            <p:nvPr/>
          </p:nvSpPr>
          <p:spPr>
            <a:xfrm>
              <a:off x="1134341" y="3359761"/>
              <a:ext cx="1098600" cy="147100"/>
            </a:xfrm>
            <a:custGeom>
              <a:rect b="b" l="l" r="r" t="t"/>
              <a:pathLst>
                <a:path extrusionOk="0" h="5884" w="43944">
                  <a:moveTo>
                    <a:pt x="714" y="1"/>
                  </a:moveTo>
                  <a:cubicBezTo>
                    <a:pt x="0" y="1"/>
                    <a:pt x="0" y="471"/>
                    <a:pt x="245" y="940"/>
                  </a:cubicBezTo>
                  <a:cubicBezTo>
                    <a:pt x="245" y="940"/>
                    <a:pt x="5169" y="5884"/>
                    <a:pt x="21859" y="5884"/>
                  </a:cubicBezTo>
                  <a:cubicBezTo>
                    <a:pt x="38531" y="5884"/>
                    <a:pt x="43474" y="940"/>
                    <a:pt x="43474" y="940"/>
                  </a:cubicBezTo>
                  <a:cubicBezTo>
                    <a:pt x="43944" y="471"/>
                    <a:pt x="43699" y="1"/>
                    <a:pt x="43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97"/>
            <p:cNvSpPr/>
            <p:nvPr/>
          </p:nvSpPr>
          <p:spPr>
            <a:xfrm>
              <a:off x="1140200" y="3448824"/>
              <a:ext cx="1098600" cy="146625"/>
            </a:xfrm>
            <a:custGeom>
              <a:rect b="b" l="l" r="r" t="t"/>
              <a:pathLst>
                <a:path extrusionOk="0" h="5865" w="43944">
                  <a:moveTo>
                    <a:pt x="714" y="0"/>
                  </a:moveTo>
                  <a:cubicBezTo>
                    <a:pt x="0" y="0"/>
                    <a:pt x="0" y="470"/>
                    <a:pt x="245" y="940"/>
                  </a:cubicBezTo>
                  <a:cubicBezTo>
                    <a:pt x="245" y="940"/>
                    <a:pt x="5169" y="5865"/>
                    <a:pt x="21859" y="5865"/>
                  </a:cubicBezTo>
                  <a:cubicBezTo>
                    <a:pt x="38531" y="5865"/>
                    <a:pt x="43474" y="940"/>
                    <a:pt x="43474" y="940"/>
                  </a:cubicBezTo>
                  <a:cubicBezTo>
                    <a:pt x="43944" y="470"/>
                    <a:pt x="43699" y="0"/>
                    <a:pt x="43230" y="0"/>
                  </a:cubicBezTo>
                  <a:close/>
                </a:path>
              </a:pathLst>
            </a:custGeom>
            <a:solidFill>
              <a:srgbClr val="FF6B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97"/>
            <p:cNvSpPr/>
            <p:nvPr/>
          </p:nvSpPr>
          <p:spPr>
            <a:xfrm rot="184688">
              <a:off x="1140203" y="3554527"/>
              <a:ext cx="1098647" cy="141007"/>
            </a:xfrm>
            <a:custGeom>
              <a:rect b="b" l="l" r="r" t="t"/>
              <a:pathLst>
                <a:path extrusionOk="0" h="5640" w="43944">
                  <a:moveTo>
                    <a:pt x="714" y="1"/>
                  </a:moveTo>
                  <a:cubicBezTo>
                    <a:pt x="0" y="1"/>
                    <a:pt x="0" y="226"/>
                    <a:pt x="245" y="696"/>
                  </a:cubicBezTo>
                  <a:cubicBezTo>
                    <a:pt x="245" y="696"/>
                    <a:pt x="5169" y="5639"/>
                    <a:pt x="21859" y="5639"/>
                  </a:cubicBezTo>
                  <a:cubicBezTo>
                    <a:pt x="38531" y="5639"/>
                    <a:pt x="43474" y="696"/>
                    <a:pt x="43474" y="696"/>
                  </a:cubicBezTo>
                  <a:cubicBezTo>
                    <a:pt x="43944" y="226"/>
                    <a:pt x="43699" y="1"/>
                    <a:pt x="43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97"/>
            <p:cNvSpPr/>
            <p:nvPr/>
          </p:nvSpPr>
          <p:spPr>
            <a:xfrm>
              <a:off x="1140200" y="3625025"/>
              <a:ext cx="1098600" cy="141000"/>
            </a:xfrm>
            <a:custGeom>
              <a:rect b="b" l="l" r="r" t="t"/>
              <a:pathLst>
                <a:path extrusionOk="0" h="5640" w="43944">
                  <a:moveTo>
                    <a:pt x="714" y="1"/>
                  </a:moveTo>
                  <a:cubicBezTo>
                    <a:pt x="0" y="1"/>
                    <a:pt x="0" y="227"/>
                    <a:pt x="245" y="696"/>
                  </a:cubicBezTo>
                  <a:cubicBezTo>
                    <a:pt x="245" y="696"/>
                    <a:pt x="5169" y="5640"/>
                    <a:pt x="21859" y="5640"/>
                  </a:cubicBezTo>
                  <a:cubicBezTo>
                    <a:pt x="38531" y="5640"/>
                    <a:pt x="43474" y="696"/>
                    <a:pt x="43474" y="696"/>
                  </a:cubicBezTo>
                  <a:cubicBezTo>
                    <a:pt x="43944" y="227"/>
                    <a:pt x="43699" y="1"/>
                    <a:pt x="43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97"/>
            <p:cNvSpPr/>
            <p:nvPr/>
          </p:nvSpPr>
          <p:spPr>
            <a:xfrm rot="-168174">
              <a:off x="1140197" y="3695514"/>
              <a:ext cx="1098596" cy="140974"/>
            </a:xfrm>
            <a:custGeom>
              <a:rect b="b" l="l" r="r" t="t"/>
              <a:pathLst>
                <a:path extrusionOk="0" h="5639" w="43944">
                  <a:moveTo>
                    <a:pt x="714" y="0"/>
                  </a:moveTo>
                  <a:cubicBezTo>
                    <a:pt x="0" y="0"/>
                    <a:pt x="0" y="226"/>
                    <a:pt x="245" y="696"/>
                  </a:cubicBezTo>
                  <a:cubicBezTo>
                    <a:pt x="245" y="696"/>
                    <a:pt x="5169" y="5639"/>
                    <a:pt x="21859" y="5639"/>
                  </a:cubicBezTo>
                  <a:cubicBezTo>
                    <a:pt x="38531" y="5639"/>
                    <a:pt x="43474" y="696"/>
                    <a:pt x="43474" y="696"/>
                  </a:cubicBezTo>
                  <a:cubicBezTo>
                    <a:pt x="43944" y="226"/>
                    <a:pt x="43699" y="0"/>
                    <a:pt x="432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97"/>
            <p:cNvSpPr/>
            <p:nvPr/>
          </p:nvSpPr>
          <p:spPr>
            <a:xfrm>
              <a:off x="1140200" y="3804987"/>
              <a:ext cx="1098600" cy="140975"/>
            </a:xfrm>
            <a:custGeom>
              <a:rect b="b" l="l" r="r" t="t"/>
              <a:pathLst>
                <a:path extrusionOk="0" h="5639" w="43944">
                  <a:moveTo>
                    <a:pt x="714" y="0"/>
                  </a:moveTo>
                  <a:cubicBezTo>
                    <a:pt x="0" y="0"/>
                    <a:pt x="0" y="244"/>
                    <a:pt x="245" y="714"/>
                  </a:cubicBezTo>
                  <a:cubicBezTo>
                    <a:pt x="245" y="714"/>
                    <a:pt x="5169" y="5639"/>
                    <a:pt x="21859" y="5639"/>
                  </a:cubicBezTo>
                  <a:cubicBezTo>
                    <a:pt x="38531" y="5639"/>
                    <a:pt x="43474" y="714"/>
                    <a:pt x="43474" y="714"/>
                  </a:cubicBezTo>
                  <a:cubicBezTo>
                    <a:pt x="43944" y="244"/>
                    <a:pt x="43699" y="0"/>
                    <a:pt x="432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97"/>
            <p:cNvSpPr/>
            <p:nvPr/>
          </p:nvSpPr>
          <p:spPr>
            <a:xfrm>
              <a:off x="1439975" y="3922437"/>
              <a:ext cx="499050" cy="35275"/>
            </a:xfrm>
            <a:custGeom>
              <a:rect b="b" l="l" r="r" t="t"/>
              <a:pathLst>
                <a:path extrusionOk="0" h="1411" w="19962">
                  <a:moveTo>
                    <a:pt x="226" y="1"/>
                  </a:moveTo>
                  <a:cubicBezTo>
                    <a:pt x="1" y="1"/>
                    <a:pt x="1" y="245"/>
                    <a:pt x="1" y="471"/>
                  </a:cubicBezTo>
                  <a:lnTo>
                    <a:pt x="1" y="1185"/>
                  </a:lnTo>
                  <a:cubicBezTo>
                    <a:pt x="1" y="1185"/>
                    <a:pt x="1" y="1411"/>
                    <a:pt x="226" y="1411"/>
                  </a:cubicBezTo>
                  <a:lnTo>
                    <a:pt x="19491" y="1411"/>
                  </a:lnTo>
                  <a:cubicBezTo>
                    <a:pt x="19736" y="1411"/>
                    <a:pt x="19961" y="1185"/>
                    <a:pt x="19961" y="1185"/>
                  </a:cubicBezTo>
                  <a:lnTo>
                    <a:pt x="19961" y="471"/>
                  </a:lnTo>
                  <a:cubicBezTo>
                    <a:pt x="19961" y="245"/>
                    <a:pt x="19736" y="1"/>
                    <a:pt x="194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19" name="Shape 1219"/>
        <p:cNvGrpSpPr/>
        <p:nvPr/>
      </p:nvGrpSpPr>
      <p:grpSpPr>
        <a:xfrm>
          <a:off x="0" y="0"/>
          <a:ext cx="0" cy="0"/>
          <a:chOff x="0" y="0"/>
          <a:chExt cx="0" cy="0"/>
        </a:xfrm>
      </p:grpSpPr>
      <p:sp>
        <p:nvSpPr>
          <p:cNvPr id="1220" name="Google Shape;1220;p98"/>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Success</a:t>
            </a:r>
            <a:endParaRPr/>
          </a:p>
        </p:txBody>
      </p:sp>
      <p:sp>
        <p:nvSpPr>
          <p:cNvPr id="1221" name="Google Shape;1221;p98"/>
          <p:cNvSpPr/>
          <p:nvPr/>
        </p:nvSpPr>
        <p:spPr>
          <a:xfrm flipH="1" rot="10800000">
            <a:off x="1044223" y="167195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98"/>
          <p:cNvSpPr/>
          <p:nvPr/>
        </p:nvSpPr>
        <p:spPr>
          <a:xfrm flipH="1" rot="10800000">
            <a:off x="1312958" y="167195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98"/>
          <p:cNvSpPr/>
          <p:nvPr/>
        </p:nvSpPr>
        <p:spPr>
          <a:xfrm flipH="1" rot="10800000">
            <a:off x="1552596" y="167195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98"/>
          <p:cNvSpPr/>
          <p:nvPr/>
        </p:nvSpPr>
        <p:spPr>
          <a:xfrm flipH="1" rot="10800000">
            <a:off x="1792234" y="167195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98"/>
          <p:cNvSpPr/>
          <p:nvPr/>
        </p:nvSpPr>
        <p:spPr>
          <a:xfrm flipH="1" rot="10800000">
            <a:off x="2031873" y="167195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98"/>
          <p:cNvSpPr/>
          <p:nvPr/>
        </p:nvSpPr>
        <p:spPr>
          <a:xfrm flipH="1" rot="10800000">
            <a:off x="2271511" y="167195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98"/>
          <p:cNvSpPr/>
          <p:nvPr/>
        </p:nvSpPr>
        <p:spPr>
          <a:xfrm flipH="1" rot="10800000">
            <a:off x="2511149" y="167195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98"/>
          <p:cNvSpPr/>
          <p:nvPr/>
        </p:nvSpPr>
        <p:spPr>
          <a:xfrm flipH="1" rot="10800000">
            <a:off x="2750787" y="167195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98"/>
          <p:cNvSpPr/>
          <p:nvPr/>
        </p:nvSpPr>
        <p:spPr>
          <a:xfrm flipH="1" rot="10800000">
            <a:off x="2990425" y="167195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98"/>
          <p:cNvSpPr/>
          <p:nvPr/>
        </p:nvSpPr>
        <p:spPr>
          <a:xfrm flipH="1" rot="10800000">
            <a:off x="3230063" y="167195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98"/>
          <p:cNvSpPr txBox="1"/>
          <p:nvPr/>
        </p:nvSpPr>
        <p:spPr>
          <a:xfrm>
            <a:off x="3541008" y="1766434"/>
            <a:ext cx="837000" cy="663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800">
                <a:solidFill>
                  <a:schemeClr val="accent2"/>
                </a:solidFill>
                <a:latin typeface="Fjalla One"/>
                <a:ea typeface="Fjalla One"/>
                <a:cs typeface="Fjalla One"/>
                <a:sym typeface="Fjalla One"/>
              </a:rPr>
              <a:t>9/</a:t>
            </a:r>
            <a:r>
              <a:rPr b="1" lang="en" sz="2800">
                <a:solidFill>
                  <a:schemeClr val="accent3"/>
                </a:solidFill>
                <a:latin typeface="Fjalla One"/>
                <a:ea typeface="Fjalla One"/>
                <a:cs typeface="Fjalla One"/>
                <a:sym typeface="Fjalla One"/>
              </a:rPr>
              <a:t>10</a:t>
            </a:r>
            <a:endParaRPr b="1" sz="2800">
              <a:solidFill>
                <a:schemeClr val="accent3"/>
              </a:solidFill>
              <a:latin typeface="Fjalla One"/>
              <a:ea typeface="Fjalla One"/>
              <a:cs typeface="Fjalla One"/>
              <a:sym typeface="Fjalla One"/>
            </a:endParaRPr>
          </a:p>
        </p:txBody>
      </p:sp>
      <p:sp>
        <p:nvSpPr>
          <p:cNvPr id="1232" name="Google Shape;1232;p98"/>
          <p:cNvSpPr txBox="1"/>
          <p:nvPr/>
        </p:nvSpPr>
        <p:spPr>
          <a:xfrm>
            <a:off x="930225" y="2616747"/>
            <a:ext cx="2060100" cy="408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4"/>
                </a:solidFill>
                <a:latin typeface="Roboto"/>
                <a:ea typeface="Roboto"/>
                <a:cs typeface="Roboto"/>
                <a:sym typeface="Roboto"/>
              </a:rPr>
              <a:t>Saturn is the ringed one</a:t>
            </a:r>
            <a:endParaRPr>
              <a:solidFill>
                <a:schemeClr val="accent4"/>
              </a:solidFill>
              <a:latin typeface="Roboto"/>
              <a:ea typeface="Roboto"/>
              <a:cs typeface="Roboto"/>
              <a:sym typeface="Roboto"/>
            </a:endParaRPr>
          </a:p>
        </p:txBody>
      </p:sp>
      <p:sp>
        <p:nvSpPr>
          <p:cNvPr id="1233" name="Google Shape;1233;p98"/>
          <p:cNvSpPr txBox="1"/>
          <p:nvPr/>
        </p:nvSpPr>
        <p:spPr>
          <a:xfrm>
            <a:off x="930275" y="3544865"/>
            <a:ext cx="2060100" cy="105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4"/>
                </a:solidFill>
                <a:latin typeface="Roboto"/>
                <a:ea typeface="Roboto"/>
                <a:cs typeface="Roboto"/>
                <a:sym typeface="Roboto"/>
              </a:rPr>
              <a:t>Neptune is the farthest planet from the Sun and the fourth-largest in the Solar System</a:t>
            </a:r>
            <a:endParaRPr>
              <a:solidFill>
                <a:schemeClr val="accent4"/>
              </a:solidFill>
              <a:latin typeface="Roboto"/>
              <a:ea typeface="Roboto"/>
              <a:cs typeface="Roboto"/>
              <a:sym typeface="Roboto"/>
            </a:endParaRPr>
          </a:p>
        </p:txBody>
      </p:sp>
      <p:grpSp>
        <p:nvGrpSpPr>
          <p:cNvPr id="1234" name="Google Shape;1234;p98"/>
          <p:cNvGrpSpPr/>
          <p:nvPr/>
        </p:nvGrpSpPr>
        <p:grpSpPr>
          <a:xfrm flipH="1">
            <a:off x="3116861" y="3245023"/>
            <a:ext cx="1600128" cy="1346095"/>
            <a:chOff x="5148500" y="2840976"/>
            <a:chExt cx="2077819" cy="1758452"/>
          </a:xfrm>
        </p:grpSpPr>
        <p:sp>
          <p:nvSpPr>
            <p:cNvPr id="1235" name="Google Shape;1235;p98"/>
            <p:cNvSpPr/>
            <p:nvPr/>
          </p:nvSpPr>
          <p:spPr>
            <a:xfrm>
              <a:off x="5148500" y="2840976"/>
              <a:ext cx="2077819" cy="1758452"/>
            </a:xfrm>
            <a:custGeom>
              <a:rect b="b" l="l" r="r" t="t"/>
              <a:pathLst>
                <a:path extrusionOk="0" h="177846" w="210146">
                  <a:moveTo>
                    <a:pt x="71961" y="58922"/>
                  </a:moveTo>
                  <a:cubicBezTo>
                    <a:pt x="76614" y="58922"/>
                    <a:pt x="80401" y="62709"/>
                    <a:pt x="80401" y="67416"/>
                  </a:cubicBezTo>
                  <a:cubicBezTo>
                    <a:pt x="80401" y="72069"/>
                    <a:pt x="76614" y="75857"/>
                    <a:pt x="71961" y="75857"/>
                  </a:cubicBezTo>
                  <a:lnTo>
                    <a:pt x="47830" y="75857"/>
                  </a:lnTo>
                  <a:lnTo>
                    <a:pt x="47830" y="58922"/>
                  </a:lnTo>
                  <a:close/>
                  <a:moveTo>
                    <a:pt x="71961" y="92846"/>
                  </a:moveTo>
                  <a:cubicBezTo>
                    <a:pt x="76614" y="92846"/>
                    <a:pt x="80401" y="96633"/>
                    <a:pt x="80401" y="101340"/>
                  </a:cubicBezTo>
                  <a:cubicBezTo>
                    <a:pt x="80401" y="105993"/>
                    <a:pt x="76614" y="109781"/>
                    <a:pt x="71961" y="109781"/>
                  </a:cubicBezTo>
                  <a:lnTo>
                    <a:pt x="47830" y="109781"/>
                  </a:lnTo>
                  <a:lnTo>
                    <a:pt x="47830" y="92846"/>
                  </a:lnTo>
                  <a:close/>
                  <a:moveTo>
                    <a:pt x="71961" y="126770"/>
                  </a:moveTo>
                  <a:cubicBezTo>
                    <a:pt x="76614" y="126770"/>
                    <a:pt x="80401" y="130557"/>
                    <a:pt x="80401" y="135264"/>
                  </a:cubicBezTo>
                  <a:cubicBezTo>
                    <a:pt x="80401" y="139917"/>
                    <a:pt x="76614" y="143705"/>
                    <a:pt x="71961" y="143705"/>
                  </a:cubicBezTo>
                  <a:lnTo>
                    <a:pt x="47830" y="143705"/>
                  </a:lnTo>
                  <a:lnTo>
                    <a:pt x="47830" y="126770"/>
                  </a:lnTo>
                  <a:close/>
                  <a:moveTo>
                    <a:pt x="9036" y="1"/>
                  </a:moveTo>
                  <a:cubicBezTo>
                    <a:pt x="5736" y="1"/>
                    <a:pt x="2706" y="1949"/>
                    <a:pt x="1353" y="4979"/>
                  </a:cubicBezTo>
                  <a:cubicBezTo>
                    <a:pt x="1" y="8008"/>
                    <a:pt x="542" y="11579"/>
                    <a:pt x="2706" y="14068"/>
                  </a:cubicBezTo>
                  <a:lnTo>
                    <a:pt x="30949" y="45828"/>
                  </a:lnTo>
                  <a:lnTo>
                    <a:pt x="30949" y="151983"/>
                  </a:lnTo>
                  <a:cubicBezTo>
                    <a:pt x="30949" y="166267"/>
                    <a:pt x="42528" y="177845"/>
                    <a:pt x="56811" y="177845"/>
                  </a:cubicBezTo>
                  <a:lnTo>
                    <a:pt x="143434" y="177845"/>
                  </a:lnTo>
                  <a:cubicBezTo>
                    <a:pt x="157718" y="177845"/>
                    <a:pt x="169351" y="166267"/>
                    <a:pt x="169351" y="151983"/>
                  </a:cubicBezTo>
                  <a:lnTo>
                    <a:pt x="169351" y="29272"/>
                  </a:lnTo>
                  <a:cubicBezTo>
                    <a:pt x="169351" y="26134"/>
                    <a:pt x="171839" y="23645"/>
                    <a:pt x="174923" y="23645"/>
                  </a:cubicBezTo>
                  <a:lnTo>
                    <a:pt x="180875" y="23645"/>
                  </a:lnTo>
                  <a:cubicBezTo>
                    <a:pt x="183959" y="23645"/>
                    <a:pt x="186448" y="26134"/>
                    <a:pt x="186448" y="29272"/>
                  </a:cubicBezTo>
                  <a:lnTo>
                    <a:pt x="186448" y="85866"/>
                  </a:lnTo>
                  <a:cubicBezTo>
                    <a:pt x="186448" y="92413"/>
                    <a:pt x="191750" y="97715"/>
                    <a:pt x="198297" y="97715"/>
                  </a:cubicBezTo>
                  <a:cubicBezTo>
                    <a:pt x="204844" y="97715"/>
                    <a:pt x="210146" y="92413"/>
                    <a:pt x="210146" y="85866"/>
                  </a:cubicBezTo>
                  <a:lnTo>
                    <a:pt x="210146" y="29272"/>
                  </a:lnTo>
                  <a:cubicBezTo>
                    <a:pt x="210146" y="13094"/>
                    <a:pt x="196998" y="1"/>
                    <a:pt x="1808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98"/>
            <p:cNvSpPr/>
            <p:nvPr/>
          </p:nvSpPr>
          <p:spPr>
            <a:xfrm>
              <a:off x="5588000" y="3060700"/>
              <a:ext cx="1095300" cy="14289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98"/>
            <p:cNvSpPr/>
            <p:nvPr/>
          </p:nvSpPr>
          <p:spPr>
            <a:xfrm>
              <a:off x="5588008" y="3055610"/>
              <a:ext cx="1095300" cy="278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8" name="Google Shape;1238;p98"/>
          <p:cNvSpPr txBox="1"/>
          <p:nvPr/>
        </p:nvSpPr>
        <p:spPr>
          <a:xfrm>
            <a:off x="3490308" y="3809403"/>
            <a:ext cx="938400" cy="59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800">
                <a:solidFill>
                  <a:schemeClr val="lt1"/>
                </a:solidFill>
                <a:latin typeface="Fjalla One"/>
                <a:ea typeface="Fjalla One"/>
                <a:cs typeface="Fjalla One"/>
                <a:sym typeface="Fjalla One"/>
              </a:rPr>
              <a:t>95%</a:t>
            </a:r>
            <a:endParaRPr b="1" sz="2800">
              <a:solidFill>
                <a:schemeClr val="lt1"/>
              </a:solidFill>
              <a:latin typeface="Fjalla One"/>
              <a:ea typeface="Fjalla One"/>
              <a:cs typeface="Fjalla One"/>
              <a:sym typeface="Fjalla One"/>
            </a:endParaRPr>
          </a:p>
        </p:txBody>
      </p:sp>
      <p:sp>
        <p:nvSpPr>
          <p:cNvPr id="1239" name="Google Shape;1239;p98"/>
          <p:cNvSpPr/>
          <p:nvPr/>
        </p:nvSpPr>
        <p:spPr>
          <a:xfrm flipH="1">
            <a:off x="5391021" y="-4002936"/>
            <a:ext cx="1806879" cy="860257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98"/>
          <p:cNvSpPr txBox="1"/>
          <p:nvPr/>
        </p:nvSpPr>
        <p:spPr>
          <a:xfrm>
            <a:off x="5435675" y="2405489"/>
            <a:ext cx="17232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solidFill>
                  <a:schemeClr val="accent4"/>
                </a:solidFill>
                <a:latin typeface="Fjalla One"/>
                <a:ea typeface="Fjalla One"/>
                <a:cs typeface="Fjalla One"/>
                <a:sym typeface="Fjalla One"/>
              </a:rPr>
              <a:t>2,500</a:t>
            </a:r>
            <a:endParaRPr b="1" sz="3200">
              <a:solidFill>
                <a:schemeClr val="accent4"/>
              </a:solidFill>
              <a:latin typeface="Fjalla One"/>
              <a:ea typeface="Fjalla One"/>
              <a:cs typeface="Fjalla One"/>
              <a:sym typeface="Fjalla One"/>
            </a:endParaRPr>
          </a:p>
        </p:txBody>
      </p:sp>
      <p:sp>
        <p:nvSpPr>
          <p:cNvPr id="1241" name="Google Shape;1241;p98"/>
          <p:cNvSpPr txBox="1"/>
          <p:nvPr/>
        </p:nvSpPr>
        <p:spPr>
          <a:xfrm flipH="1">
            <a:off x="5552425" y="2970239"/>
            <a:ext cx="1460400" cy="137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4"/>
                </a:solidFill>
                <a:latin typeface="Roboto"/>
                <a:ea typeface="Roboto"/>
                <a:cs typeface="Roboto"/>
                <a:sym typeface="Roboto"/>
              </a:rPr>
              <a:t>Venus has a beautiful name, but it’s hot</a:t>
            </a:r>
            <a:endParaRPr>
              <a:solidFill>
                <a:schemeClr val="accent4"/>
              </a:solidFill>
              <a:latin typeface="Roboto"/>
              <a:ea typeface="Roboto"/>
              <a:cs typeface="Roboto"/>
              <a:sym typeface="Robot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45" name="Shape 1245"/>
        <p:cNvGrpSpPr/>
        <p:nvPr/>
      </p:nvGrpSpPr>
      <p:grpSpPr>
        <a:xfrm>
          <a:off x="0" y="0"/>
          <a:ext cx="0" cy="0"/>
          <a:chOff x="0" y="0"/>
          <a:chExt cx="0" cy="0"/>
        </a:xfrm>
      </p:grpSpPr>
      <p:sp>
        <p:nvSpPr>
          <p:cNvPr id="1246" name="Google Shape;1246;p99"/>
          <p:cNvSpPr txBox="1"/>
          <p:nvPr>
            <p:ph type="title"/>
          </p:nvPr>
        </p:nvSpPr>
        <p:spPr>
          <a:xfrm flipH="1">
            <a:off x="1491000" y="1440600"/>
            <a:ext cx="3462000" cy="117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Success</a:t>
            </a:r>
            <a:endParaRPr/>
          </a:p>
        </p:txBody>
      </p:sp>
      <p:sp>
        <p:nvSpPr>
          <p:cNvPr id="1247" name="Google Shape;1247;p99"/>
          <p:cNvSpPr txBox="1"/>
          <p:nvPr/>
        </p:nvSpPr>
        <p:spPr>
          <a:xfrm>
            <a:off x="5205121" y="3066076"/>
            <a:ext cx="1945200" cy="7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4100">
                <a:solidFill>
                  <a:schemeClr val="dk2"/>
                </a:solidFill>
                <a:latin typeface="Fjalla One"/>
                <a:ea typeface="Fjalla One"/>
                <a:cs typeface="Fjalla One"/>
                <a:sym typeface="Fjalla One"/>
              </a:rPr>
              <a:t>2,500</a:t>
            </a:r>
            <a:endParaRPr b="1" sz="4100">
              <a:solidFill>
                <a:schemeClr val="dk2"/>
              </a:solidFill>
              <a:latin typeface="Fjalla One"/>
              <a:ea typeface="Fjalla One"/>
              <a:cs typeface="Fjalla One"/>
              <a:sym typeface="Fjalla One"/>
            </a:endParaRPr>
          </a:p>
        </p:txBody>
      </p:sp>
      <p:sp>
        <p:nvSpPr>
          <p:cNvPr id="1248" name="Google Shape;1248;p99"/>
          <p:cNvSpPr txBox="1"/>
          <p:nvPr/>
        </p:nvSpPr>
        <p:spPr>
          <a:xfrm flipH="1">
            <a:off x="5002600" y="3763989"/>
            <a:ext cx="2389500" cy="7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4"/>
                </a:solidFill>
                <a:latin typeface="Roboto"/>
                <a:ea typeface="Roboto"/>
                <a:cs typeface="Roboto"/>
                <a:sym typeface="Roboto"/>
              </a:rPr>
              <a:t>Venus has a beautiful name, but it’s hot</a:t>
            </a:r>
            <a:endParaRPr>
              <a:solidFill>
                <a:schemeClr val="accent4"/>
              </a:solidFill>
              <a:latin typeface="Roboto"/>
              <a:ea typeface="Roboto"/>
              <a:cs typeface="Roboto"/>
              <a:sym typeface="Roboto"/>
            </a:endParaRPr>
          </a:p>
        </p:txBody>
      </p:sp>
      <p:grpSp>
        <p:nvGrpSpPr>
          <p:cNvPr id="1249" name="Google Shape;1249;p99"/>
          <p:cNvGrpSpPr/>
          <p:nvPr/>
        </p:nvGrpSpPr>
        <p:grpSpPr>
          <a:xfrm flipH="1" rot="2699946">
            <a:off x="5138110" y="646193"/>
            <a:ext cx="1924368" cy="1907642"/>
            <a:chOff x="4808150" y="1938625"/>
            <a:chExt cx="425675" cy="421975"/>
          </a:xfrm>
        </p:grpSpPr>
        <p:sp>
          <p:nvSpPr>
            <p:cNvPr id="1250" name="Google Shape;1250;p99"/>
            <p:cNvSpPr/>
            <p:nvPr/>
          </p:nvSpPr>
          <p:spPr>
            <a:xfrm>
              <a:off x="5010800" y="1973625"/>
              <a:ext cx="184325" cy="184325"/>
            </a:xfrm>
            <a:custGeom>
              <a:rect b="b" l="l" r="r" t="t"/>
              <a:pathLst>
                <a:path extrusionOk="0" h="7373" w="7373">
                  <a:moveTo>
                    <a:pt x="2139" y="0"/>
                  </a:moveTo>
                  <a:lnTo>
                    <a:pt x="0" y="2139"/>
                  </a:lnTo>
                  <a:lnTo>
                    <a:pt x="5234" y="7373"/>
                  </a:lnTo>
                  <a:lnTo>
                    <a:pt x="7373" y="5234"/>
                  </a:lnTo>
                  <a:lnTo>
                    <a:pt x="21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99"/>
            <p:cNvSpPr/>
            <p:nvPr/>
          </p:nvSpPr>
          <p:spPr>
            <a:xfrm>
              <a:off x="4972100" y="1938625"/>
              <a:ext cx="74350" cy="70675"/>
            </a:xfrm>
            <a:custGeom>
              <a:rect b="b" l="l" r="r" t="t"/>
              <a:pathLst>
                <a:path extrusionOk="0" h="2827" w="2974">
                  <a:moveTo>
                    <a:pt x="1660" y="0"/>
                  </a:moveTo>
                  <a:cubicBezTo>
                    <a:pt x="1273" y="0"/>
                    <a:pt x="886" y="148"/>
                    <a:pt x="591" y="443"/>
                  </a:cubicBezTo>
                  <a:cubicBezTo>
                    <a:pt x="1" y="1034"/>
                    <a:pt x="1" y="1991"/>
                    <a:pt x="591" y="2582"/>
                  </a:cubicBezTo>
                  <a:lnTo>
                    <a:pt x="836" y="2826"/>
                  </a:lnTo>
                  <a:lnTo>
                    <a:pt x="2974" y="688"/>
                  </a:lnTo>
                  <a:lnTo>
                    <a:pt x="2730" y="443"/>
                  </a:lnTo>
                  <a:cubicBezTo>
                    <a:pt x="2434" y="148"/>
                    <a:pt x="2047" y="0"/>
                    <a:pt x="16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99"/>
            <p:cNvSpPr/>
            <p:nvPr/>
          </p:nvSpPr>
          <p:spPr>
            <a:xfrm>
              <a:off x="5159475" y="2122300"/>
              <a:ext cx="74350" cy="70650"/>
            </a:xfrm>
            <a:custGeom>
              <a:rect b="b" l="l" r="r" t="t"/>
              <a:pathLst>
                <a:path extrusionOk="0" h="2826" w="2974">
                  <a:moveTo>
                    <a:pt x="2138" y="0"/>
                  </a:moveTo>
                  <a:lnTo>
                    <a:pt x="0" y="2139"/>
                  </a:lnTo>
                  <a:lnTo>
                    <a:pt x="244" y="2383"/>
                  </a:lnTo>
                  <a:cubicBezTo>
                    <a:pt x="540" y="2678"/>
                    <a:pt x="927" y="2826"/>
                    <a:pt x="1314" y="2826"/>
                  </a:cubicBezTo>
                  <a:cubicBezTo>
                    <a:pt x="1701" y="2826"/>
                    <a:pt x="2088" y="2678"/>
                    <a:pt x="2383" y="2383"/>
                  </a:cubicBezTo>
                  <a:cubicBezTo>
                    <a:pt x="2973" y="1792"/>
                    <a:pt x="2973" y="835"/>
                    <a:pt x="2383" y="245"/>
                  </a:cubicBezTo>
                  <a:lnTo>
                    <a:pt x="21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99"/>
            <p:cNvSpPr/>
            <p:nvPr/>
          </p:nvSpPr>
          <p:spPr>
            <a:xfrm>
              <a:off x="4981775" y="2083600"/>
              <a:ext cx="103375" cy="103375"/>
            </a:xfrm>
            <a:custGeom>
              <a:rect b="b" l="l" r="r" t="t"/>
              <a:pathLst>
                <a:path extrusionOk="0" h="4135" w="4135">
                  <a:moveTo>
                    <a:pt x="1996" y="0"/>
                  </a:moveTo>
                  <a:lnTo>
                    <a:pt x="0" y="1996"/>
                  </a:lnTo>
                  <a:lnTo>
                    <a:pt x="2139" y="4135"/>
                  </a:lnTo>
                  <a:lnTo>
                    <a:pt x="4135" y="2139"/>
                  </a:lnTo>
                  <a:lnTo>
                    <a:pt x="19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99"/>
            <p:cNvSpPr/>
            <p:nvPr/>
          </p:nvSpPr>
          <p:spPr>
            <a:xfrm>
              <a:off x="4808150" y="2169125"/>
              <a:ext cx="191475" cy="191475"/>
            </a:xfrm>
            <a:custGeom>
              <a:rect b="b" l="l" r="r" t="t"/>
              <a:pathLst>
                <a:path extrusionOk="0" h="7659" w="7659">
                  <a:moveTo>
                    <a:pt x="6945" y="1"/>
                  </a:moveTo>
                  <a:lnTo>
                    <a:pt x="5764" y="1182"/>
                  </a:lnTo>
                  <a:lnTo>
                    <a:pt x="3056" y="510"/>
                  </a:lnTo>
                  <a:lnTo>
                    <a:pt x="4033" y="2933"/>
                  </a:lnTo>
                  <a:lnTo>
                    <a:pt x="877" y="1895"/>
                  </a:lnTo>
                  <a:lnTo>
                    <a:pt x="2261" y="4685"/>
                  </a:lnTo>
                  <a:lnTo>
                    <a:pt x="1" y="6945"/>
                  </a:lnTo>
                  <a:lnTo>
                    <a:pt x="714" y="7658"/>
                  </a:lnTo>
                  <a:lnTo>
                    <a:pt x="3504" y="4868"/>
                  </a:lnTo>
                  <a:lnTo>
                    <a:pt x="2872" y="3626"/>
                  </a:lnTo>
                  <a:lnTo>
                    <a:pt x="5785" y="4583"/>
                  </a:lnTo>
                  <a:lnTo>
                    <a:pt x="4726" y="1976"/>
                  </a:lnTo>
                  <a:lnTo>
                    <a:pt x="6070" y="2302"/>
                  </a:lnTo>
                  <a:lnTo>
                    <a:pt x="7658" y="714"/>
                  </a:lnTo>
                  <a:lnTo>
                    <a:pt x="69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 name="Google Shape;1255;p99"/>
          <p:cNvSpPr txBox="1"/>
          <p:nvPr>
            <p:ph idx="1" type="subTitle"/>
          </p:nvPr>
        </p:nvSpPr>
        <p:spPr>
          <a:xfrm flipH="1">
            <a:off x="1491000" y="2357550"/>
            <a:ext cx="3081000" cy="231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rPr>
              <a:t>Neptune is the farthest planet from the Sun and the fourth-largest</a:t>
            </a:r>
            <a:endParaRPr>
              <a:solidFill>
                <a:schemeClr val="accent4"/>
              </a:solidFill>
            </a:endParaRPr>
          </a:p>
          <a:p>
            <a:pPr indent="-317500" lvl="0" marL="457200" rtl="0" algn="l">
              <a:spcBef>
                <a:spcPts val="1600"/>
              </a:spcBef>
              <a:spcAft>
                <a:spcPts val="0"/>
              </a:spcAft>
              <a:buClr>
                <a:schemeClr val="accent4"/>
              </a:buClr>
              <a:buSzPts val="1400"/>
              <a:buChar char="●"/>
            </a:pPr>
            <a:r>
              <a:rPr lang="en">
                <a:solidFill>
                  <a:schemeClr val="accent4"/>
                </a:solidFill>
              </a:rPr>
              <a:t>Neptune is the farthest planet </a:t>
            </a:r>
            <a:endParaRPr>
              <a:solidFill>
                <a:schemeClr val="accent4"/>
              </a:solidFill>
            </a:endParaRPr>
          </a:p>
          <a:p>
            <a:pPr indent="-317500" lvl="0" marL="457200" rtl="0" algn="l">
              <a:spcBef>
                <a:spcPts val="0"/>
              </a:spcBef>
              <a:spcAft>
                <a:spcPts val="0"/>
              </a:spcAft>
              <a:buClr>
                <a:schemeClr val="accent4"/>
              </a:buClr>
              <a:buSzPts val="1400"/>
              <a:buChar char="●"/>
            </a:pPr>
            <a:r>
              <a:rPr lang="en">
                <a:solidFill>
                  <a:schemeClr val="accent4"/>
                </a:solidFill>
              </a:rPr>
              <a:t>Mercury is the smallest planet </a:t>
            </a:r>
            <a:endParaRPr>
              <a:solidFill>
                <a:schemeClr val="accent4"/>
              </a:solidFill>
            </a:endParaRPr>
          </a:p>
          <a:p>
            <a:pPr indent="-317500" lvl="0" marL="457200" rtl="0" algn="l">
              <a:spcBef>
                <a:spcPts val="0"/>
              </a:spcBef>
              <a:spcAft>
                <a:spcPts val="0"/>
              </a:spcAft>
              <a:buClr>
                <a:schemeClr val="accent4"/>
              </a:buClr>
              <a:buSzPts val="1400"/>
              <a:buChar char="●"/>
            </a:pPr>
            <a:r>
              <a:rPr lang="en">
                <a:solidFill>
                  <a:schemeClr val="accent4"/>
                </a:solidFill>
              </a:rPr>
              <a:t>Mars is actually a cold place</a:t>
            </a:r>
            <a:endParaRPr>
              <a:solidFill>
                <a:schemeClr val="accent4"/>
              </a:solidFill>
            </a:endParaRPr>
          </a:p>
          <a:p>
            <a:pPr indent="0" lvl="0" marL="0" rtl="0" algn="l">
              <a:spcBef>
                <a:spcPts val="1600"/>
              </a:spcBef>
              <a:spcAft>
                <a:spcPts val="0"/>
              </a:spcAft>
              <a:buNone/>
            </a:pPr>
            <a:r>
              <a:t/>
            </a:r>
            <a:endParaRPr>
              <a:solidFill>
                <a:schemeClr val="accent4"/>
              </a:solidFill>
            </a:endParaRPr>
          </a:p>
          <a:p>
            <a:pPr indent="0" lvl="0" marL="0" rtl="0" algn="l">
              <a:spcBef>
                <a:spcPts val="1600"/>
              </a:spcBef>
              <a:spcAft>
                <a:spcPts val="1600"/>
              </a:spcAft>
              <a:buNone/>
            </a:pPr>
            <a:r>
              <a:t/>
            </a:r>
            <a:endParaRPr>
              <a:solidFill>
                <a:schemeClr val="accent4"/>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6"/>
                                        </p:tgtEl>
                                        <p:attrNameLst>
                                          <p:attrName>style.visibility</p:attrName>
                                        </p:attrNameLst>
                                      </p:cBhvr>
                                      <p:to>
                                        <p:strVal val="visible"/>
                                      </p:to>
                                    </p:set>
                                    <p:animEffect filter="fade" transition="in">
                                      <p:cBhvr>
                                        <p:cTn dur="1000"/>
                                        <p:tgtEl>
                                          <p:spTgt spid="124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55"/>
                                        </p:tgtEl>
                                        <p:attrNameLst>
                                          <p:attrName>style.visibility</p:attrName>
                                        </p:attrNameLst>
                                      </p:cBhvr>
                                      <p:to>
                                        <p:strVal val="visible"/>
                                      </p:to>
                                    </p:set>
                                    <p:animEffect filter="fade" transition="in">
                                      <p:cBhvr>
                                        <p:cTn dur="1000"/>
                                        <p:tgtEl>
                                          <p:spTgt spid="1255"/>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249"/>
                                        </p:tgtEl>
                                        <p:attrNameLst>
                                          <p:attrName>style.visibility</p:attrName>
                                        </p:attrNameLst>
                                      </p:cBhvr>
                                      <p:to>
                                        <p:strVal val="visible"/>
                                      </p:to>
                                    </p:set>
                                    <p:animEffect filter="fade" transition="in">
                                      <p:cBhvr>
                                        <p:cTn dur="1000"/>
                                        <p:tgtEl>
                                          <p:spTgt spid="1249"/>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247"/>
                                        </p:tgtEl>
                                        <p:attrNameLst>
                                          <p:attrName>style.visibility</p:attrName>
                                        </p:attrNameLst>
                                      </p:cBhvr>
                                      <p:to>
                                        <p:strVal val="visible"/>
                                      </p:to>
                                    </p:set>
                                    <p:animEffect filter="fade" transition="in">
                                      <p:cBhvr>
                                        <p:cTn dur="1000"/>
                                        <p:tgtEl>
                                          <p:spTgt spid="1247"/>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248"/>
                                        </p:tgtEl>
                                        <p:attrNameLst>
                                          <p:attrName>style.visibility</p:attrName>
                                        </p:attrNameLst>
                                      </p:cBhvr>
                                      <p:to>
                                        <p:strVal val="visible"/>
                                      </p:to>
                                    </p:set>
                                    <p:animEffect filter="fade" transition="in">
                                      <p:cBhvr>
                                        <p:cTn dur="1000"/>
                                        <p:tgtEl>
                                          <p:spTgt spid="12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59" name="Shape 1259"/>
        <p:cNvGrpSpPr/>
        <p:nvPr/>
      </p:nvGrpSpPr>
      <p:grpSpPr>
        <a:xfrm>
          <a:off x="0" y="0"/>
          <a:ext cx="0" cy="0"/>
          <a:chOff x="0" y="0"/>
          <a:chExt cx="0" cy="0"/>
        </a:xfrm>
      </p:grpSpPr>
      <p:sp>
        <p:nvSpPr>
          <p:cNvPr id="1260" name="Google Shape;1260;p100"/>
          <p:cNvSpPr txBox="1"/>
          <p:nvPr/>
        </p:nvSpPr>
        <p:spPr>
          <a:xfrm>
            <a:off x="1858189" y="4295075"/>
            <a:ext cx="6143700" cy="29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T</a:t>
            </a:r>
            <a:r>
              <a:rPr lang="en" sz="1200">
                <a:solidFill>
                  <a:schemeClr val="accent4"/>
                </a:solidFill>
                <a:latin typeface="Roboto"/>
                <a:ea typeface="Roboto"/>
                <a:cs typeface="Roboto"/>
                <a:sym typeface="Roboto"/>
              </a:rPr>
              <a:t>o modify this graph, click on it, follow the link, change the data and replace this one</a:t>
            </a:r>
            <a:endParaRPr sz="1200">
              <a:solidFill>
                <a:schemeClr val="accent4"/>
              </a:solidFill>
              <a:latin typeface="Roboto"/>
              <a:ea typeface="Roboto"/>
              <a:cs typeface="Roboto"/>
              <a:sym typeface="Roboto"/>
            </a:endParaRPr>
          </a:p>
          <a:p>
            <a:pPr indent="0" lvl="0" marL="0" rtl="0" algn="l">
              <a:spcBef>
                <a:spcPts val="0"/>
              </a:spcBef>
              <a:spcAft>
                <a:spcPts val="0"/>
              </a:spcAft>
              <a:buNone/>
            </a:pPr>
            <a:r>
              <a:t/>
            </a:r>
            <a:endParaRPr sz="1200">
              <a:solidFill>
                <a:schemeClr val="accent2"/>
              </a:solidFill>
              <a:latin typeface="Roboto"/>
              <a:ea typeface="Roboto"/>
              <a:cs typeface="Roboto"/>
              <a:sym typeface="Roboto"/>
            </a:endParaRPr>
          </a:p>
        </p:txBody>
      </p:sp>
      <p:sp>
        <p:nvSpPr>
          <p:cNvPr id="1261" name="Google Shape;1261;p100"/>
          <p:cNvSpPr txBox="1"/>
          <p:nvPr/>
        </p:nvSpPr>
        <p:spPr>
          <a:xfrm>
            <a:off x="5558814" y="1983425"/>
            <a:ext cx="2880300" cy="53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Fjalla One"/>
                <a:ea typeface="Fjalla One"/>
                <a:cs typeface="Fjalla One"/>
                <a:sym typeface="Fjalla One"/>
              </a:rPr>
              <a:t>COOKING SCHOOL STATS</a:t>
            </a:r>
            <a:endParaRPr sz="1800">
              <a:solidFill>
                <a:schemeClr val="accent1"/>
              </a:solidFill>
              <a:latin typeface="Fjalla One"/>
              <a:ea typeface="Fjalla One"/>
              <a:cs typeface="Fjalla One"/>
              <a:sym typeface="Fjalla One"/>
            </a:endParaRPr>
          </a:p>
        </p:txBody>
      </p:sp>
      <p:sp>
        <p:nvSpPr>
          <p:cNvPr id="1262" name="Google Shape;1262;p100"/>
          <p:cNvSpPr txBox="1"/>
          <p:nvPr/>
        </p:nvSpPr>
        <p:spPr>
          <a:xfrm>
            <a:off x="5558814" y="2404575"/>
            <a:ext cx="2880300" cy="167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Venus has a beautiful name and is the second planet from the Sun. It’s terribly hot—even hotter than Mercury—and its atmosphere is extremely poisonous</a:t>
            </a:r>
            <a:endParaRPr>
              <a:solidFill>
                <a:schemeClr val="accent4"/>
              </a:solidFill>
              <a:latin typeface="Roboto"/>
              <a:ea typeface="Roboto"/>
              <a:cs typeface="Roboto"/>
              <a:sym typeface="Roboto"/>
            </a:endParaRPr>
          </a:p>
        </p:txBody>
      </p:sp>
      <p:sp>
        <p:nvSpPr>
          <p:cNvPr id="1263" name="Google Shape;1263;p100"/>
          <p:cNvSpPr txBox="1"/>
          <p:nvPr>
            <p:ph type="title"/>
          </p:nvPr>
        </p:nvSpPr>
        <p:spPr>
          <a:xfrm>
            <a:off x="1912600" y="539500"/>
            <a:ext cx="60384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Statistics</a:t>
            </a:r>
            <a:endParaRPr/>
          </a:p>
        </p:txBody>
      </p:sp>
      <p:sp>
        <p:nvSpPr>
          <p:cNvPr id="1264" name="Google Shape;1264;p100"/>
          <p:cNvSpPr txBox="1"/>
          <p:nvPr/>
        </p:nvSpPr>
        <p:spPr>
          <a:xfrm>
            <a:off x="1726714" y="3956278"/>
            <a:ext cx="747300" cy="21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oboto"/>
                <a:ea typeface="Roboto"/>
                <a:cs typeface="Roboto"/>
                <a:sym typeface="Roboto"/>
              </a:rPr>
              <a:t>Saturn</a:t>
            </a:r>
            <a:endParaRPr>
              <a:solidFill>
                <a:schemeClr val="accent2"/>
              </a:solidFill>
              <a:latin typeface="Roboto"/>
              <a:ea typeface="Roboto"/>
              <a:cs typeface="Roboto"/>
              <a:sym typeface="Roboto"/>
            </a:endParaRPr>
          </a:p>
        </p:txBody>
      </p:sp>
      <p:sp>
        <p:nvSpPr>
          <p:cNvPr id="1265" name="Google Shape;1265;p100"/>
          <p:cNvSpPr txBox="1"/>
          <p:nvPr/>
        </p:nvSpPr>
        <p:spPr>
          <a:xfrm>
            <a:off x="2586964" y="3956278"/>
            <a:ext cx="747300" cy="21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oboto"/>
                <a:ea typeface="Roboto"/>
                <a:cs typeface="Roboto"/>
                <a:sym typeface="Roboto"/>
              </a:rPr>
              <a:t>Earth</a:t>
            </a:r>
            <a:endParaRPr>
              <a:solidFill>
                <a:schemeClr val="accent2"/>
              </a:solidFill>
              <a:latin typeface="Roboto"/>
              <a:ea typeface="Roboto"/>
              <a:cs typeface="Roboto"/>
              <a:sym typeface="Roboto"/>
            </a:endParaRPr>
          </a:p>
        </p:txBody>
      </p:sp>
      <p:sp>
        <p:nvSpPr>
          <p:cNvPr id="1266" name="Google Shape;1266;p100"/>
          <p:cNvSpPr txBox="1"/>
          <p:nvPr/>
        </p:nvSpPr>
        <p:spPr>
          <a:xfrm>
            <a:off x="3409114" y="3956278"/>
            <a:ext cx="747300" cy="21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oboto"/>
                <a:ea typeface="Roboto"/>
                <a:cs typeface="Roboto"/>
                <a:sym typeface="Roboto"/>
              </a:rPr>
              <a:t>Venus</a:t>
            </a:r>
            <a:endParaRPr>
              <a:solidFill>
                <a:schemeClr val="accent2"/>
              </a:solidFill>
              <a:latin typeface="Roboto"/>
              <a:ea typeface="Roboto"/>
              <a:cs typeface="Roboto"/>
              <a:sym typeface="Roboto"/>
            </a:endParaRPr>
          </a:p>
        </p:txBody>
      </p:sp>
      <p:sp>
        <p:nvSpPr>
          <p:cNvPr id="1267" name="Google Shape;1267;p100"/>
          <p:cNvSpPr txBox="1"/>
          <p:nvPr/>
        </p:nvSpPr>
        <p:spPr>
          <a:xfrm>
            <a:off x="4270836" y="3956278"/>
            <a:ext cx="747300" cy="21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oboto"/>
                <a:ea typeface="Roboto"/>
                <a:cs typeface="Roboto"/>
                <a:sym typeface="Roboto"/>
              </a:rPr>
              <a:t>Jupiter</a:t>
            </a:r>
            <a:endParaRPr>
              <a:solidFill>
                <a:schemeClr val="accent2"/>
              </a:solidFill>
              <a:latin typeface="Roboto"/>
              <a:ea typeface="Roboto"/>
              <a:cs typeface="Roboto"/>
              <a:sym typeface="Roboto"/>
            </a:endParaRPr>
          </a:p>
        </p:txBody>
      </p:sp>
      <p:pic>
        <p:nvPicPr>
          <p:cNvPr id="1268" name="Google Shape;1268;p100" title="Chart">
            <a:hlinkClick r:id="rId3"/>
          </p:cNvPr>
          <p:cNvPicPr preferRelativeResize="0"/>
          <p:nvPr/>
        </p:nvPicPr>
        <p:blipFill>
          <a:blip r:embed="rId4">
            <a:alphaModFix/>
          </a:blip>
          <a:stretch>
            <a:fillRect/>
          </a:stretch>
        </p:blipFill>
        <p:spPr>
          <a:xfrm>
            <a:off x="1418714" y="1549527"/>
            <a:ext cx="3931920" cy="2427961"/>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72" name="Shape 1272"/>
        <p:cNvGrpSpPr/>
        <p:nvPr/>
      </p:nvGrpSpPr>
      <p:grpSpPr>
        <a:xfrm>
          <a:off x="0" y="0"/>
          <a:ext cx="0" cy="0"/>
          <a:chOff x="0" y="0"/>
          <a:chExt cx="0" cy="0"/>
        </a:xfrm>
      </p:grpSpPr>
      <p:sp>
        <p:nvSpPr>
          <p:cNvPr id="1273" name="Google Shape;1273;p101"/>
          <p:cNvSpPr txBox="1"/>
          <p:nvPr/>
        </p:nvSpPr>
        <p:spPr>
          <a:xfrm>
            <a:off x="710914" y="4306825"/>
            <a:ext cx="6143700" cy="29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4"/>
                </a:solidFill>
                <a:latin typeface="Roboto"/>
                <a:ea typeface="Roboto"/>
                <a:cs typeface="Roboto"/>
                <a:sym typeface="Roboto"/>
              </a:rPr>
              <a:t>To modify this graph, click on it, follow the link, change the data and replace this one</a:t>
            </a:r>
            <a:endParaRPr sz="1200">
              <a:solidFill>
                <a:schemeClr val="accent4"/>
              </a:solidFill>
              <a:latin typeface="Roboto"/>
              <a:ea typeface="Roboto"/>
              <a:cs typeface="Roboto"/>
              <a:sym typeface="Roboto"/>
            </a:endParaRPr>
          </a:p>
          <a:p>
            <a:pPr indent="0" lvl="0" marL="0" rtl="0" algn="l">
              <a:spcBef>
                <a:spcPts val="0"/>
              </a:spcBef>
              <a:spcAft>
                <a:spcPts val="0"/>
              </a:spcAft>
              <a:buNone/>
            </a:pPr>
            <a:r>
              <a:t/>
            </a:r>
            <a:endParaRPr sz="1200">
              <a:solidFill>
                <a:schemeClr val="accent2"/>
              </a:solidFill>
              <a:latin typeface="Roboto"/>
              <a:ea typeface="Roboto"/>
              <a:cs typeface="Roboto"/>
              <a:sym typeface="Roboto"/>
            </a:endParaRPr>
          </a:p>
        </p:txBody>
      </p:sp>
      <p:sp>
        <p:nvSpPr>
          <p:cNvPr id="1274" name="Google Shape;1274;p101"/>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Statistics</a:t>
            </a:r>
            <a:endParaRPr/>
          </a:p>
        </p:txBody>
      </p:sp>
      <p:sp>
        <p:nvSpPr>
          <p:cNvPr id="1275" name="Google Shape;1275;p101"/>
          <p:cNvSpPr txBox="1"/>
          <p:nvPr/>
        </p:nvSpPr>
        <p:spPr>
          <a:xfrm>
            <a:off x="1320327" y="3902953"/>
            <a:ext cx="747300" cy="21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oboto"/>
                <a:ea typeface="Roboto"/>
                <a:cs typeface="Roboto"/>
                <a:sym typeface="Roboto"/>
              </a:rPr>
              <a:t>Saturn</a:t>
            </a:r>
            <a:endParaRPr>
              <a:solidFill>
                <a:schemeClr val="accent2"/>
              </a:solidFill>
              <a:latin typeface="Roboto"/>
              <a:ea typeface="Roboto"/>
              <a:cs typeface="Roboto"/>
              <a:sym typeface="Roboto"/>
            </a:endParaRPr>
          </a:p>
        </p:txBody>
      </p:sp>
      <p:sp>
        <p:nvSpPr>
          <p:cNvPr id="1276" name="Google Shape;1276;p101"/>
          <p:cNvSpPr txBox="1"/>
          <p:nvPr/>
        </p:nvSpPr>
        <p:spPr>
          <a:xfrm>
            <a:off x="2409177" y="3902953"/>
            <a:ext cx="747300" cy="21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oboto"/>
                <a:ea typeface="Roboto"/>
                <a:cs typeface="Roboto"/>
                <a:sym typeface="Roboto"/>
              </a:rPr>
              <a:t>Earth</a:t>
            </a:r>
            <a:endParaRPr>
              <a:solidFill>
                <a:schemeClr val="accent2"/>
              </a:solidFill>
              <a:latin typeface="Roboto"/>
              <a:ea typeface="Roboto"/>
              <a:cs typeface="Roboto"/>
              <a:sym typeface="Roboto"/>
            </a:endParaRPr>
          </a:p>
        </p:txBody>
      </p:sp>
      <p:sp>
        <p:nvSpPr>
          <p:cNvPr id="1277" name="Google Shape;1277;p101"/>
          <p:cNvSpPr txBox="1"/>
          <p:nvPr/>
        </p:nvSpPr>
        <p:spPr>
          <a:xfrm>
            <a:off x="3485327" y="3902953"/>
            <a:ext cx="747300" cy="21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oboto"/>
                <a:ea typeface="Roboto"/>
                <a:cs typeface="Roboto"/>
                <a:sym typeface="Roboto"/>
              </a:rPr>
              <a:t>Venus</a:t>
            </a:r>
            <a:endParaRPr>
              <a:solidFill>
                <a:schemeClr val="accent2"/>
              </a:solidFill>
              <a:latin typeface="Roboto"/>
              <a:ea typeface="Roboto"/>
              <a:cs typeface="Roboto"/>
              <a:sym typeface="Roboto"/>
            </a:endParaRPr>
          </a:p>
        </p:txBody>
      </p:sp>
      <p:pic>
        <p:nvPicPr>
          <p:cNvPr id="1278" name="Google Shape;1278;p101" title="Chart">
            <a:hlinkClick r:id="rId3"/>
          </p:cNvPr>
          <p:cNvPicPr preferRelativeResize="0"/>
          <p:nvPr/>
        </p:nvPicPr>
        <p:blipFill>
          <a:blip r:embed="rId4">
            <a:alphaModFix/>
          </a:blip>
          <a:stretch>
            <a:fillRect/>
          </a:stretch>
        </p:blipFill>
        <p:spPr>
          <a:xfrm>
            <a:off x="721855" y="1458475"/>
            <a:ext cx="3953334" cy="2444478"/>
          </a:xfrm>
          <a:prstGeom prst="rect">
            <a:avLst/>
          </a:prstGeom>
          <a:noFill/>
          <a:ln>
            <a:noFill/>
          </a:ln>
        </p:spPr>
      </p:pic>
      <p:sp>
        <p:nvSpPr>
          <p:cNvPr id="1279" name="Google Shape;1279;p101"/>
          <p:cNvSpPr txBox="1"/>
          <p:nvPr>
            <p:ph idx="4294967295" type="subTitle"/>
          </p:nvPr>
        </p:nvSpPr>
        <p:spPr>
          <a:xfrm>
            <a:off x="5597150" y="1952240"/>
            <a:ext cx="2323200" cy="85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 is the farthest planet from the Sun</a:t>
            </a:r>
            <a:endParaRPr/>
          </a:p>
        </p:txBody>
      </p:sp>
      <p:sp>
        <p:nvSpPr>
          <p:cNvPr id="1280" name="Google Shape;1280;p101"/>
          <p:cNvSpPr txBox="1"/>
          <p:nvPr>
            <p:ph idx="4294967295" type="subTitle"/>
          </p:nvPr>
        </p:nvSpPr>
        <p:spPr>
          <a:xfrm>
            <a:off x="5597150" y="3223015"/>
            <a:ext cx="2323200" cy="85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t>
            </a:r>
            <a:endParaRPr/>
          </a:p>
        </p:txBody>
      </p:sp>
      <p:sp>
        <p:nvSpPr>
          <p:cNvPr id="1281" name="Google Shape;1281;p101"/>
          <p:cNvSpPr txBox="1"/>
          <p:nvPr>
            <p:ph idx="4294967295" type="subTitle"/>
          </p:nvPr>
        </p:nvSpPr>
        <p:spPr>
          <a:xfrm>
            <a:off x="5597150" y="1534671"/>
            <a:ext cx="15546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Fjalla One"/>
                <a:ea typeface="Fjalla One"/>
                <a:cs typeface="Fjalla One"/>
                <a:sym typeface="Fjalla One"/>
              </a:rPr>
              <a:t>NEPTUNE</a:t>
            </a:r>
            <a:endParaRPr sz="1800">
              <a:solidFill>
                <a:schemeClr val="accent1"/>
              </a:solidFill>
              <a:latin typeface="Fjalla One"/>
              <a:ea typeface="Fjalla One"/>
              <a:cs typeface="Fjalla One"/>
              <a:sym typeface="Fjalla One"/>
            </a:endParaRPr>
          </a:p>
        </p:txBody>
      </p:sp>
      <p:sp>
        <p:nvSpPr>
          <p:cNvPr id="1282" name="Google Shape;1282;p101"/>
          <p:cNvSpPr txBox="1"/>
          <p:nvPr>
            <p:ph idx="4294967295" type="subTitle"/>
          </p:nvPr>
        </p:nvSpPr>
        <p:spPr>
          <a:xfrm>
            <a:off x="5597150" y="2805446"/>
            <a:ext cx="15582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2"/>
                </a:solidFill>
                <a:latin typeface="Fjalla One"/>
                <a:ea typeface="Fjalla One"/>
                <a:cs typeface="Fjalla One"/>
                <a:sym typeface="Fjalla One"/>
              </a:rPr>
              <a:t>MERCURY</a:t>
            </a:r>
            <a:endParaRPr sz="1800">
              <a:solidFill>
                <a:schemeClr val="accent2"/>
              </a:solidFill>
              <a:latin typeface="Fjalla One"/>
              <a:ea typeface="Fjalla One"/>
              <a:cs typeface="Fjalla One"/>
              <a:sym typeface="Fjalla One"/>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86" name="Shape 1286"/>
        <p:cNvGrpSpPr/>
        <p:nvPr/>
      </p:nvGrpSpPr>
      <p:grpSpPr>
        <a:xfrm>
          <a:off x="0" y="0"/>
          <a:ext cx="0" cy="0"/>
          <a:chOff x="0" y="0"/>
          <a:chExt cx="0" cy="0"/>
        </a:xfrm>
      </p:grpSpPr>
      <p:sp>
        <p:nvSpPr>
          <p:cNvPr id="1287" name="Google Shape;1287;p102"/>
          <p:cNvSpPr/>
          <p:nvPr/>
        </p:nvSpPr>
        <p:spPr>
          <a:xfrm flipH="1" rot="-5400000">
            <a:off x="319051" y="594935"/>
            <a:ext cx="773835" cy="3476839"/>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288" name="Google Shape;1288;p102"/>
          <p:cNvSpPr/>
          <p:nvPr/>
        </p:nvSpPr>
        <p:spPr>
          <a:xfrm flipH="1" rot="-5400000">
            <a:off x="319051" y="1426760"/>
            <a:ext cx="773835" cy="3476839"/>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289" name="Google Shape;1289;p102"/>
          <p:cNvSpPr/>
          <p:nvPr/>
        </p:nvSpPr>
        <p:spPr>
          <a:xfrm flipH="1" rot="-5400000">
            <a:off x="319051" y="2258585"/>
            <a:ext cx="773835" cy="3476839"/>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290" name="Google Shape;1290;p102"/>
          <p:cNvSpPr txBox="1"/>
          <p:nvPr>
            <p:ph type="title"/>
          </p:nvPr>
        </p:nvSpPr>
        <p:spPr>
          <a:xfrm>
            <a:off x="713225" y="539500"/>
            <a:ext cx="7717500" cy="7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School Calendar</a:t>
            </a:r>
            <a:endParaRPr/>
          </a:p>
        </p:txBody>
      </p:sp>
      <p:sp>
        <p:nvSpPr>
          <p:cNvPr id="1291" name="Google Shape;1291;p102"/>
          <p:cNvSpPr txBox="1"/>
          <p:nvPr/>
        </p:nvSpPr>
        <p:spPr>
          <a:xfrm>
            <a:off x="2972262" y="2042800"/>
            <a:ext cx="10170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Mercury and Venus</a:t>
            </a:r>
            <a:endParaRPr sz="1200">
              <a:solidFill>
                <a:schemeClr val="accent4"/>
              </a:solidFill>
              <a:latin typeface="Roboto"/>
              <a:ea typeface="Roboto"/>
              <a:cs typeface="Roboto"/>
              <a:sym typeface="Roboto"/>
            </a:endParaRPr>
          </a:p>
        </p:txBody>
      </p:sp>
      <p:sp>
        <p:nvSpPr>
          <p:cNvPr id="1292" name="Google Shape;1292;p102"/>
          <p:cNvSpPr txBox="1"/>
          <p:nvPr/>
        </p:nvSpPr>
        <p:spPr>
          <a:xfrm>
            <a:off x="4018463" y="2042800"/>
            <a:ext cx="10170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Jupiter and the Earth</a:t>
            </a:r>
            <a:endParaRPr sz="1200">
              <a:solidFill>
                <a:schemeClr val="accent4"/>
              </a:solidFill>
              <a:latin typeface="Roboto"/>
              <a:ea typeface="Roboto"/>
              <a:cs typeface="Roboto"/>
              <a:sym typeface="Roboto"/>
            </a:endParaRPr>
          </a:p>
        </p:txBody>
      </p:sp>
      <p:sp>
        <p:nvSpPr>
          <p:cNvPr id="1293" name="Google Shape;1293;p102"/>
          <p:cNvSpPr txBox="1"/>
          <p:nvPr/>
        </p:nvSpPr>
        <p:spPr>
          <a:xfrm>
            <a:off x="5094550" y="2042800"/>
            <a:ext cx="9573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Neptune and Saturn</a:t>
            </a:r>
            <a:endParaRPr sz="1200">
              <a:solidFill>
                <a:schemeClr val="accent4"/>
              </a:solidFill>
              <a:latin typeface="Roboto"/>
              <a:ea typeface="Roboto"/>
              <a:cs typeface="Roboto"/>
              <a:sym typeface="Roboto"/>
            </a:endParaRPr>
          </a:p>
        </p:txBody>
      </p:sp>
      <p:sp>
        <p:nvSpPr>
          <p:cNvPr id="1294" name="Google Shape;1294;p102"/>
          <p:cNvSpPr txBox="1"/>
          <p:nvPr/>
        </p:nvSpPr>
        <p:spPr>
          <a:xfrm>
            <a:off x="4189305" y="1520397"/>
            <a:ext cx="727500" cy="30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Fjalla One"/>
                <a:ea typeface="Fjalla One"/>
                <a:cs typeface="Fjalla One"/>
                <a:sym typeface="Fjalla One"/>
              </a:rPr>
              <a:t>Tue</a:t>
            </a:r>
            <a:endParaRPr sz="1800">
              <a:solidFill>
                <a:schemeClr val="lt2"/>
              </a:solidFill>
              <a:latin typeface="Fjalla One"/>
              <a:ea typeface="Fjalla One"/>
              <a:cs typeface="Fjalla One"/>
              <a:sym typeface="Fjalla One"/>
            </a:endParaRPr>
          </a:p>
        </p:txBody>
      </p:sp>
      <p:sp>
        <p:nvSpPr>
          <p:cNvPr id="1295" name="Google Shape;1295;p102"/>
          <p:cNvSpPr txBox="1"/>
          <p:nvPr/>
        </p:nvSpPr>
        <p:spPr>
          <a:xfrm>
            <a:off x="6248405" y="1520397"/>
            <a:ext cx="727500" cy="30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Fjalla One"/>
                <a:ea typeface="Fjalla One"/>
                <a:cs typeface="Fjalla One"/>
                <a:sym typeface="Fjalla One"/>
              </a:rPr>
              <a:t>Thu</a:t>
            </a:r>
            <a:endParaRPr sz="1800">
              <a:solidFill>
                <a:schemeClr val="lt2"/>
              </a:solidFill>
              <a:latin typeface="Fjalla One"/>
              <a:ea typeface="Fjalla One"/>
              <a:cs typeface="Fjalla One"/>
              <a:sym typeface="Fjalla One"/>
            </a:endParaRPr>
          </a:p>
        </p:txBody>
      </p:sp>
      <p:sp>
        <p:nvSpPr>
          <p:cNvPr id="1296" name="Google Shape;1296;p102"/>
          <p:cNvSpPr txBox="1"/>
          <p:nvPr/>
        </p:nvSpPr>
        <p:spPr>
          <a:xfrm>
            <a:off x="7292223" y="1520397"/>
            <a:ext cx="727500" cy="30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Fjalla One"/>
                <a:ea typeface="Fjalla One"/>
                <a:cs typeface="Fjalla One"/>
                <a:sym typeface="Fjalla One"/>
              </a:rPr>
              <a:t>Fri</a:t>
            </a:r>
            <a:endParaRPr sz="1800">
              <a:solidFill>
                <a:schemeClr val="lt2"/>
              </a:solidFill>
              <a:latin typeface="Fjalla One"/>
              <a:ea typeface="Fjalla One"/>
              <a:cs typeface="Fjalla One"/>
              <a:sym typeface="Fjalla One"/>
            </a:endParaRPr>
          </a:p>
        </p:txBody>
      </p:sp>
      <p:sp>
        <p:nvSpPr>
          <p:cNvPr id="1297" name="Google Shape;1297;p102"/>
          <p:cNvSpPr txBox="1"/>
          <p:nvPr/>
        </p:nvSpPr>
        <p:spPr>
          <a:xfrm>
            <a:off x="3116953" y="1520397"/>
            <a:ext cx="727500" cy="30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Fjalla One"/>
                <a:ea typeface="Fjalla One"/>
                <a:cs typeface="Fjalla One"/>
                <a:sym typeface="Fjalla One"/>
              </a:rPr>
              <a:t>Mon</a:t>
            </a:r>
            <a:endParaRPr sz="1800">
              <a:solidFill>
                <a:schemeClr val="lt2"/>
              </a:solidFill>
              <a:latin typeface="Fjalla One"/>
              <a:ea typeface="Fjalla One"/>
              <a:cs typeface="Fjalla One"/>
              <a:sym typeface="Fjalla One"/>
            </a:endParaRPr>
          </a:p>
        </p:txBody>
      </p:sp>
      <p:cxnSp>
        <p:nvCxnSpPr>
          <p:cNvPr id="1298" name="Google Shape;1298;p102"/>
          <p:cNvCxnSpPr/>
          <p:nvPr/>
        </p:nvCxnSpPr>
        <p:spPr>
          <a:xfrm>
            <a:off x="2368948" y="2323250"/>
            <a:ext cx="418200" cy="0"/>
          </a:xfrm>
          <a:prstGeom prst="straightConnector1">
            <a:avLst/>
          </a:prstGeom>
          <a:noFill/>
          <a:ln cap="flat" cmpd="sng" w="19050">
            <a:solidFill>
              <a:schemeClr val="accent3"/>
            </a:solidFill>
            <a:prstDash val="dot"/>
            <a:round/>
            <a:headEnd len="med" w="med" type="none"/>
            <a:tailEnd len="med" w="med" type="oval"/>
          </a:ln>
        </p:spPr>
      </p:cxnSp>
      <p:cxnSp>
        <p:nvCxnSpPr>
          <p:cNvPr id="1299" name="Google Shape;1299;p102"/>
          <p:cNvCxnSpPr/>
          <p:nvPr/>
        </p:nvCxnSpPr>
        <p:spPr>
          <a:xfrm>
            <a:off x="2368948" y="3165258"/>
            <a:ext cx="418200" cy="0"/>
          </a:xfrm>
          <a:prstGeom prst="straightConnector1">
            <a:avLst/>
          </a:prstGeom>
          <a:noFill/>
          <a:ln cap="flat" cmpd="sng" w="19050">
            <a:solidFill>
              <a:schemeClr val="accent1"/>
            </a:solidFill>
            <a:prstDash val="dot"/>
            <a:round/>
            <a:headEnd len="med" w="med" type="none"/>
            <a:tailEnd len="med" w="med" type="oval"/>
          </a:ln>
        </p:spPr>
      </p:cxnSp>
      <p:cxnSp>
        <p:nvCxnSpPr>
          <p:cNvPr id="1300" name="Google Shape;1300;p102"/>
          <p:cNvCxnSpPr/>
          <p:nvPr/>
        </p:nvCxnSpPr>
        <p:spPr>
          <a:xfrm>
            <a:off x="2368948" y="4007100"/>
            <a:ext cx="418200" cy="0"/>
          </a:xfrm>
          <a:prstGeom prst="straightConnector1">
            <a:avLst/>
          </a:prstGeom>
          <a:noFill/>
          <a:ln cap="flat" cmpd="sng" w="19050">
            <a:solidFill>
              <a:schemeClr val="accent2"/>
            </a:solidFill>
            <a:prstDash val="dot"/>
            <a:round/>
            <a:headEnd len="med" w="med" type="none"/>
            <a:tailEnd len="med" w="med" type="oval"/>
          </a:ln>
        </p:spPr>
      </p:cxnSp>
      <p:cxnSp>
        <p:nvCxnSpPr>
          <p:cNvPr id="1301" name="Google Shape;1301;p102"/>
          <p:cNvCxnSpPr/>
          <p:nvPr/>
        </p:nvCxnSpPr>
        <p:spPr>
          <a:xfrm>
            <a:off x="3116950" y="2786000"/>
            <a:ext cx="4902900" cy="0"/>
          </a:xfrm>
          <a:prstGeom prst="straightConnector1">
            <a:avLst/>
          </a:prstGeom>
          <a:noFill/>
          <a:ln cap="flat" cmpd="sng" w="19050">
            <a:solidFill>
              <a:schemeClr val="accent2"/>
            </a:solidFill>
            <a:prstDash val="dash"/>
            <a:round/>
            <a:headEnd len="med" w="med" type="none"/>
            <a:tailEnd len="med" w="med" type="none"/>
          </a:ln>
        </p:spPr>
      </p:cxnSp>
      <p:cxnSp>
        <p:nvCxnSpPr>
          <p:cNvPr id="1302" name="Google Shape;1302;p102"/>
          <p:cNvCxnSpPr/>
          <p:nvPr/>
        </p:nvCxnSpPr>
        <p:spPr>
          <a:xfrm>
            <a:off x="3116950" y="3665100"/>
            <a:ext cx="4902900" cy="0"/>
          </a:xfrm>
          <a:prstGeom prst="straightConnector1">
            <a:avLst/>
          </a:prstGeom>
          <a:noFill/>
          <a:ln cap="flat" cmpd="sng" w="19050">
            <a:solidFill>
              <a:schemeClr val="accent2"/>
            </a:solidFill>
            <a:prstDash val="dash"/>
            <a:round/>
            <a:headEnd len="med" w="med" type="none"/>
            <a:tailEnd len="med" w="med" type="none"/>
          </a:ln>
        </p:spPr>
      </p:cxnSp>
      <p:sp>
        <p:nvSpPr>
          <p:cNvPr id="1303" name="Google Shape;1303;p102"/>
          <p:cNvSpPr txBox="1"/>
          <p:nvPr/>
        </p:nvSpPr>
        <p:spPr>
          <a:xfrm>
            <a:off x="5218861" y="1520397"/>
            <a:ext cx="727500" cy="30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Fjalla One"/>
                <a:ea typeface="Fjalla One"/>
                <a:cs typeface="Fjalla One"/>
                <a:sym typeface="Fjalla One"/>
              </a:rPr>
              <a:t>Wed</a:t>
            </a:r>
            <a:endParaRPr sz="1800">
              <a:solidFill>
                <a:schemeClr val="lt2"/>
              </a:solidFill>
              <a:latin typeface="Fjalla One"/>
              <a:ea typeface="Fjalla One"/>
              <a:cs typeface="Fjalla One"/>
              <a:sym typeface="Fjalla One"/>
            </a:endParaRPr>
          </a:p>
        </p:txBody>
      </p:sp>
      <p:sp>
        <p:nvSpPr>
          <p:cNvPr id="1304" name="Google Shape;1304;p102"/>
          <p:cNvSpPr txBox="1"/>
          <p:nvPr/>
        </p:nvSpPr>
        <p:spPr>
          <a:xfrm>
            <a:off x="6110849" y="2042800"/>
            <a:ext cx="10170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Mercury and Venus</a:t>
            </a:r>
            <a:endParaRPr sz="1200">
              <a:solidFill>
                <a:schemeClr val="accent4"/>
              </a:solidFill>
              <a:latin typeface="Roboto"/>
              <a:ea typeface="Roboto"/>
              <a:cs typeface="Roboto"/>
              <a:sym typeface="Roboto"/>
            </a:endParaRPr>
          </a:p>
        </p:txBody>
      </p:sp>
      <p:sp>
        <p:nvSpPr>
          <p:cNvPr id="1305" name="Google Shape;1305;p102"/>
          <p:cNvSpPr txBox="1"/>
          <p:nvPr/>
        </p:nvSpPr>
        <p:spPr>
          <a:xfrm>
            <a:off x="7186900" y="2042800"/>
            <a:ext cx="9573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Jupiter and the Earth</a:t>
            </a:r>
            <a:endParaRPr sz="1200">
              <a:solidFill>
                <a:schemeClr val="accent4"/>
              </a:solidFill>
              <a:latin typeface="Roboto"/>
              <a:ea typeface="Roboto"/>
              <a:cs typeface="Roboto"/>
              <a:sym typeface="Roboto"/>
            </a:endParaRPr>
          </a:p>
        </p:txBody>
      </p:sp>
      <p:sp>
        <p:nvSpPr>
          <p:cNvPr id="1306" name="Google Shape;1306;p102"/>
          <p:cNvSpPr txBox="1"/>
          <p:nvPr/>
        </p:nvSpPr>
        <p:spPr>
          <a:xfrm>
            <a:off x="2972268" y="2877800"/>
            <a:ext cx="10170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Jupiter and the Earth</a:t>
            </a:r>
            <a:endParaRPr sz="1200">
              <a:solidFill>
                <a:schemeClr val="accent4"/>
              </a:solidFill>
              <a:latin typeface="Roboto"/>
              <a:ea typeface="Roboto"/>
              <a:cs typeface="Roboto"/>
              <a:sym typeface="Roboto"/>
            </a:endParaRPr>
          </a:p>
        </p:txBody>
      </p:sp>
      <p:sp>
        <p:nvSpPr>
          <p:cNvPr id="1307" name="Google Shape;1307;p102"/>
          <p:cNvSpPr txBox="1"/>
          <p:nvPr/>
        </p:nvSpPr>
        <p:spPr>
          <a:xfrm>
            <a:off x="4017987" y="2877800"/>
            <a:ext cx="10158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Neptune and Saturn</a:t>
            </a:r>
            <a:endParaRPr sz="1200">
              <a:solidFill>
                <a:schemeClr val="accent4"/>
              </a:solidFill>
              <a:latin typeface="Roboto"/>
              <a:ea typeface="Roboto"/>
              <a:cs typeface="Roboto"/>
              <a:sym typeface="Roboto"/>
            </a:endParaRPr>
          </a:p>
        </p:txBody>
      </p:sp>
      <p:sp>
        <p:nvSpPr>
          <p:cNvPr id="1308" name="Google Shape;1308;p102"/>
          <p:cNvSpPr txBox="1"/>
          <p:nvPr/>
        </p:nvSpPr>
        <p:spPr>
          <a:xfrm>
            <a:off x="5033548" y="2877800"/>
            <a:ext cx="10749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Mercury and Venus</a:t>
            </a:r>
            <a:endParaRPr sz="1200">
              <a:solidFill>
                <a:schemeClr val="accent4"/>
              </a:solidFill>
              <a:latin typeface="Roboto"/>
              <a:ea typeface="Roboto"/>
              <a:cs typeface="Roboto"/>
              <a:sym typeface="Roboto"/>
            </a:endParaRPr>
          </a:p>
        </p:txBody>
      </p:sp>
      <p:sp>
        <p:nvSpPr>
          <p:cNvPr id="1309" name="Google Shape;1309;p102"/>
          <p:cNvSpPr txBox="1"/>
          <p:nvPr/>
        </p:nvSpPr>
        <p:spPr>
          <a:xfrm>
            <a:off x="6109424" y="2877800"/>
            <a:ext cx="10137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Jupiter and the Earth</a:t>
            </a:r>
            <a:endParaRPr sz="1200">
              <a:solidFill>
                <a:schemeClr val="accent4"/>
              </a:solidFill>
              <a:latin typeface="Roboto"/>
              <a:ea typeface="Roboto"/>
              <a:cs typeface="Roboto"/>
              <a:sym typeface="Roboto"/>
            </a:endParaRPr>
          </a:p>
        </p:txBody>
      </p:sp>
      <p:sp>
        <p:nvSpPr>
          <p:cNvPr id="1310" name="Google Shape;1310;p102"/>
          <p:cNvSpPr txBox="1"/>
          <p:nvPr/>
        </p:nvSpPr>
        <p:spPr>
          <a:xfrm>
            <a:off x="7185000" y="2877800"/>
            <a:ext cx="9531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Neptune and Saturn</a:t>
            </a:r>
            <a:endParaRPr sz="1200">
              <a:solidFill>
                <a:schemeClr val="accent4"/>
              </a:solidFill>
              <a:latin typeface="Roboto"/>
              <a:ea typeface="Roboto"/>
              <a:cs typeface="Roboto"/>
              <a:sym typeface="Roboto"/>
            </a:endParaRPr>
          </a:p>
        </p:txBody>
      </p:sp>
      <p:sp>
        <p:nvSpPr>
          <p:cNvPr id="1311" name="Google Shape;1311;p102"/>
          <p:cNvSpPr txBox="1"/>
          <p:nvPr/>
        </p:nvSpPr>
        <p:spPr>
          <a:xfrm>
            <a:off x="2972262" y="3719029"/>
            <a:ext cx="10170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Mercury and Venus</a:t>
            </a:r>
            <a:endParaRPr sz="1200">
              <a:solidFill>
                <a:schemeClr val="accent4"/>
              </a:solidFill>
              <a:latin typeface="Roboto"/>
              <a:ea typeface="Roboto"/>
              <a:cs typeface="Roboto"/>
              <a:sym typeface="Roboto"/>
            </a:endParaRPr>
          </a:p>
        </p:txBody>
      </p:sp>
      <p:sp>
        <p:nvSpPr>
          <p:cNvPr id="1312" name="Google Shape;1312;p102"/>
          <p:cNvSpPr txBox="1"/>
          <p:nvPr/>
        </p:nvSpPr>
        <p:spPr>
          <a:xfrm>
            <a:off x="4019087" y="3719029"/>
            <a:ext cx="10158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Jupiter and the Earth</a:t>
            </a:r>
            <a:endParaRPr sz="1200">
              <a:solidFill>
                <a:schemeClr val="accent4"/>
              </a:solidFill>
              <a:latin typeface="Roboto"/>
              <a:ea typeface="Roboto"/>
              <a:cs typeface="Roboto"/>
              <a:sym typeface="Roboto"/>
            </a:endParaRPr>
          </a:p>
        </p:txBody>
      </p:sp>
      <p:sp>
        <p:nvSpPr>
          <p:cNvPr id="1313" name="Google Shape;1313;p102"/>
          <p:cNvSpPr txBox="1"/>
          <p:nvPr/>
        </p:nvSpPr>
        <p:spPr>
          <a:xfrm>
            <a:off x="5035881" y="3719029"/>
            <a:ext cx="10749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Neptune and Saturn</a:t>
            </a:r>
            <a:endParaRPr sz="1200">
              <a:solidFill>
                <a:schemeClr val="accent4"/>
              </a:solidFill>
              <a:latin typeface="Roboto"/>
              <a:ea typeface="Roboto"/>
              <a:cs typeface="Roboto"/>
              <a:sym typeface="Roboto"/>
            </a:endParaRPr>
          </a:p>
        </p:txBody>
      </p:sp>
      <p:sp>
        <p:nvSpPr>
          <p:cNvPr id="1314" name="Google Shape;1314;p102"/>
          <p:cNvSpPr txBox="1"/>
          <p:nvPr/>
        </p:nvSpPr>
        <p:spPr>
          <a:xfrm>
            <a:off x="6112728" y="3719029"/>
            <a:ext cx="10137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Mercury and Venus</a:t>
            </a:r>
            <a:endParaRPr sz="1200">
              <a:solidFill>
                <a:schemeClr val="accent4"/>
              </a:solidFill>
              <a:latin typeface="Roboto"/>
              <a:ea typeface="Roboto"/>
              <a:cs typeface="Roboto"/>
              <a:sym typeface="Roboto"/>
            </a:endParaRPr>
          </a:p>
        </p:txBody>
      </p:sp>
      <p:sp>
        <p:nvSpPr>
          <p:cNvPr id="1315" name="Google Shape;1315;p102"/>
          <p:cNvSpPr txBox="1"/>
          <p:nvPr/>
        </p:nvSpPr>
        <p:spPr>
          <a:xfrm>
            <a:off x="7189144" y="3719029"/>
            <a:ext cx="9531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Jupiter and the Earth</a:t>
            </a:r>
            <a:endParaRPr sz="1200">
              <a:solidFill>
                <a:schemeClr val="accent4"/>
              </a:solidFill>
              <a:latin typeface="Roboto"/>
              <a:ea typeface="Roboto"/>
              <a:cs typeface="Roboto"/>
              <a:sym typeface="Roboto"/>
            </a:endParaRPr>
          </a:p>
        </p:txBody>
      </p:sp>
      <p:sp>
        <p:nvSpPr>
          <p:cNvPr id="1316" name="Google Shape;1316;p102"/>
          <p:cNvSpPr txBox="1"/>
          <p:nvPr/>
        </p:nvSpPr>
        <p:spPr>
          <a:xfrm>
            <a:off x="1351950" y="2191650"/>
            <a:ext cx="1017000" cy="30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2"/>
                </a:solidFill>
                <a:latin typeface="Fjalla One"/>
                <a:ea typeface="Fjalla One"/>
                <a:cs typeface="Fjalla One"/>
                <a:sym typeface="Fjalla One"/>
              </a:rPr>
              <a:t>Morning</a:t>
            </a:r>
            <a:endParaRPr sz="1500">
              <a:solidFill>
                <a:schemeClr val="lt2"/>
              </a:solidFill>
              <a:latin typeface="Fjalla One"/>
              <a:ea typeface="Fjalla One"/>
              <a:cs typeface="Fjalla One"/>
              <a:sym typeface="Fjalla One"/>
            </a:endParaRPr>
          </a:p>
        </p:txBody>
      </p:sp>
      <p:sp>
        <p:nvSpPr>
          <p:cNvPr id="1317" name="Google Shape;1317;p102"/>
          <p:cNvSpPr txBox="1"/>
          <p:nvPr/>
        </p:nvSpPr>
        <p:spPr>
          <a:xfrm>
            <a:off x="1351950" y="3013675"/>
            <a:ext cx="1017000" cy="30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jalla One"/>
                <a:ea typeface="Fjalla One"/>
                <a:cs typeface="Fjalla One"/>
                <a:sym typeface="Fjalla One"/>
              </a:rPr>
              <a:t>Afternoon</a:t>
            </a:r>
            <a:endParaRPr sz="1500">
              <a:solidFill>
                <a:schemeClr val="lt1"/>
              </a:solidFill>
              <a:latin typeface="Fjalla One"/>
              <a:ea typeface="Fjalla One"/>
              <a:cs typeface="Fjalla One"/>
              <a:sym typeface="Fjalla One"/>
            </a:endParaRPr>
          </a:p>
        </p:txBody>
      </p:sp>
      <p:sp>
        <p:nvSpPr>
          <p:cNvPr id="1318" name="Google Shape;1318;p102"/>
          <p:cNvSpPr txBox="1"/>
          <p:nvPr/>
        </p:nvSpPr>
        <p:spPr>
          <a:xfrm>
            <a:off x="1351950" y="3860662"/>
            <a:ext cx="1017000" cy="30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jalla One"/>
                <a:ea typeface="Fjalla One"/>
                <a:cs typeface="Fjalla One"/>
                <a:sym typeface="Fjalla One"/>
              </a:rPr>
              <a:t>Lessons</a:t>
            </a:r>
            <a:endParaRPr sz="1500">
              <a:solidFill>
                <a:schemeClr val="lt1"/>
              </a:solidFill>
              <a:latin typeface="Fjalla One"/>
              <a:ea typeface="Fjalla One"/>
              <a:cs typeface="Fjalla One"/>
              <a:sym typeface="Fjalla One"/>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22" name="Shape 1322"/>
        <p:cNvGrpSpPr/>
        <p:nvPr/>
      </p:nvGrpSpPr>
      <p:grpSpPr>
        <a:xfrm>
          <a:off x="0" y="0"/>
          <a:ext cx="0" cy="0"/>
          <a:chOff x="0" y="0"/>
          <a:chExt cx="0" cy="0"/>
        </a:xfrm>
      </p:grpSpPr>
      <p:sp>
        <p:nvSpPr>
          <p:cNvPr id="1323" name="Google Shape;1323;p103"/>
          <p:cNvSpPr txBox="1"/>
          <p:nvPr>
            <p:ph type="title"/>
          </p:nvPr>
        </p:nvSpPr>
        <p:spPr>
          <a:xfrm>
            <a:off x="713225" y="539500"/>
            <a:ext cx="7717500" cy="79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SPECIAL COURSES</a:t>
            </a:r>
            <a:endParaRPr/>
          </a:p>
        </p:txBody>
      </p:sp>
      <p:grpSp>
        <p:nvGrpSpPr>
          <p:cNvPr id="1324" name="Google Shape;1324;p103"/>
          <p:cNvGrpSpPr/>
          <p:nvPr/>
        </p:nvGrpSpPr>
        <p:grpSpPr>
          <a:xfrm>
            <a:off x="1055958" y="2122228"/>
            <a:ext cx="2103113" cy="2103113"/>
            <a:chOff x="3307350" y="1609475"/>
            <a:chExt cx="2529300" cy="2529300"/>
          </a:xfrm>
        </p:grpSpPr>
        <p:sp>
          <p:nvSpPr>
            <p:cNvPr id="1325" name="Google Shape;1325;p103"/>
            <p:cNvSpPr/>
            <p:nvPr/>
          </p:nvSpPr>
          <p:spPr>
            <a:xfrm>
              <a:off x="3307350" y="1609475"/>
              <a:ext cx="2529300" cy="2529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03"/>
            <p:cNvSpPr/>
            <p:nvPr/>
          </p:nvSpPr>
          <p:spPr>
            <a:xfrm>
              <a:off x="3685375" y="1987525"/>
              <a:ext cx="1773300" cy="1773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03"/>
            <p:cNvSpPr/>
            <p:nvPr/>
          </p:nvSpPr>
          <p:spPr>
            <a:xfrm>
              <a:off x="3719525" y="2021675"/>
              <a:ext cx="1704900" cy="1704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 name="Google Shape;1328;p103"/>
          <p:cNvSpPr/>
          <p:nvPr/>
        </p:nvSpPr>
        <p:spPr>
          <a:xfrm>
            <a:off x="457200" y="1236625"/>
            <a:ext cx="3874500" cy="3874200"/>
          </a:xfrm>
          <a:prstGeom prst="arc">
            <a:avLst>
              <a:gd fmla="val 19427148" name="adj1"/>
              <a:gd fmla="val 2040973" name="adj2"/>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03"/>
          <p:cNvSpPr/>
          <p:nvPr/>
        </p:nvSpPr>
        <p:spPr>
          <a:xfrm>
            <a:off x="3561071" y="1648675"/>
            <a:ext cx="654300" cy="654300"/>
          </a:xfrm>
          <a:prstGeom prst="ellipse">
            <a:avLst/>
          </a:prstGeom>
          <a:solidFill>
            <a:schemeClr val="accent3"/>
          </a:solidFill>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03"/>
          <p:cNvSpPr/>
          <p:nvPr/>
        </p:nvSpPr>
        <p:spPr>
          <a:xfrm>
            <a:off x="3975406" y="2772103"/>
            <a:ext cx="654300" cy="654300"/>
          </a:xfrm>
          <a:prstGeom prst="ellipse">
            <a:avLst/>
          </a:prstGeom>
          <a:solidFill>
            <a:schemeClr val="accent3"/>
          </a:solidFill>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03"/>
          <p:cNvSpPr/>
          <p:nvPr/>
        </p:nvSpPr>
        <p:spPr>
          <a:xfrm>
            <a:off x="3561071" y="3895532"/>
            <a:ext cx="654300" cy="654300"/>
          </a:xfrm>
          <a:prstGeom prst="ellipse">
            <a:avLst/>
          </a:prstGeom>
          <a:solidFill>
            <a:schemeClr val="accent3"/>
          </a:solidFill>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03"/>
          <p:cNvSpPr txBox="1"/>
          <p:nvPr/>
        </p:nvSpPr>
        <p:spPr>
          <a:xfrm>
            <a:off x="4568200" y="1542525"/>
            <a:ext cx="3509700" cy="34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Fjalla One"/>
                <a:ea typeface="Fjalla One"/>
                <a:cs typeface="Fjalla One"/>
                <a:sym typeface="Fjalla One"/>
              </a:rPr>
              <a:t>APPETIZER</a:t>
            </a:r>
            <a:endParaRPr sz="1800">
              <a:solidFill>
                <a:schemeClr val="dk2"/>
              </a:solidFill>
              <a:latin typeface="Fjalla One"/>
              <a:ea typeface="Fjalla One"/>
              <a:cs typeface="Fjalla One"/>
              <a:sym typeface="Fjalla One"/>
            </a:endParaRPr>
          </a:p>
        </p:txBody>
      </p:sp>
      <p:sp>
        <p:nvSpPr>
          <p:cNvPr id="1333" name="Google Shape;1333;p103"/>
          <p:cNvSpPr txBox="1"/>
          <p:nvPr/>
        </p:nvSpPr>
        <p:spPr>
          <a:xfrm>
            <a:off x="4921025" y="2713600"/>
            <a:ext cx="3509700" cy="34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Fjalla One"/>
                <a:ea typeface="Fjalla One"/>
                <a:cs typeface="Fjalla One"/>
                <a:sym typeface="Fjalla One"/>
              </a:rPr>
              <a:t>MAIN DISH</a:t>
            </a:r>
            <a:endParaRPr sz="1800">
              <a:solidFill>
                <a:schemeClr val="dk2"/>
              </a:solidFill>
              <a:latin typeface="Fjalla One"/>
              <a:ea typeface="Fjalla One"/>
              <a:cs typeface="Fjalla One"/>
              <a:sym typeface="Fjalla One"/>
            </a:endParaRPr>
          </a:p>
        </p:txBody>
      </p:sp>
      <p:sp>
        <p:nvSpPr>
          <p:cNvPr id="1334" name="Google Shape;1334;p103"/>
          <p:cNvSpPr txBox="1"/>
          <p:nvPr/>
        </p:nvSpPr>
        <p:spPr>
          <a:xfrm>
            <a:off x="4658050" y="3838075"/>
            <a:ext cx="3416100" cy="34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Fjalla One"/>
                <a:ea typeface="Fjalla One"/>
                <a:cs typeface="Fjalla One"/>
                <a:sym typeface="Fjalla One"/>
              </a:rPr>
              <a:t>DESSERT</a:t>
            </a:r>
            <a:endParaRPr sz="1800">
              <a:solidFill>
                <a:schemeClr val="dk2"/>
              </a:solidFill>
              <a:latin typeface="Fjalla One"/>
              <a:ea typeface="Fjalla One"/>
              <a:cs typeface="Fjalla One"/>
              <a:sym typeface="Fjalla One"/>
            </a:endParaRPr>
          </a:p>
        </p:txBody>
      </p:sp>
      <p:sp>
        <p:nvSpPr>
          <p:cNvPr id="1335" name="Google Shape;1335;p103"/>
          <p:cNvSpPr txBox="1"/>
          <p:nvPr/>
        </p:nvSpPr>
        <p:spPr>
          <a:xfrm>
            <a:off x="4568200" y="1958175"/>
            <a:ext cx="3509700" cy="383100"/>
          </a:xfrm>
          <a:prstGeom prst="rect">
            <a:avLst/>
          </a:prstGeom>
          <a:noFill/>
          <a:ln>
            <a:noFill/>
          </a:ln>
        </p:spPr>
        <p:txBody>
          <a:bodyPr anchorCtr="0" anchor="ctr" bIns="91425" lIns="91425" spcFirstLastPara="1" rIns="91425" wrap="square" tIns="91425">
            <a:noAutofit/>
          </a:bodyPr>
          <a:lstStyle/>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Neptune is the farthest planet from the Sun</a:t>
            </a:r>
            <a:endParaRPr sz="1200">
              <a:solidFill>
                <a:srgbClr val="000000"/>
              </a:solidFill>
              <a:latin typeface="Roboto"/>
              <a:ea typeface="Roboto"/>
              <a:cs typeface="Roboto"/>
              <a:sym typeface="Roboto"/>
            </a:endParaRPr>
          </a:p>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It is also the coldest planet of them all</a:t>
            </a:r>
            <a:endParaRPr sz="1200">
              <a:solidFill>
                <a:srgbClr val="000000"/>
              </a:solidFill>
              <a:latin typeface="Roboto"/>
              <a:ea typeface="Roboto"/>
              <a:cs typeface="Roboto"/>
              <a:sym typeface="Roboto"/>
            </a:endParaRPr>
          </a:p>
        </p:txBody>
      </p:sp>
      <p:sp>
        <p:nvSpPr>
          <p:cNvPr id="1336" name="Google Shape;1336;p103"/>
          <p:cNvSpPr txBox="1"/>
          <p:nvPr/>
        </p:nvSpPr>
        <p:spPr>
          <a:xfrm>
            <a:off x="4921025" y="3089425"/>
            <a:ext cx="3153000" cy="383100"/>
          </a:xfrm>
          <a:prstGeom prst="rect">
            <a:avLst/>
          </a:prstGeom>
          <a:noFill/>
          <a:ln>
            <a:noFill/>
          </a:ln>
        </p:spPr>
        <p:txBody>
          <a:bodyPr anchorCtr="0" anchor="ctr" bIns="91425" lIns="91425" spcFirstLastPara="1" rIns="91425" wrap="square" tIns="91425">
            <a:noAutofit/>
          </a:bodyPr>
          <a:lstStyle/>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Mars is actually a cold place</a:t>
            </a:r>
            <a:endParaRPr sz="1200">
              <a:solidFill>
                <a:srgbClr val="000000"/>
              </a:solidFill>
              <a:latin typeface="Roboto"/>
              <a:ea typeface="Roboto"/>
              <a:cs typeface="Roboto"/>
              <a:sym typeface="Roboto"/>
            </a:endParaRPr>
          </a:p>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Earth is the third planet from the Sun</a:t>
            </a:r>
            <a:endParaRPr sz="1200">
              <a:solidFill>
                <a:srgbClr val="000000"/>
              </a:solidFill>
              <a:latin typeface="Roboto"/>
              <a:ea typeface="Roboto"/>
              <a:cs typeface="Roboto"/>
              <a:sym typeface="Roboto"/>
            </a:endParaRPr>
          </a:p>
        </p:txBody>
      </p:sp>
      <p:sp>
        <p:nvSpPr>
          <p:cNvPr id="1337" name="Google Shape;1337;p103"/>
          <p:cNvSpPr txBox="1"/>
          <p:nvPr/>
        </p:nvSpPr>
        <p:spPr>
          <a:xfrm>
            <a:off x="4658050" y="4224175"/>
            <a:ext cx="3416100" cy="383100"/>
          </a:xfrm>
          <a:prstGeom prst="rect">
            <a:avLst/>
          </a:prstGeom>
          <a:noFill/>
          <a:ln>
            <a:noFill/>
          </a:ln>
        </p:spPr>
        <p:txBody>
          <a:bodyPr anchorCtr="0" anchor="ctr" bIns="91425" lIns="91425" spcFirstLastPara="1" rIns="91425" wrap="square" tIns="91425">
            <a:noAutofit/>
          </a:bodyPr>
          <a:lstStyle/>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Mercury is the closest planet to the Sun</a:t>
            </a:r>
            <a:endParaRPr sz="1200">
              <a:solidFill>
                <a:srgbClr val="000000"/>
              </a:solidFill>
              <a:latin typeface="Roboto"/>
              <a:ea typeface="Roboto"/>
              <a:cs typeface="Roboto"/>
              <a:sym typeface="Roboto"/>
            </a:endParaRPr>
          </a:p>
          <a:p>
            <a:pPr indent="-304800" lvl="0" marL="28575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Saturn is a gas giant and has several rings</a:t>
            </a:r>
            <a:endParaRPr sz="1200">
              <a:solidFill>
                <a:srgbClr val="000000"/>
              </a:solidFill>
              <a:latin typeface="Roboto"/>
              <a:ea typeface="Roboto"/>
              <a:cs typeface="Roboto"/>
              <a:sym typeface="Roboto"/>
            </a:endParaRPr>
          </a:p>
        </p:txBody>
      </p:sp>
      <p:grpSp>
        <p:nvGrpSpPr>
          <p:cNvPr id="1338" name="Google Shape;1338;p103"/>
          <p:cNvGrpSpPr/>
          <p:nvPr/>
        </p:nvGrpSpPr>
        <p:grpSpPr>
          <a:xfrm>
            <a:off x="3666488" y="1795700"/>
            <a:ext cx="422600" cy="360250"/>
            <a:chOff x="3666488" y="1643300"/>
            <a:chExt cx="422600" cy="360250"/>
          </a:xfrm>
        </p:grpSpPr>
        <p:sp>
          <p:nvSpPr>
            <p:cNvPr id="1339" name="Google Shape;1339;p103"/>
            <p:cNvSpPr/>
            <p:nvPr/>
          </p:nvSpPr>
          <p:spPr>
            <a:xfrm>
              <a:off x="3765763" y="1966350"/>
              <a:ext cx="223550" cy="37200"/>
            </a:xfrm>
            <a:custGeom>
              <a:rect b="b" l="l" r="r" t="t"/>
              <a:pathLst>
                <a:path extrusionOk="0" h="1488" w="8942">
                  <a:moveTo>
                    <a:pt x="1" y="0"/>
                  </a:moveTo>
                  <a:lnTo>
                    <a:pt x="1" y="1487"/>
                  </a:lnTo>
                  <a:lnTo>
                    <a:pt x="8941" y="1487"/>
                  </a:lnTo>
                  <a:lnTo>
                    <a:pt x="8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0" name="Google Shape;1340;p103"/>
            <p:cNvSpPr/>
            <p:nvPr/>
          </p:nvSpPr>
          <p:spPr>
            <a:xfrm>
              <a:off x="3672588" y="1643300"/>
              <a:ext cx="126300" cy="119925"/>
            </a:xfrm>
            <a:custGeom>
              <a:rect b="b" l="l" r="r" t="t"/>
              <a:pathLst>
                <a:path extrusionOk="0" h="4797" w="5052">
                  <a:moveTo>
                    <a:pt x="2862" y="1"/>
                  </a:moveTo>
                  <a:cubicBezTo>
                    <a:pt x="2195" y="1"/>
                    <a:pt x="1528" y="255"/>
                    <a:pt x="1019" y="764"/>
                  </a:cubicBezTo>
                  <a:cubicBezTo>
                    <a:pt x="1" y="1782"/>
                    <a:pt x="1" y="3432"/>
                    <a:pt x="1019" y="4450"/>
                  </a:cubicBezTo>
                  <a:lnTo>
                    <a:pt x="1365" y="4797"/>
                  </a:lnTo>
                  <a:lnTo>
                    <a:pt x="5051" y="1110"/>
                  </a:lnTo>
                  <a:lnTo>
                    <a:pt x="4705" y="764"/>
                  </a:lnTo>
                  <a:cubicBezTo>
                    <a:pt x="4196" y="255"/>
                    <a:pt x="3529" y="1"/>
                    <a:pt x="28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1" name="Google Shape;1341;p103"/>
            <p:cNvSpPr/>
            <p:nvPr/>
          </p:nvSpPr>
          <p:spPr>
            <a:xfrm>
              <a:off x="4002013" y="1643550"/>
              <a:ext cx="74350" cy="74375"/>
            </a:xfrm>
            <a:custGeom>
              <a:rect b="b" l="l" r="r" t="t"/>
              <a:pathLst>
                <a:path extrusionOk="0" h="2975" w="2974">
                  <a:moveTo>
                    <a:pt x="1487" y="1"/>
                  </a:moveTo>
                  <a:cubicBezTo>
                    <a:pt x="672" y="1"/>
                    <a:pt x="0" y="652"/>
                    <a:pt x="0" y="1487"/>
                  </a:cubicBezTo>
                  <a:cubicBezTo>
                    <a:pt x="0" y="2302"/>
                    <a:pt x="672" y="2974"/>
                    <a:pt x="1487" y="2974"/>
                  </a:cubicBezTo>
                  <a:cubicBezTo>
                    <a:pt x="2302" y="2974"/>
                    <a:pt x="2974" y="2302"/>
                    <a:pt x="2974" y="1487"/>
                  </a:cubicBezTo>
                  <a:cubicBezTo>
                    <a:pt x="2974" y="652"/>
                    <a:pt x="2302" y="1"/>
                    <a:pt x="14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2" name="Google Shape;1342;p103"/>
            <p:cNvSpPr/>
            <p:nvPr/>
          </p:nvSpPr>
          <p:spPr>
            <a:xfrm>
              <a:off x="4026963" y="1742825"/>
              <a:ext cx="24450" cy="24975"/>
            </a:xfrm>
            <a:custGeom>
              <a:rect b="b" l="l" r="r" t="t"/>
              <a:pathLst>
                <a:path extrusionOk="0" h="999" w="978">
                  <a:moveTo>
                    <a:pt x="0" y="1"/>
                  </a:moveTo>
                  <a:lnTo>
                    <a:pt x="0" y="999"/>
                  </a:lnTo>
                  <a:lnTo>
                    <a:pt x="978" y="999"/>
                  </a:lnTo>
                  <a:lnTo>
                    <a:pt x="9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3" name="Google Shape;1343;p103"/>
            <p:cNvSpPr/>
            <p:nvPr/>
          </p:nvSpPr>
          <p:spPr>
            <a:xfrm>
              <a:off x="3939888" y="1643550"/>
              <a:ext cx="24975" cy="24475"/>
            </a:xfrm>
            <a:custGeom>
              <a:rect b="b" l="l" r="r" t="t"/>
              <a:pathLst>
                <a:path extrusionOk="0" h="979" w="999">
                  <a:moveTo>
                    <a:pt x="1" y="1"/>
                  </a:moveTo>
                  <a:lnTo>
                    <a:pt x="1" y="978"/>
                  </a:lnTo>
                  <a:lnTo>
                    <a:pt x="999" y="978"/>
                  </a:lnTo>
                  <a:lnTo>
                    <a:pt x="9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4" name="Google Shape;1344;p103"/>
            <p:cNvSpPr/>
            <p:nvPr/>
          </p:nvSpPr>
          <p:spPr>
            <a:xfrm>
              <a:off x="3757113" y="1668000"/>
              <a:ext cx="241350" cy="112025"/>
            </a:xfrm>
            <a:custGeom>
              <a:rect b="b" l="l" r="r" t="t"/>
              <a:pathLst>
                <a:path extrusionOk="0" h="4481" w="9654">
                  <a:moveTo>
                    <a:pt x="4827" y="0"/>
                  </a:moveTo>
                  <a:cubicBezTo>
                    <a:pt x="3259" y="0"/>
                    <a:pt x="1915" y="1059"/>
                    <a:pt x="1487" y="2526"/>
                  </a:cubicBezTo>
                  <a:cubicBezTo>
                    <a:pt x="754" y="2994"/>
                    <a:pt x="245" y="3686"/>
                    <a:pt x="0" y="4481"/>
                  </a:cubicBezTo>
                  <a:lnTo>
                    <a:pt x="3463" y="4481"/>
                  </a:lnTo>
                  <a:lnTo>
                    <a:pt x="2933" y="3788"/>
                  </a:lnTo>
                  <a:lnTo>
                    <a:pt x="3727" y="3198"/>
                  </a:lnTo>
                  <a:lnTo>
                    <a:pt x="4338" y="3992"/>
                  </a:lnTo>
                  <a:lnTo>
                    <a:pt x="4338" y="2485"/>
                  </a:lnTo>
                  <a:lnTo>
                    <a:pt x="5316" y="2485"/>
                  </a:lnTo>
                  <a:lnTo>
                    <a:pt x="5316" y="3992"/>
                  </a:lnTo>
                  <a:lnTo>
                    <a:pt x="5927" y="3198"/>
                  </a:lnTo>
                  <a:lnTo>
                    <a:pt x="6721" y="3788"/>
                  </a:lnTo>
                  <a:lnTo>
                    <a:pt x="6192" y="4481"/>
                  </a:lnTo>
                  <a:lnTo>
                    <a:pt x="9654" y="4481"/>
                  </a:lnTo>
                  <a:cubicBezTo>
                    <a:pt x="9409" y="3686"/>
                    <a:pt x="8880" y="2994"/>
                    <a:pt x="8167" y="2526"/>
                  </a:cubicBezTo>
                  <a:cubicBezTo>
                    <a:pt x="7739" y="1059"/>
                    <a:pt x="6395" y="0"/>
                    <a:pt x="48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5" name="Google Shape;1345;p103"/>
            <p:cNvSpPr/>
            <p:nvPr/>
          </p:nvSpPr>
          <p:spPr>
            <a:xfrm>
              <a:off x="3668013" y="1867075"/>
              <a:ext cx="419550" cy="74350"/>
            </a:xfrm>
            <a:custGeom>
              <a:rect b="b" l="l" r="r" t="t"/>
              <a:pathLst>
                <a:path extrusionOk="0" h="2974" w="16782">
                  <a:moveTo>
                    <a:pt x="0" y="0"/>
                  </a:moveTo>
                  <a:cubicBezTo>
                    <a:pt x="184" y="1283"/>
                    <a:pt x="978" y="2363"/>
                    <a:pt x="2078" y="2974"/>
                  </a:cubicBezTo>
                  <a:lnTo>
                    <a:pt x="14704" y="2974"/>
                  </a:lnTo>
                  <a:cubicBezTo>
                    <a:pt x="15804" y="2363"/>
                    <a:pt x="16598" y="1283"/>
                    <a:pt x="167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6" name="Google Shape;1346;p103"/>
            <p:cNvSpPr/>
            <p:nvPr/>
          </p:nvSpPr>
          <p:spPr>
            <a:xfrm>
              <a:off x="3666488" y="1804950"/>
              <a:ext cx="422600" cy="37200"/>
            </a:xfrm>
            <a:custGeom>
              <a:rect b="b" l="l" r="r" t="t"/>
              <a:pathLst>
                <a:path extrusionOk="0" h="1488" w="16904">
                  <a:moveTo>
                    <a:pt x="0" y="1"/>
                  </a:moveTo>
                  <a:lnTo>
                    <a:pt x="0" y="1487"/>
                  </a:lnTo>
                  <a:lnTo>
                    <a:pt x="16904" y="1487"/>
                  </a:lnTo>
                  <a:lnTo>
                    <a:pt x="16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47" name="Google Shape;1347;p103"/>
          <p:cNvGrpSpPr/>
          <p:nvPr/>
        </p:nvGrpSpPr>
        <p:grpSpPr>
          <a:xfrm>
            <a:off x="4075471" y="2872171"/>
            <a:ext cx="454175" cy="454175"/>
            <a:chOff x="2391275" y="2422175"/>
            <a:chExt cx="454175" cy="454175"/>
          </a:xfrm>
        </p:grpSpPr>
        <p:sp>
          <p:nvSpPr>
            <p:cNvPr id="1348" name="Google Shape;1348;p103"/>
            <p:cNvSpPr/>
            <p:nvPr/>
          </p:nvSpPr>
          <p:spPr>
            <a:xfrm>
              <a:off x="2391275" y="2583050"/>
              <a:ext cx="454175" cy="186375"/>
            </a:xfrm>
            <a:custGeom>
              <a:rect b="b" l="l" r="r" t="t"/>
              <a:pathLst>
                <a:path extrusionOk="0" h="7455" w="18167">
                  <a:moveTo>
                    <a:pt x="6517" y="1834"/>
                  </a:moveTo>
                  <a:lnTo>
                    <a:pt x="7393" y="2424"/>
                  </a:lnTo>
                  <a:lnTo>
                    <a:pt x="6334" y="4013"/>
                  </a:lnTo>
                  <a:lnTo>
                    <a:pt x="5438" y="3422"/>
                  </a:lnTo>
                  <a:lnTo>
                    <a:pt x="6517" y="1834"/>
                  </a:lnTo>
                  <a:close/>
                  <a:moveTo>
                    <a:pt x="11649" y="1834"/>
                  </a:moveTo>
                  <a:lnTo>
                    <a:pt x="12708" y="3422"/>
                  </a:lnTo>
                  <a:lnTo>
                    <a:pt x="11833" y="4013"/>
                  </a:lnTo>
                  <a:lnTo>
                    <a:pt x="10774" y="2424"/>
                  </a:lnTo>
                  <a:lnTo>
                    <a:pt x="11649" y="1834"/>
                  </a:lnTo>
                  <a:close/>
                  <a:moveTo>
                    <a:pt x="9613" y="2119"/>
                  </a:moveTo>
                  <a:lnTo>
                    <a:pt x="9613" y="4257"/>
                  </a:lnTo>
                  <a:lnTo>
                    <a:pt x="8554" y="4257"/>
                  </a:lnTo>
                  <a:lnTo>
                    <a:pt x="8554" y="2119"/>
                  </a:lnTo>
                  <a:close/>
                  <a:moveTo>
                    <a:pt x="9083" y="1"/>
                  </a:moveTo>
                  <a:cubicBezTo>
                    <a:pt x="6700" y="1"/>
                    <a:pt x="4521" y="836"/>
                    <a:pt x="3238" y="2180"/>
                  </a:cubicBezTo>
                  <a:cubicBezTo>
                    <a:pt x="3041" y="2141"/>
                    <a:pt x="2844" y="2118"/>
                    <a:pt x="2647" y="2118"/>
                  </a:cubicBezTo>
                  <a:cubicBezTo>
                    <a:pt x="2538" y="2118"/>
                    <a:pt x="2430" y="2125"/>
                    <a:pt x="2322" y="2139"/>
                  </a:cubicBezTo>
                  <a:cubicBezTo>
                    <a:pt x="2234" y="2121"/>
                    <a:pt x="2143" y="2112"/>
                    <a:pt x="2049" y="2112"/>
                  </a:cubicBezTo>
                  <a:cubicBezTo>
                    <a:pt x="1126" y="2112"/>
                    <a:pt x="0" y="3000"/>
                    <a:pt x="0" y="4257"/>
                  </a:cubicBezTo>
                  <a:cubicBezTo>
                    <a:pt x="0" y="5439"/>
                    <a:pt x="978" y="6375"/>
                    <a:pt x="2118" y="6375"/>
                  </a:cubicBezTo>
                  <a:cubicBezTo>
                    <a:pt x="2790" y="6375"/>
                    <a:pt x="3401" y="6090"/>
                    <a:pt x="3788" y="5622"/>
                  </a:cubicBezTo>
                  <a:cubicBezTo>
                    <a:pt x="3931" y="6640"/>
                    <a:pt x="4806" y="7455"/>
                    <a:pt x="5886" y="7455"/>
                  </a:cubicBezTo>
                  <a:cubicBezTo>
                    <a:pt x="6700" y="7455"/>
                    <a:pt x="7393" y="6986"/>
                    <a:pt x="7760" y="6335"/>
                  </a:cubicBezTo>
                  <a:cubicBezTo>
                    <a:pt x="8106" y="6986"/>
                    <a:pt x="8798" y="7455"/>
                    <a:pt x="9613" y="7455"/>
                  </a:cubicBezTo>
                  <a:cubicBezTo>
                    <a:pt x="10427" y="7455"/>
                    <a:pt x="11120" y="6986"/>
                    <a:pt x="11466" y="6335"/>
                  </a:cubicBezTo>
                  <a:cubicBezTo>
                    <a:pt x="11833" y="6986"/>
                    <a:pt x="12525" y="7455"/>
                    <a:pt x="13340" y="7455"/>
                  </a:cubicBezTo>
                  <a:cubicBezTo>
                    <a:pt x="14175" y="7455"/>
                    <a:pt x="14908" y="6946"/>
                    <a:pt x="15254" y="6253"/>
                  </a:cubicBezTo>
                  <a:cubicBezTo>
                    <a:pt x="15498" y="6335"/>
                    <a:pt x="15763" y="6375"/>
                    <a:pt x="16028" y="6375"/>
                  </a:cubicBezTo>
                  <a:cubicBezTo>
                    <a:pt x="17189" y="6375"/>
                    <a:pt x="18166" y="5439"/>
                    <a:pt x="18166" y="4257"/>
                  </a:cubicBezTo>
                  <a:cubicBezTo>
                    <a:pt x="18166" y="3076"/>
                    <a:pt x="17209" y="2119"/>
                    <a:pt x="16028" y="2119"/>
                  </a:cubicBezTo>
                  <a:cubicBezTo>
                    <a:pt x="15851" y="2119"/>
                    <a:pt x="15711" y="2117"/>
                    <a:pt x="15588" y="2117"/>
                  </a:cubicBezTo>
                  <a:cubicBezTo>
                    <a:pt x="15342" y="2117"/>
                    <a:pt x="15166" y="2126"/>
                    <a:pt x="14908" y="2180"/>
                  </a:cubicBezTo>
                  <a:cubicBezTo>
                    <a:pt x="13645" y="836"/>
                    <a:pt x="11446" y="1"/>
                    <a:pt x="9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03"/>
            <p:cNvSpPr/>
            <p:nvPr/>
          </p:nvSpPr>
          <p:spPr>
            <a:xfrm>
              <a:off x="2455925" y="2763800"/>
              <a:ext cx="323850" cy="112550"/>
            </a:xfrm>
            <a:custGeom>
              <a:rect b="b" l="l" r="r" t="t"/>
              <a:pathLst>
                <a:path extrusionOk="0" h="4502" w="12954">
                  <a:moveTo>
                    <a:pt x="754" y="1"/>
                  </a:moveTo>
                  <a:cubicBezTo>
                    <a:pt x="510" y="82"/>
                    <a:pt x="265" y="143"/>
                    <a:pt x="1" y="184"/>
                  </a:cubicBezTo>
                  <a:lnTo>
                    <a:pt x="489" y="3178"/>
                  </a:lnTo>
                  <a:cubicBezTo>
                    <a:pt x="632" y="3952"/>
                    <a:pt x="1284" y="4502"/>
                    <a:pt x="2078" y="4502"/>
                  </a:cubicBezTo>
                  <a:lnTo>
                    <a:pt x="10917" y="4502"/>
                  </a:lnTo>
                  <a:cubicBezTo>
                    <a:pt x="11691" y="4502"/>
                    <a:pt x="12363" y="3952"/>
                    <a:pt x="12485" y="3178"/>
                  </a:cubicBezTo>
                  <a:lnTo>
                    <a:pt x="12953" y="367"/>
                  </a:lnTo>
                  <a:lnTo>
                    <a:pt x="12953" y="367"/>
                  </a:lnTo>
                  <a:cubicBezTo>
                    <a:pt x="12363" y="938"/>
                    <a:pt x="11589" y="1284"/>
                    <a:pt x="10754" y="1284"/>
                  </a:cubicBezTo>
                  <a:cubicBezTo>
                    <a:pt x="10082" y="1284"/>
                    <a:pt x="9430" y="1060"/>
                    <a:pt x="8880" y="673"/>
                  </a:cubicBezTo>
                  <a:cubicBezTo>
                    <a:pt x="8351" y="1060"/>
                    <a:pt x="7699" y="1284"/>
                    <a:pt x="7027" y="1284"/>
                  </a:cubicBezTo>
                  <a:cubicBezTo>
                    <a:pt x="6355" y="1284"/>
                    <a:pt x="5703" y="1060"/>
                    <a:pt x="5174" y="673"/>
                  </a:cubicBezTo>
                  <a:cubicBezTo>
                    <a:pt x="4624" y="1060"/>
                    <a:pt x="3972" y="1284"/>
                    <a:pt x="3300" y="1284"/>
                  </a:cubicBezTo>
                  <a:cubicBezTo>
                    <a:pt x="2261" y="1284"/>
                    <a:pt x="1324" y="775"/>
                    <a:pt x="7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03"/>
            <p:cNvSpPr/>
            <p:nvPr/>
          </p:nvSpPr>
          <p:spPr>
            <a:xfrm>
              <a:off x="2524650" y="2422175"/>
              <a:ext cx="55525" cy="129850"/>
            </a:xfrm>
            <a:custGeom>
              <a:rect b="b" l="l" r="r" t="t"/>
              <a:pathLst>
                <a:path extrusionOk="0" h="5194" w="2221">
                  <a:moveTo>
                    <a:pt x="1406" y="0"/>
                  </a:moveTo>
                  <a:lnTo>
                    <a:pt x="816" y="897"/>
                  </a:lnTo>
                  <a:cubicBezTo>
                    <a:pt x="1019" y="1039"/>
                    <a:pt x="1141" y="1304"/>
                    <a:pt x="1141" y="1548"/>
                  </a:cubicBezTo>
                  <a:cubicBezTo>
                    <a:pt x="1141" y="1813"/>
                    <a:pt x="1019" y="2037"/>
                    <a:pt x="816" y="2180"/>
                  </a:cubicBezTo>
                  <a:cubicBezTo>
                    <a:pt x="306" y="2505"/>
                    <a:pt x="1" y="3076"/>
                    <a:pt x="1" y="3687"/>
                  </a:cubicBezTo>
                  <a:cubicBezTo>
                    <a:pt x="1" y="4277"/>
                    <a:pt x="306" y="4847"/>
                    <a:pt x="816" y="5194"/>
                  </a:cubicBezTo>
                  <a:lnTo>
                    <a:pt x="1406" y="4298"/>
                  </a:lnTo>
                  <a:cubicBezTo>
                    <a:pt x="1203" y="4155"/>
                    <a:pt x="1080" y="3931"/>
                    <a:pt x="1080" y="3687"/>
                  </a:cubicBezTo>
                  <a:cubicBezTo>
                    <a:pt x="1080" y="3422"/>
                    <a:pt x="1203" y="3198"/>
                    <a:pt x="1406" y="3055"/>
                  </a:cubicBezTo>
                  <a:cubicBezTo>
                    <a:pt x="1915" y="2729"/>
                    <a:pt x="2221" y="2159"/>
                    <a:pt x="2221" y="1548"/>
                  </a:cubicBezTo>
                  <a:cubicBezTo>
                    <a:pt x="2221" y="937"/>
                    <a:pt x="1915" y="347"/>
                    <a:pt x="1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03"/>
            <p:cNvSpPr/>
            <p:nvPr/>
          </p:nvSpPr>
          <p:spPr>
            <a:xfrm>
              <a:off x="2591350" y="2422175"/>
              <a:ext cx="55025" cy="129850"/>
            </a:xfrm>
            <a:custGeom>
              <a:rect b="b" l="l" r="r" t="t"/>
              <a:pathLst>
                <a:path extrusionOk="0" h="5194" w="2201">
                  <a:moveTo>
                    <a:pt x="1406" y="0"/>
                  </a:moveTo>
                  <a:lnTo>
                    <a:pt x="816" y="897"/>
                  </a:lnTo>
                  <a:cubicBezTo>
                    <a:pt x="1019" y="1039"/>
                    <a:pt x="1141" y="1304"/>
                    <a:pt x="1141" y="1548"/>
                  </a:cubicBezTo>
                  <a:cubicBezTo>
                    <a:pt x="1141" y="1813"/>
                    <a:pt x="1019" y="2037"/>
                    <a:pt x="816" y="2180"/>
                  </a:cubicBezTo>
                  <a:cubicBezTo>
                    <a:pt x="306" y="2505"/>
                    <a:pt x="1" y="3076"/>
                    <a:pt x="1" y="3687"/>
                  </a:cubicBezTo>
                  <a:cubicBezTo>
                    <a:pt x="1" y="4277"/>
                    <a:pt x="306" y="4847"/>
                    <a:pt x="816" y="5194"/>
                  </a:cubicBezTo>
                  <a:lnTo>
                    <a:pt x="1406" y="4298"/>
                  </a:lnTo>
                  <a:cubicBezTo>
                    <a:pt x="1182" y="4155"/>
                    <a:pt x="1060" y="3931"/>
                    <a:pt x="1060" y="3687"/>
                  </a:cubicBezTo>
                  <a:cubicBezTo>
                    <a:pt x="1060" y="3422"/>
                    <a:pt x="1182" y="3198"/>
                    <a:pt x="1406" y="3055"/>
                  </a:cubicBezTo>
                  <a:cubicBezTo>
                    <a:pt x="1895" y="2729"/>
                    <a:pt x="2200" y="2159"/>
                    <a:pt x="2200" y="1548"/>
                  </a:cubicBezTo>
                  <a:cubicBezTo>
                    <a:pt x="2200" y="937"/>
                    <a:pt x="1895" y="347"/>
                    <a:pt x="1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03"/>
            <p:cNvSpPr/>
            <p:nvPr/>
          </p:nvSpPr>
          <p:spPr>
            <a:xfrm>
              <a:off x="2658050" y="2422175"/>
              <a:ext cx="55025" cy="129850"/>
            </a:xfrm>
            <a:custGeom>
              <a:rect b="b" l="l" r="r" t="t"/>
              <a:pathLst>
                <a:path extrusionOk="0" h="5194" w="2201">
                  <a:moveTo>
                    <a:pt x="1386" y="0"/>
                  </a:moveTo>
                  <a:lnTo>
                    <a:pt x="795" y="897"/>
                  </a:lnTo>
                  <a:cubicBezTo>
                    <a:pt x="1019" y="1039"/>
                    <a:pt x="1141" y="1304"/>
                    <a:pt x="1141" y="1548"/>
                  </a:cubicBezTo>
                  <a:cubicBezTo>
                    <a:pt x="1141" y="1813"/>
                    <a:pt x="1019" y="2037"/>
                    <a:pt x="795" y="2180"/>
                  </a:cubicBezTo>
                  <a:cubicBezTo>
                    <a:pt x="306" y="2505"/>
                    <a:pt x="1" y="3076"/>
                    <a:pt x="1" y="3687"/>
                  </a:cubicBezTo>
                  <a:cubicBezTo>
                    <a:pt x="1" y="4277"/>
                    <a:pt x="306" y="4847"/>
                    <a:pt x="795" y="5194"/>
                  </a:cubicBezTo>
                  <a:lnTo>
                    <a:pt x="1386" y="4298"/>
                  </a:lnTo>
                  <a:cubicBezTo>
                    <a:pt x="1182" y="4155"/>
                    <a:pt x="1060" y="3931"/>
                    <a:pt x="1060" y="3687"/>
                  </a:cubicBezTo>
                  <a:cubicBezTo>
                    <a:pt x="1060" y="3422"/>
                    <a:pt x="1182" y="3198"/>
                    <a:pt x="1386" y="3055"/>
                  </a:cubicBezTo>
                  <a:cubicBezTo>
                    <a:pt x="1895" y="2729"/>
                    <a:pt x="2200" y="2159"/>
                    <a:pt x="2200" y="1548"/>
                  </a:cubicBezTo>
                  <a:cubicBezTo>
                    <a:pt x="2200" y="937"/>
                    <a:pt x="1895" y="347"/>
                    <a:pt x="13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103"/>
          <p:cNvGrpSpPr/>
          <p:nvPr/>
        </p:nvGrpSpPr>
        <p:grpSpPr>
          <a:xfrm>
            <a:off x="3693161" y="3995575"/>
            <a:ext cx="454675" cy="454175"/>
            <a:chOff x="3650463" y="3843175"/>
            <a:chExt cx="454675" cy="454175"/>
          </a:xfrm>
        </p:grpSpPr>
        <p:sp>
          <p:nvSpPr>
            <p:cNvPr id="1354" name="Google Shape;1354;p103"/>
            <p:cNvSpPr/>
            <p:nvPr/>
          </p:nvSpPr>
          <p:spPr>
            <a:xfrm>
              <a:off x="3650963" y="4092150"/>
              <a:ext cx="79975" cy="205200"/>
            </a:xfrm>
            <a:custGeom>
              <a:rect b="b" l="l" r="r" t="t"/>
              <a:pathLst>
                <a:path extrusionOk="0" h="8208" w="3199">
                  <a:moveTo>
                    <a:pt x="1" y="1"/>
                  </a:moveTo>
                  <a:lnTo>
                    <a:pt x="1" y="4481"/>
                  </a:lnTo>
                  <a:cubicBezTo>
                    <a:pt x="1" y="6355"/>
                    <a:pt x="1406" y="7943"/>
                    <a:pt x="3198" y="8208"/>
                  </a:cubicBezTo>
                  <a:lnTo>
                    <a:pt x="3198" y="1772"/>
                  </a:lnTo>
                  <a:cubicBezTo>
                    <a:pt x="2363" y="1711"/>
                    <a:pt x="1284" y="1385"/>
                    <a:pt x="286" y="367"/>
                  </a:cubicBezTo>
                  <a:cubicBezTo>
                    <a:pt x="184" y="245"/>
                    <a:pt x="103" y="123"/>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03"/>
            <p:cNvSpPr/>
            <p:nvPr/>
          </p:nvSpPr>
          <p:spPr>
            <a:xfrm>
              <a:off x="3996663" y="4049375"/>
              <a:ext cx="108475" cy="64700"/>
            </a:xfrm>
            <a:custGeom>
              <a:rect b="b" l="l" r="r" t="t"/>
              <a:pathLst>
                <a:path extrusionOk="0" h="2588" w="4339">
                  <a:moveTo>
                    <a:pt x="4339" y="1"/>
                  </a:moveTo>
                  <a:lnTo>
                    <a:pt x="21" y="1080"/>
                  </a:lnTo>
                  <a:lnTo>
                    <a:pt x="21" y="2465"/>
                  </a:lnTo>
                  <a:cubicBezTo>
                    <a:pt x="21" y="2506"/>
                    <a:pt x="1" y="2547"/>
                    <a:pt x="1" y="2587"/>
                  </a:cubicBezTo>
                  <a:lnTo>
                    <a:pt x="4339" y="1528"/>
                  </a:lnTo>
                  <a:lnTo>
                    <a:pt x="43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03"/>
            <p:cNvSpPr/>
            <p:nvPr/>
          </p:nvSpPr>
          <p:spPr>
            <a:xfrm>
              <a:off x="3757888" y="4192450"/>
              <a:ext cx="75375" cy="42800"/>
            </a:xfrm>
            <a:custGeom>
              <a:rect b="b" l="l" r="r" t="t"/>
              <a:pathLst>
                <a:path extrusionOk="0" h="1712" w="3015">
                  <a:moveTo>
                    <a:pt x="1385" y="1"/>
                  </a:moveTo>
                  <a:lnTo>
                    <a:pt x="0" y="347"/>
                  </a:lnTo>
                  <a:lnTo>
                    <a:pt x="0" y="1711"/>
                  </a:lnTo>
                  <a:lnTo>
                    <a:pt x="3015" y="978"/>
                  </a:lnTo>
                  <a:cubicBezTo>
                    <a:pt x="2322" y="937"/>
                    <a:pt x="1732" y="550"/>
                    <a:pt x="13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03"/>
            <p:cNvSpPr/>
            <p:nvPr/>
          </p:nvSpPr>
          <p:spPr>
            <a:xfrm>
              <a:off x="3865313" y="4114550"/>
              <a:ext cx="239825" cy="94725"/>
            </a:xfrm>
            <a:custGeom>
              <a:rect b="b" l="l" r="r" t="t"/>
              <a:pathLst>
                <a:path extrusionOk="0" h="3789" w="9593">
                  <a:moveTo>
                    <a:pt x="9593" y="1"/>
                  </a:moveTo>
                  <a:lnTo>
                    <a:pt x="4787" y="1202"/>
                  </a:lnTo>
                  <a:cubicBezTo>
                    <a:pt x="4400" y="1671"/>
                    <a:pt x="3809" y="1996"/>
                    <a:pt x="3137" y="1996"/>
                  </a:cubicBezTo>
                  <a:cubicBezTo>
                    <a:pt x="2852" y="1996"/>
                    <a:pt x="2567" y="1935"/>
                    <a:pt x="2302" y="1813"/>
                  </a:cubicBezTo>
                  <a:lnTo>
                    <a:pt x="999" y="2139"/>
                  </a:lnTo>
                  <a:cubicBezTo>
                    <a:pt x="958" y="2831"/>
                    <a:pt x="571" y="3442"/>
                    <a:pt x="1" y="3789"/>
                  </a:cubicBezTo>
                  <a:lnTo>
                    <a:pt x="9593" y="1508"/>
                  </a:lnTo>
                  <a:lnTo>
                    <a:pt x="95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03"/>
            <p:cNvSpPr/>
            <p:nvPr/>
          </p:nvSpPr>
          <p:spPr>
            <a:xfrm>
              <a:off x="3757888" y="4179725"/>
              <a:ext cx="347250" cy="116100"/>
            </a:xfrm>
            <a:custGeom>
              <a:rect b="b" l="l" r="r" t="t"/>
              <a:pathLst>
                <a:path extrusionOk="0" h="4644" w="13890">
                  <a:moveTo>
                    <a:pt x="13890" y="0"/>
                  </a:moveTo>
                  <a:lnTo>
                    <a:pt x="0" y="3320"/>
                  </a:lnTo>
                  <a:lnTo>
                    <a:pt x="0" y="4644"/>
                  </a:lnTo>
                  <a:lnTo>
                    <a:pt x="13890" y="1406"/>
                  </a:lnTo>
                  <a:lnTo>
                    <a:pt x="138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03"/>
            <p:cNvSpPr/>
            <p:nvPr/>
          </p:nvSpPr>
          <p:spPr>
            <a:xfrm>
              <a:off x="3757888" y="4128800"/>
              <a:ext cx="26500" cy="44850"/>
            </a:xfrm>
            <a:custGeom>
              <a:rect b="b" l="l" r="r" t="t"/>
              <a:pathLst>
                <a:path extrusionOk="0" h="1794" w="1060">
                  <a:moveTo>
                    <a:pt x="1059" y="1"/>
                  </a:moveTo>
                  <a:lnTo>
                    <a:pt x="0" y="266"/>
                  </a:lnTo>
                  <a:lnTo>
                    <a:pt x="0" y="1793"/>
                  </a:lnTo>
                  <a:lnTo>
                    <a:pt x="1059" y="1528"/>
                  </a:lnTo>
                  <a:cubicBezTo>
                    <a:pt x="1059" y="1488"/>
                    <a:pt x="1059" y="1467"/>
                    <a:pt x="1059" y="1426"/>
                  </a:cubicBezTo>
                  <a:lnTo>
                    <a:pt x="10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03"/>
            <p:cNvSpPr/>
            <p:nvPr/>
          </p:nvSpPr>
          <p:spPr>
            <a:xfrm>
              <a:off x="3890763" y="4111000"/>
              <a:ext cx="7675" cy="29550"/>
            </a:xfrm>
            <a:custGeom>
              <a:rect b="b" l="l" r="r" t="t"/>
              <a:pathLst>
                <a:path extrusionOk="0" h="1182" w="307">
                  <a:moveTo>
                    <a:pt x="1" y="0"/>
                  </a:moveTo>
                  <a:lnTo>
                    <a:pt x="1" y="1181"/>
                  </a:lnTo>
                  <a:lnTo>
                    <a:pt x="306" y="1100"/>
                  </a:lnTo>
                  <a:cubicBezTo>
                    <a:pt x="123" y="774"/>
                    <a:pt x="1" y="40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03"/>
            <p:cNvSpPr/>
            <p:nvPr/>
          </p:nvSpPr>
          <p:spPr>
            <a:xfrm>
              <a:off x="3704438" y="3843175"/>
              <a:ext cx="106425" cy="161425"/>
            </a:xfrm>
            <a:custGeom>
              <a:rect b="b" l="l" r="r" t="t"/>
              <a:pathLst>
                <a:path extrusionOk="0" h="6457" w="4257">
                  <a:moveTo>
                    <a:pt x="0" y="1"/>
                  </a:moveTo>
                  <a:cubicBezTo>
                    <a:pt x="0" y="958"/>
                    <a:pt x="204" y="1976"/>
                    <a:pt x="591" y="2852"/>
                  </a:cubicBezTo>
                  <a:cubicBezTo>
                    <a:pt x="224" y="3239"/>
                    <a:pt x="0" y="3748"/>
                    <a:pt x="0" y="4318"/>
                  </a:cubicBezTo>
                  <a:cubicBezTo>
                    <a:pt x="0" y="5500"/>
                    <a:pt x="957" y="6457"/>
                    <a:pt x="2138" y="6457"/>
                  </a:cubicBezTo>
                  <a:cubicBezTo>
                    <a:pt x="3299" y="6457"/>
                    <a:pt x="4257" y="5500"/>
                    <a:pt x="4257" y="4318"/>
                  </a:cubicBezTo>
                  <a:cubicBezTo>
                    <a:pt x="4257" y="3157"/>
                    <a:pt x="3299" y="2200"/>
                    <a:pt x="2138" y="2200"/>
                  </a:cubicBezTo>
                  <a:cubicBezTo>
                    <a:pt x="1914" y="2200"/>
                    <a:pt x="1711" y="2241"/>
                    <a:pt x="1507" y="2302"/>
                  </a:cubicBezTo>
                  <a:cubicBezTo>
                    <a:pt x="1222" y="1589"/>
                    <a:pt x="1059" y="775"/>
                    <a:pt x="10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03"/>
            <p:cNvSpPr/>
            <p:nvPr/>
          </p:nvSpPr>
          <p:spPr>
            <a:xfrm>
              <a:off x="3650463" y="3940925"/>
              <a:ext cx="454675" cy="250025"/>
            </a:xfrm>
            <a:custGeom>
              <a:rect b="b" l="l" r="r" t="t"/>
              <a:pathLst>
                <a:path extrusionOk="0" h="10001" w="18187">
                  <a:moveTo>
                    <a:pt x="7434" y="1"/>
                  </a:moveTo>
                  <a:cubicBezTo>
                    <a:pt x="7454" y="144"/>
                    <a:pt x="7475" y="286"/>
                    <a:pt x="7475" y="408"/>
                  </a:cubicBezTo>
                  <a:cubicBezTo>
                    <a:pt x="7475" y="2180"/>
                    <a:pt x="6049" y="3606"/>
                    <a:pt x="4297" y="3606"/>
                  </a:cubicBezTo>
                  <a:cubicBezTo>
                    <a:pt x="2526" y="3606"/>
                    <a:pt x="1100" y="2180"/>
                    <a:pt x="1100" y="408"/>
                  </a:cubicBezTo>
                  <a:cubicBezTo>
                    <a:pt x="1100" y="388"/>
                    <a:pt x="1100" y="368"/>
                    <a:pt x="1100" y="327"/>
                  </a:cubicBezTo>
                  <a:cubicBezTo>
                    <a:pt x="408" y="999"/>
                    <a:pt x="0" y="1936"/>
                    <a:pt x="41" y="2954"/>
                  </a:cubicBezTo>
                  <a:cubicBezTo>
                    <a:pt x="0" y="3972"/>
                    <a:pt x="367" y="4929"/>
                    <a:pt x="1080" y="5663"/>
                  </a:cubicBezTo>
                  <a:cubicBezTo>
                    <a:pt x="2049" y="6677"/>
                    <a:pt x="3097" y="6791"/>
                    <a:pt x="3621" y="6791"/>
                  </a:cubicBezTo>
                  <a:cubicBezTo>
                    <a:pt x="3772" y="6791"/>
                    <a:pt x="3880" y="6782"/>
                    <a:pt x="3929" y="6782"/>
                  </a:cubicBezTo>
                  <a:cubicBezTo>
                    <a:pt x="3939" y="6782"/>
                    <a:pt x="3946" y="6782"/>
                    <a:pt x="3951" y="6783"/>
                  </a:cubicBezTo>
                  <a:cubicBezTo>
                    <a:pt x="4603" y="6620"/>
                    <a:pt x="5458" y="6396"/>
                    <a:pt x="6416" y="6172"/>
                  </a:cubicBezTo>
                  <a:lnTo>
                    <a:pt x="6416" y="8941"/>
                  </a:lnTo>
                  <a:cubicBezTo>
                    <a:pt x="6416" y="9512"/>
                    <a:pt x="6884" y="10000"/>
                    <a:pt x="7475" y="10000"/>
                  </a:cubicBezTo>
                  <a:cubicBezTo>
                    <a:pt x="8065" y="10000"/>
                    <a:pt x="8554" y="9512"/>
                    <a:pt x="8554" y="8941"/>
                  </a:cubicBezTo>
                  <a:lnTo>
                    <a:pt x="8554" y="5642"/>
                  </a:lnTo>
                  <a:cubicBezTo>
                    <a:pt x="9246" y="5459"/>
                    <a:pt x="9959" y="5296"/>
                    <a:pt x="10672" y="5113"/>
                  </a:cubicBezTo>
                  <a:lnTo>
                    <a:pt x="10672" y="6803"/>
                  </a:lnTo>
                  <a:cubicBezTo>
                    <a:pt x="10672" y="7394"/>
                    <a:pt x="11161" y="7862"/>
                    <a:pt x="11731" y="7862"/>
                  </a:cubicBezTo>
                  <a:cubicBezTo>
                    <a:pt x="12322" y="7862"/>
                    <a:pt x="12810" y="7394"/>
                    <a:pt x="12810" y="6803"/>
                  </a:cubicBezTo>
                  <a:lnTo>
                    <a:pt x="12810" y="4583"/>
                  </a:lnTo>
                  <a:cubicBezTo>
                    <a:pt x="15723" y="3850"/>
                    <a:pt x="18187" y="3239"/>
                    <a:pt x="18187" y="3239"/>
                  </a:cubicBezTo>
                  <a:lnTo>
                    <a:pt x="18187" y="1936"/>
                  </a:lnTo>
                  <a:lnTo>
                    <a:pt x="7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 name="Google Shape;1363;p103"/>
          <p:cNvGrpSpPr/>
          <p:nvPr/>
        </p:nvGrpSpPr>
        <p:grpSpPr>
          <a:xfrm>
            <a:off x="1720572" y="2774730"/>
            <a:ext cx="773871" cy="797985"/>
            <a:chOff x="701425" y="4446500"/>
            <a:chExt cx="440425" cy="454175"/>
          </a:xfrm>
        </p:grpSpPr>
        <p:sp>
          <p:nvSpPr>
            <p:cNvPr id="1364" name="Google Shape;1364;p103"/>
            <p:cNvSpPr/>
            <p:nvPr/>
          </p:nvSpPr>
          <p:spPr>
            <a:xfrm>
              <a:off x="1086850" y="4476050"/>
              <a:ext cx="55000" cy="128825"/>
            </a:xfrm>
            <a:custGeom>
              <a:rect b="b" l="l" r="r" t="t"/>
              <a:pathLst>
                <a:path extrusionOk="0" h="5153" w="2200">
                  <a:moveTo>
                    <a:pt x="1406" y="0"/>
                  </a:moveTo>
                  <a:lnTo>
                    <a:pt x="815" y="896"/>
                  </a:lnTo>
                  <a:cubicBezTo>
                    <a:pt x="1019" y="1039"/>
                    <a:pt x="1141" y="1263"/>
                    <a:pt x="1141" y="1527"/>
                  </a:cubicBezTo>
                  <a:cubicBezTo>
                    <a:pt x="1141" y="1772"/>
                    <a:pt x="1019" y="1996"/>
                    <a:pt x="815" y="2138"/>
                  </a:cubicBezTo>
                  <a:cubicBezTo>
                    <a:pt x="306" y="2485"/>
                    <a:pt x="0" y="3034"/>
                    <a:pt x="0" y="3645"/>
                  </a:cubicBezTo>
                  <a:cubicBezTo>
                    <a:pt x="0" y="4256"/>
                    <a:pt x="306" y="4827"/>
                    <a:pt x="815" y="5152"/>
                  </a:cubicBezTo>
                  <a:lnTo>
                    <a:pt x="1406" y="4277"/>
                  </a:lnTo>
                  <a:cubicBezTo>
                    <a:pt x="1182" y="4134"/>
                    <a:pt x="1060" y="3910"/>
                    <a:pt x="1060" y="3645"/>
                  </a:cubicBezTo>
                  <a:cubicBezTo>
                    <a:pt x="1060" y="3401"/>
                    <a:pt x="1182" y="3157"/>
                    <a:pt x="1406" y="3034"/>
                  </a:cubicBezTo>
                  <a:cubicBezTo>
                    <a:pt x="1894" y="2688"/>
                    <a:pt x="2200" y="2118"/>
                    <a:pt x="2200" y="1527"/>
                  </a:cubicBezTo>
                  <a:cubicBezTo>
                    <a:pt x="2200" y="916"/>
                    <a:pt x="1894" y="346"/>
                    <a:pt x="1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03"/>
            <p:cNvSpPr/>
            <p:nvPr/>
          </p:nvSpPr>
          <p:spPr>
            <a:xfrm>
              <a:off x="727900" y="4820725"/>
              <a:ext cx="345725" cy="79950"/>
            </a:xfrm>
            <a:custGeom>
              <a:rect b="b" l="l" r="r" t="t"/>
              <a:pathLst>
                <a:path extrusionOk="0" h="3198" w="13829">
                  <a:moveTo>
                    <a:pt x="2669" y="0"/>
                  </a:moveTo>
                  <a:lnTo>
                    <a:pt x="1691" y="1691"/>
                  </a:lnTo>
                  <a:cubicBezTo>
                    <a:pt x="1630" y="1833"/>
                    <a:pt x="1589" y="1976"/>
                    <a:pt x="1589" y="2139"/>
                  </a:cubicBezTo>
                  <a:lnTo>
                    <a:pt x="1" y="2139"/>
                  </a:lnTo>
                  <a:lnTo>
                    <a:pt x="1" y="3198"/>
                  </a:lnTo>
                  <a:lnTo>
                    <a:pt x="13829" y="3198"/>
                  </a:lnTo>
                  <a:lnTo>
                    <a:pt x="13829" y="2139"/>
                  </a:lnTo>
                  <a:lnTo>
                    <a:pt x="12240" y="2139"/>
                  </a:lnTo>
                  <a:cubicBezTo>
                    <a:pt x="12240" y="1976"/>
                    <a:pt x="12200" y="1833"/>
                    <a:pt x="12139" y="1691"/>
                  </a:cubicBezTo>
                  <a:lnTo>
                    <a:pt x="11181" y="0"/>
                  </a:lnTo>
                  <a:lnTo>
                    <a:pt x="10204" y="1691"/>
                  </a:lnTo>
                  <a:cubicBezTo>
                    <a:pt x="10143" y="1833"/>
                    <a:pt x="10102" y="1976"/>
                    <a:pt x="10102" y="2139"/>
                  </a:cubicBezTo>
                  <a:lnTo>
                    <a:pt x="7984" y="2139"/>
                  </a:lnTo>
                  <a:cubicBezTo>
                    <a:pt x="7984" y="1976"/>
                    <a:pt x="7943" y="1833"/>
                    <a:pt x="7882" y="1691"/>
                  </a:cubicBezTo>
                  <a:lnTo>
                    <a:pt x="6925" y="0"/>
                  </a:lnTo>
                  <a:lnTo>
                    <a:pt x="5947" y="1691"/>
                  </a:lnTo>
                  <a:cubicBezTo>
                    <a:pt x="5886" y="1833"/>
                    <a:pt x="5846" y="1976"/>
                    <a:pt x="5846" y="2139"/>
                  </a:cubicBezTo>
                  <a:lnTo>
                    <a:pt x="3728" y="2139"/>
                  </a:lnTo>
                  <a:cubicBezTo>
                    <a:pt x="3728" y="1976"/>
                    <a:pt x="3687" y="1833"/>
                    <a:pt x="3626" y="1691"/>
                  </a:cubicBezTo>
                  <a:lnTo>
                    <a:pt x="26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03"/>
            <p:cNvSpPr/>
            <p:nvPr/>
          </p:nvSpPr>
          <p:spPr>
            <a:xfrm>
              <a:off x="701425" y="4606375"/>
              <a:ext cx="399200" cy="52975"/>
            </a:xfrm>
            <a:custGeom>
              <a:rect b="b" l="l" r="r" t="t"/>
              <a:pathLst>
                <a:path extrusionOk="0" h="2119" w="15968">
                  <a:moveTo>
                    <a:pt x="1060" y="1"/>
                  </a:moveTo>
                  <a:lnTo>
                    <a:pt x="1060" y="1060"/>
                  </a:lnTo>
                  <a:lnTo>
                    <a:pt x="1" y="1060"/>
                  </a:lnTo>
                  <a:lnTo>
                    <a:pt x="1" y="2119"/>
                  </a:lnTo>
                  <a:lnTo>
                    <a:pt x="15967" y="2119"/>
                  </a:lnTo>
                  <a:lnTo>
                    <a:pt x="15967" y="1060"/>
                  </a:lnTo>
                  <a:lnTo>
                    <a:pt x="14888" y="1060"/>
                  </a:lnTo>
                  <a:lnTo>
                    <a:pt x="148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03"/>
            <p:cNvSpPr/>
            <p:nvPr/>
          </p:nvSpPr>
          <p:spPr>
            <a:xfrm>
              <a:off x="727900" y="4685800"/>
              <a:ext cx="345725" cy="108475"/>
            </a:xfrm>
            <a:custGeom>
              <a:rect b="b" l="l" r="r" t="t"/>
              <a:pathLst>
                <a:path extrusionOk="0" h="4339" w="13829">
                  <a:moveTo>
                    <a:pt x="1" y="1"/>
                  </a:moveTo>
                  <a:lnTo>
                    <a:pt x="1" y="1671"/>
                  </a:lnTo>
                  <a:cubicBezTo>
                    <a:pt x="1" y="3137"/>
                    <a:pt x="1202" y="4338"/>
                    <a:pt x="2669" y="4338"/>
                  </a:cubicBezTo>
                  <a:lnTo>
                    <a:pt x="11181" y="4338"/>
                  </a:lnTo>
                  <a:cubicBezTo>
                    <a:pt x="12648" y="4338"/>
                    <a:pt x="13829" y="3137"/>
                    <a:pt x="13829" y="1671"/>
                  </a:cubicBezTo>
                  <a:lnTo>
                    <a:pt x="138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03"/>
            <p:cNvSpPr/>
            <p:nvPr/>
          </p:nvSpPr>
          <p:spPr>
            <a:xfrm>
              <a:off x="727900" y="4446500"/>
              <a:ext cx="345725" cy="141575"/>
            </a:xfrm>
            <a:custGeom>
              <a:rect b="b" l="l" r="r" t="t"/>
              <a:pathLst>
                <a:path extrusionOk="0" h="5663" w="13829">
                  <a:moveTo>
                    <a:pt x="7862" y="1"/>
                  </a:moveTo>
                  <a:lnTo>
                    <a:pt x="4705" y="551"/>
                  </a:lnTo>
                  <a:lnTo>
                    <a:pt x="4888" y="1610"/>
                  </a:lnTo>
                  <a:lnTo>
                    <a:pt x="5947" y="1426"/>
                  </a:lnTo>
                  <a:lnTo>
                    <a:pt x="6131" y="2465"/>
                  </a:lnTo>
                  <a:lnTo>
                    <a:pt x="1935" y="3198"/>
                  </a:lnTo>
                  <a:cubicBezTo>
                    <a:pt x="775" y="3402"/>
                    <a:pt x="1" y="4522"/>
                    <a:pt x="204" y="5662"/>
                  </a:cubicBezTo>
                  <a:lnTo>
                    <a:pt x="13829" y="3259"/>
                  </a:lnTo>
                  <a:cubicBezTo>
                    <a:pt x="13647" y="2242"/>
                    <a:pt x="12752" y="1516"/>
                    <a:pt x="11737" y="1516"/>
                  </a:cubicBezTo>
                  <a:cubicBezTo>
                    <a:pt x="11614" y="1516"/>
                    <a:pt x="11490" y="1527"/>
                    <a:pt x="11365" y="1549"/>
                  </a:cubicBezTo>
                  <a:lnTo>
                    <a:pt x="7169" y="2282"/>
                  </a:lnTo>
                  <a:lnTo>
                    <a:pt x="6986" y="1243"/>
                  </a:lnTo>
                  <a:lnTo>
                    <a:pt x="8045" y="1039"/>
                  </a:lnTo>
                  <a:lnTo>
                    <a:pt x="78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72" name="Shape 1372"/>
        <p:cNvGrpSpPr/>
        <p:nvPr/>
      </p:nvGrpSpPr>
      <p:grpSpPr>
        <a:xfrm>
          <a:off x="0" y="0"/>
          <a:ext cx="0" cy="0"/>
          <a:chOff x="0" y="0"/>
          <a:chExt cx="0" cy="0"/>
        </a:xfrm>
      </p:grpSpPr>
      <p:sp>
        <p:nvSpPr>
          <p:cNvPr id="1373" name="Google Shape;1373;p104"/>
          <p:cNvSpPr txBox="1"/>
          <p:nvPr>
            <p:ph idx="3" type="subTitle"/>
          </p:nvPr>
        </p:nvSpPr>
        <p:spPr>
          <a:xfrm>
            <a:off x="3904239" y="3513274"/>
            <a:ext cx="1801200" cy="320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JENNA DOE</a:t>
            </a:r>
            <a:endParaRPr/>
          </a:p>
        </p:txBody>
      </p:sp>
      <p:sp>
        <p:nvSpPr>
          <p:cNvPr id="1374" name="Google Shape;1374;p104"/>
          <p:cNvSpPr txBox="1"/>
          <p:nvPr>
            <p:ph idx="4" type="subTitle"/>
          </p:nvPr>
        </p:nvSpPr>
        <p:spPr>
          <a:xfrm>
            <a:off x="3904238" y="3748006"/>
            <a:ext cx="1801200" cy="93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replace the image on the screen with your own</a:t>
            </a:r>
            <a:endParaRPr/>
          </a:p>
        </p:txBody>
      </p:sp>
      <p:sp>
        <p:nvSpPr>
          <p:cNvPr id="1375" name="Google Shape;1375;p104"/>
          <p:cNvSpPr txBox="1"/>
          <p:nvPr>
            <p:ph idx="5" type="subTitle"/>
          </p:nvPr>
        </p:nvSpPr>
        <p:spPr>
          <a:xfrm>
            <a:off x="6686814" y="3513274"/>
            <a:ext cx="1801200" cy="320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JOHN PATTERSON</a:t>
            </a:r>
            <a:endParaRPr/>
          </a:p>
        </p:txBody>
      </p:sp>
      <p:sp>
        <p:nvSpPr>
          <p:cNvPr id="1376" name="Google Shape;1376;p104"/>
          <p:cNvSpPr txBox="1"/>
          <p:nvPr>
            <p:ph idx="6" type="subTitle"/>
          </p:nvPr>
        </p:nvSpPr>
        <p:spPr>
          <a:xfrm>
            <a:off x="6686813" y="3748006"/>
            <a:ext cx="1801200" cy="93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replace the image on the screen with your own</a:t>
            </a:r>
            <a:endParaRPr/>
          </a:p>
        </p:txBody>
      </p:sp>
      <p:sp>
        <p:nvSpPr>
          <p:cNvPr id="1377" name="Google Shape;1377;p104"/>
          <p:cNvSpPr txBox="1"/>
          <p:nvPr>
            <p:ph idx="1" type="subTitle"/>
          </p:nvPr>
        </p:nvSpPr>
        <p:spPr>
          <a:xfrm>
            <a:off x="740676" y="3513274"/>
            <a:ext cx="1801200" cy="320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JOHN JAMES</a:t>
            </a:r>
            <a:endParaRPr/>
          </a:p>
        </p:txBody>
      </p:sp>
      <p:sp>
        <p:nvSpPr>
          <p:cNvPr id="1378" name="Google Shape;1378;p104"/>
          <p:cNvSpPr txBox="1"/>
          <p:nvPr>
            <p:ph idx="2" type="subTitle"/>
          </p:nvPr>
        </p:nvSpPr>
        <p:spPr>
          <a:xfrm>
            <a:off x="740675" y="3748006"/>
            <a:ext cx="1801200" cy="93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a:t>
            </a:r>
            <a:endParaRPr/>
          </a:p>
          <a:p>
            <a:pPr indent="0" lvl="0" marL="0" rtl="0" algn="l">
              <a:spcBef>
                <a:spcPts val="1600"/>
              </a:spcBef>
              <a:spcAft>
                <a:spcPts val="1600"/>
              </a:spcAft>
              <a:buNone/>
            </a:pPr>
            <a:r>
              <a:t/>
            </a:r>
            <a:endParaRPr/>
          </a:p>
        </p:txBody>
      </p:sp>
      <p:pic>
        <p:nvPicPr>
          <p:cNvPr id="1379" name="Google Shape;1379;p104"/>
          <p:cNvPicPr preferRelativeResize="0"/>
          <p:nvPr/>
        </p:nvPicPr>
        <p:blipFill rotWithShape="1">
          <a:blip r:embed="rId3">
            <a:alphaModFix/>
          </a:blip>
          <a:srcRect b="41207" l="28267" r="32454" t="0"/>
          <a:stretch/>
        </p:blipFill>
        <p:spPr>
          <a:xfrm>
            <a:off x="6691070" y="1669376"/>
            <a:ext cx="1554600" cy="1554600"/>
          </a:xfrm>
          <a:prstGeom prst="ellipse">
            <a:avLst/>
          </a:prstGeom>
          <a:noFill/>
          <a:ln>
            <a:noFill/>
          </a:ln>
        </p:spPr>
      </p:pic>
      <p:pic>
        <p:nvPicPr>
          <p:cNvPr id="1380" name="Google Shape;1380;p104"/>
          <p:cNvPicPr preferRelativeResize="0"/>
          <p:nvPr/>
        </p:nvPicPr>
        <p:blipFill rotWithShape="1">
          <a:blip r:embed="rId4">
            <a:alphaModFix/>
          </a:blip>
          <a:srcRect b="0" l="16170" r="16170" t="0"/>
          <a:stretch/>
        </p:blipFill>
        <p:spPr>
          <a:xfrm>
            <a:off x="736125" y="1669372"/>
            <a:ext cx="1554600" cy="1554600"/>
          </a:xfrm>
          <a:prstGeom prst="ellipse">
            <a:avLst/>
          </a:prstGeom>
          <a:noFill/>
          <a:ln>
            <a:noFill/>
          </a:ln>
        </p:spPr>
      </p:pic>
      <p:sp>
        <p:nvSpPr>
          <p:cNvPr id="1381" name="Google Shape;1381;p104"/>
          <p:cNvSpPr/>
          <p:nvPr/>
        </p:nvSpPr>
        <p:spPr>
          <a:xfrm>
            <a:off x="863601" y="1872561"/>
            <a:ext cx="1147500" cy="1148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82" name="Google Shape;1382;p104"/>
          <p:cNvPicPr preferRelativeResize="0"/>
          <p:nvPr/>
        </p:nvPicPr>
        <p:blipFill rotWithShape="1">
          <a:blip r:embed="rId5">
            <a:alphaModFix/>
          </a:blip>
          <a:srcRect b="35124" l="13458" r="39633" t="3821"/>
          <a:stretch/>
        </p:blipFill>
        <p:spPr>
          <a:xfrm>
            <a:off x="3713595" y="1669376"/>
            <a:ext cx="1554600" cy="1554600"/>
          </a:xfrm>
          <a:prstGeom prst="ellipse">
            <a:avLst/>
          </a:prstGeom>
          <a:noFill/>
          <a:ln>
            <a:noFill/>
          </a:ln>
        </p:spPr>
      </p:pic>
      <p:sp>
        <p:nvSpPr>
          <p:cNvPr id="1383" name="Google Shape;1383;p104"/>
          <p:cNvSpPr/>
          <p:nvPr/>
        </p:nvSpPr>
        <p:spPr>
          <a:xfrm>
            <a:off x="3917208" y="1872537"/>
            <a:ext cx="1146900" cy="1148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04"/>
          <p:cNvSpPr/>
          <p:nvPr/>
        </p:nvSpPr>
        <p:spPr>
          <a:xfrm>
            <a:off x="6818483" y="1872537"/>
            <a:ext cx="1146900" cy="1148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04"/>
          <p:cNvSpPr txBox="1"/>
          <p:nvPr>
            <p:ph type="title"/>
          </p:nvPr>
        </p:nvSpPr>
        <p:spPr>
          <a:xfrm>
            <a:off x="713225" y="539500"/>
            <a:ext cx="77175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Teachers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89" name="Shape 1389"/>
        <p:cNvGrpSpPr/>
        <p:nvPr/>
      </p:nvGrpSpPr>
      <p:grpSpPr>
        <a:xfrm>
          <a:off x="0" y="0"/>
          <a:ext cx="0" cy="0"/>
          <a:chOff x="0" y="0"/>
          <a:chExt cx="0" cy="0"/>
        </a:xfrm>
      </p:grpSpPr>
      <p:sp>
        <p:nvSpPr>
          <p:cNvPr id="1390" name="Google Shape;1390;p105"/>
          <p:cNvSpPr txBox="1"/>
          <p:nvPr>
            <p:ph idx="3" type="subTitle"/>
          </p:nvPr>
        </p:nvSpPr>
        <p:spPr>
          <a:xfrm>
            <a:off x="3574075" y="2155620"/>
            <a:ext cx="2589000" cy="5649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You can replace the image on the screen with your own</a:t>
            </a:r>
            <a:endParaRPr/>
          </a:p>
        </p:txBody>
      </p:sp>
      <p:sp>
        <p:nvSpPr>
          <p:cNvPr id="1391" name="Google Shape;1391;p105"/>
          <p:cNvSpPr txBox="1"/>
          <p:nvPr>
            <p:ph idx="2" type="subTitle"/>
          </p:nvPr>
        </p:nvSpPr>
        <p:spPr>
          <a:xfrm>
            <a:off x="2779397" y="3376525"/>
            <a:ext cx="2537400" cy="36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JENNA DOE</a:t>
            </a:r>
            <a:endParaRPr/>
          </a:p>
        </p:txBody>
      </p:sp>
      <p:sp>
        <p:nvSpPr>
          <p:cNvPr id="1392" name="Google Shape;1392;p105"/>
          <p:cNvSpPr txBox="1"/>
          <p:nvPr>
            <p:ph idx="1" type="subTitle"/>
          </p:nvPr>
        </p:nvSpPr>
        <p:spPr>
          <a:xfrm>
            <a:off x="2753575" y="3727035"/>
            <a:ext cx="2589000" cy="7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a:t>
            </a:r>
            <a:endParaRPr/>
          </a:p>
          <a:p>
            <a:pPr indent="0" lvl="0" marL="0" rtl="0" algn="l">
              <a:spcBef>
                <a:spcPts val="1600"/>
              </a:spcBef>
              <a:spcAft>
                <a:spcPts val="1600"/>
              </a:spcAft>
              <a:buNone/>
            </a:pPr>
            <a:r>
              <a:t/>
            </a:r>
            <a:endParaRPr/>
          </a:p>
        </p:txBody>
      </p:sp>
      <p:sp>
        <p:nvSpPr>
          <p:cNvPr id="1393" name="Google Shape;1393;p105"/>
          <p:cNvSpPr txBox="1"/>
          <p:nvPr>
            <p:ph type="title"/>
          </p:nvPr>
        </p:nvSpPr>
        <p:spPr>
          <a:xfrm>
            <a:off x="713225" y="539500"/>
            <a:ext cx="76992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Teachers</a:t>
            </a:r>
            <a:endParaRPr/>
          </a:p>
        </p:txBody>
      </p:sp>
      <p:pic>
        <p:nvPicPr>
          <p:cNvPr id="1394" name="Google Shape;1394;p105"/>
          <p:cNvPicPr preferRelativeResize="0"/>
          <p:nvPr/>
        </p:nvPicPr>
        <p:blipFill rotWithShape="1">
          <a:blip r:embed="rId3">
            <a:alphaModFix/>
          </a:blip>
          <a:srcRect b="0" l="-6858" r="39618" t="0"/>
          <a:stretch/>
        </p:blipFill>
        <p:spPr>
          <a:xfrm flipH="1">
            <a:off x="6320050" y="875975"/>
            <a:ext cx="3355800" cy="3336000"/>
          </a:xfrm>
          <a:prstGeom prst="ellipse">
            <a:avLst/>
          </a:prstGeom>
          <a:noFill/>
          <a:ln>
            <a:noFill/>
          </a:ln>
        </p:spPr>
      </p:pic>
      <p:pic>
        <p:nvPicPr>
          <p:cNvPr id="1395" name="Google Shape;1395;p105"/>
          <p:cNvPicPr preferRelativeResize="0"/>
          <p:nvPr/>
        </p:nvPicPr>
        <p:blipFill rotWithShape="1">
          <a:blip r:embed="rId4">
            <a:alphaModFix/>
          </a:blip>
          <a:srcRect b="0" l="0" r="32795" t="0"/>
          <a:stretch/>
        </p:blipFill>
        <p:spPr>
          <a:xfrm>
            <a:off x="-531400" y="1225300"/>
            <a:ext cx="3354900" cy="3331800"/>
          </a:xfrm>
          <a:prstGeom prst="ellipse">
            <a:avLst/>
          </a:prstGeom>
          <a:noFill/>
          <a:ln>
            <a:noFill/>
          </a:ln>
        </p:spPr>
      </p:pic>
      <p:sp>
        <p:nvSpPr>
          <p:cNvPr id="1396" name="Google Shape;1396;p105"/>
          <p:cNvSpPr txBox="1"/>
          <p:nvPr>
            <p:ph idx="4" type="subTitle"/>
          </p:nvPr>
        </p:nvSpPr>
        <p:spPr>
          <a:xfrm>
            <a:off x="3599898" y="1805100"/>
            <a:ext cx="2537400" cy="365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JOHN PATTERSON</a:t>
            </a:r>
            <a:endParaRPr/>
          </a:p>
          <a:p>
            <a:pPr indent="0" lvl="0" marL="0" rtl="0" algn="r">
              <a:spcBef>
                <a:spcPts val="1600"/>
              </a:spcBef>
              <a:spcAft>
                <a:spcPts val="1600"/>
              </a:spcAft>
              <a:buNone/>
            </a:pPr>
            <a:r>
              <a:t/>
            </a:r>
            <a:endParaRPr/>
          </a:p>
        </p:txBody>
      </p:sp>
      <p:sp>
        <p:nvSpPr>
          <p:cNvPr id="1397" name="Google Shape;1397;p105"/>
          <p:cNvSpPr/>
          <p:nvPr/>
        </p:nvSpPr>
        <p:spPr>
          <a:xfrm flipH="1" rot="10800000">
            <a:off x="7943976" y="3647984"/>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398" name="Google Shape;1398;p105"/>
          <p:cNvSpPr/>
          <p:nvPr/>
        </p:nvSpPr>
        <p:spPr>
          <a:xfrm flipH="1" rot="10800000">
            <a:off x="8240093" y="-1839510"/>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399" name="Google Shape;1399;p105"/>
          <p:cNvSpPr/>
          <p:nvPr/>
        </p:nvSpPr>
        <p:spPr>
          <a:xfrm flipH="1" rot="10800000">
            <a:off x="8690785" y="3387994"/>
            <a:ext cx="863461" cy="3877754"/>
          </a:xfrm>
          <a:custGeom>
            <a:rect b="b" l="l" r="r" t="t"/>
            <a:pathLst>
              <a:path extrusionOk="0" h="67713" w="14990">
                <a:moveTo>
                  <a:pt x="7480" y="1"/>
                </a:moveTo>
                <a:cubicBezTo>
                  <a:pt x="6679" y="1"/>
                  <a:pt x="5886" y="294"/>
                  <a:pt x="5153" y="863"/>
                </a:cubicBezTo>
                <a:cubicBezTo>
                  <a:pt x="3421" y="2207"/>
                  <a:pt x="2464" y="4040"/>
                  <a:pt x="1711" y="6016"/>
                </a:cubicBezTo>
                <a:cubicBezTo>
                  <a:pt x="570" y="8969"/>
                  <a:pt x="0" y="12023"/>
                  <a:pt x="346" y="15221"/>
                </a:cubicBezTo>
                <a:cubicBezTo>
                  <a:pt x="489" y="16626"/>
                  <a:pt x="896" y="17950"/>
                  <a:pt x="1731" y="19151"/>
                </a:cubicBezTo>
                <a:cubicBezTo>
                  <a:pt x="2505" y="20272"/>
                  <a:pt x="3544" y="21045"/>
                  <a:pt x="4847" y="21473"/>
                </a:cubicBezTo>
                <a:cubicBezTo>
                  <a:pt x="5539" y="21677"/>
                  <a:pt x="5967" y="22104"/>
                  <a:pt x="6130" y="22776"/>
                </a:cubicBezTo>
                <a:cubicBezTo>
                  <a:pt x="6273" y="23489"/>
                  <a:pt x="6374" y="24202"/>
                  <a:pt x="6395" y="24915"/>
                </a:cubicBezTo>
                <a:cubicBezTo>
                  <a:pt x="6436" y="26381"/>
                  <a:pt x="6415" y="27827"/>
                  <a:pt x="6415" y="29273"/>
                </a:cubicBezTo>
                <a:cubicBezTo>
                  <a:pt x="6395" y="31574"/>
                  <a:pt x="6476" y="33876"/>
                  <a:pt x="6354" y="36157"/>
                </a:cubicBezTo>
                <a:cubicBezTo>
                  <a:pt x="6171" y="39517"/>
                  <a:pt x="5845" y="42837"/>
                  <a:pt x="5560" y="46197"/>
                </a:cubicBezTo>
                <a:cubicBezTo>
                  <a:pt x="5438" y="47480"/>
                  <a:pt x="5275" y="48783"/>
                  <a:pt x="5153" y="50087"/>
                </a:cubicBezTo>
                <a:cubicBezTo>
                  <a:pt x="4929" y="52571"/>
                  <a:pt x="4684" y="55056"/>
                  <a:pt x="4542" y="57561"/>
                </a:cubicBezTo>
                <a:cubicBezTo>
                  <a:pt x="4440" y="59862"/>
                  <a:pt x="4277" y="62163"/>
                  <a:pt x="4786" y="64424"/>
                </a:cubicBezTo>
                <a:cubicBezTo>
                  <a:pt x="4929" y="65137"/>
                  <a:pt x="5173" y="65829"/>
                  <a:pt x="5539" y="66461"/>
                </a:cubicBezTo>
                <a:cubicBezTo>
                  <a:pt x="6018" y="67295"/>
                  <a:pt x="6731" y="67713"/>
                  <a:pt x="7449" y="67713"/>
                </a:cubicBezTo>
                <a:cubicBezTo>
                  <a:pt x="8167" y="67713"/>
                  <a:pt x="8890" y="67295"/>
                  <a:pt x="9389" y="66461"/>
                </a:cubicBezTo>
                <a:cubicBezTo>
                  <a:pt x="10020" y="65422"/>
                  <a:pt x="10285" y="64261"/>
                  <a:pt x="10346" y="63080"/>
                </a:cubicBezTo>
                <a:cubicBezTo>
                  <a:pt x="10549" y="58131"/>
                  <a:pt x="10162" y="53447"/>
                  <a:pt x="9613" y="48518"/>
                </a:cubicBezTo>
                <a:cubicBezTo>
                  <a:pt x="9002" y="43285"/>
                  <a:pt x="8431" y="38030"/>
                  <a:pt x="8492" y="32756"/>
                </a:cubicBezTo>
                <a:cubicBezTo>
                  <a:pt x="8513" y="30108"/>
                  <a:pt x="8472" y="27481"/>
                  <a:pt x="8513" y="24854"/>
                </a:cubicBezTo>
                <a:cubicBezTo>
                  <a:pt x="8533" y="24100"/>
                  <a:pt x="8696" y="23326"/>
                  <a:pt x="8859" y="22593"/>
                </a:cubicBezTo>
                <a:cubicBezTo>
                  <a:pt x="8981" y="22104"/>
                  <a:pt x="9307" y="21717"/>
                  <a:pt x="9816" y="21555"/>
                </a:cubicBezTo>
                <a:cubicBezTo>
                  <a:pt x="12484" y="20720"/>
                  <a:pt x="13869" y="18785"/>
                  <a:pt x="14419" y="16178"/>
                </a:cubicBezTo>
                <a:cubicBezTo>
                  <a:pt x="14989" y="13429"/>
                  <a:pt x="14602" y="10720"/>
                  <a:pt x="13889" y="8052"/>
                </a:cubicBezTo>
                <a:cubicBezTo>
                  <a:pt x="13401" y="6219"/>
                  <a:pt x="12688" y="4468"/>
                  <a:pt x="11629" y="2879"/>
                </a:cubicBezTo>
                <a:cubicBezTo>
                  <a:pt x="11059" y="2024"/>
                  <a:pt x="10386" y="1250"/>
                  <a:pt x="9531" y="659"/>
                </a:cubicBezTo>
                <a:cubicBezTo>
                  <a:pt x="8863" y="217"/>
                  <a:pt x="8168" y="1"/>
                  <a:pt x="74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400" name="Google Shape;1400;p105"/>
          <p:cNvSpPr/>
          <p:nvPr/>
        </p:nvSpPr>
        <p:spPr>
          <a:xfrm flipH="1" rot="10800000">
            <a:off x="8724808" y="-47107"/>
            <a:ext cx="795433" cy="3038785"/>
          </a:xfrm>
          <a:custGeom>
            <a:rect b="b" l="l" r="r" t="t"/>
            <a:pathLst>
              <a:path extrusionOk="0" h="53063" w="13809">
                <a:moveTo>
                  <a:pt x="6910" y="0"/>
                </a:moveTo>
                <a:cubicBezTo>
                  <a:pt x="6304" y="0"/>
                  <a:pt x="5693" y="296"/>
                  <a:pt x="5214" y="886"/>
                </a:cubicBezTo>
                <a:cubicBezTo>
                  <a:pt x="4624" y="1640"/>
                  <a:pt x="4318" y="2515"/>
                  <a:pt x="4217" y="3452"/>
                </a:cubicBezTo>
                <a:cubicBezTo>
                  <a:pt x="4054" y="4817"/>
                  <a:pt x="3931" y="6181"/>
                  <a:pt x="3952" y="7566"/>
                </a:cubicBezTo>
                <a:cubicBezTo>
                  <a:pt x="3993" y="9847"/>
                  <a:pt x="4094" y="12148"/>
                  <a:pt x="4278" y="14429"/>
                </a:cubicBezTo>
                <a:cubicBezTo>
                  <a:pt x="4502" y="17016"/>
                  <a:pt x="4868" y="19582"/>
                  <a:pt x="5113" y="22168"/>
                </a:cubicBezTo>
                <a:cubicBezTo>
                  <a:pt x="5357" y="24531"/>
                  <a:pt x="5663" y="26913"/>
                  <a:pt x="5724" y="29276"/>
                </a:cubicBezTo>
                <a:cubicBezTo>
                  <a:pt x="5846" y="34387"/>
                  <a:pt x="5846" y="39479"/>
                  <a:pt x="5866" y="44591"/>
                </a:cubicBezTo>
                <a:cubicBezTo>
                  <a:pt x="5866" y="45222"/>
                  <a:pt x="5724" y="45874"/>
                  <a:pt x="5581" y="46485"/>
                </a:cubicBezTo>
                <a:cubicBezTo>
                  <a:pt x="5439" y="47136"/>
                  <a:pt x="5011" y="47564"/>
                  <a:pt x="4339" y="47788"/>
                </a:cubicBezTo>
                <a:cubicBezTo>
                  <a:pt x="1997" y="48582"/>
                  <a:pt x="693" y="50313"/>
                  <a:pt x="103" y="52635"/>
                </a:cubicBezTo>
                <a:cubicBezTo>
                  <a:pt x="62" y="52777"/>
                  <a:pt x="21" y="52920"/>
                  <a:pt x="1" y="53063"/>
                </a:cubicBezTo>
                <a:lnTo>
                  <a:pt x="13809" y="53063"/>
                </a:lnTo>
                <a:cubicBezTo>
                  <a:pt x="13625" y="52187"/>
                  <a:pt x="13361" y="51393"/>
                  <a:pt x="12913" y="50619"/>
                </a:cubicBezTo>
                <a:cubicBezTo>
                  <a:pt x="12118" y="49234"/>
                  <a:pt x="10978" y="48277"/>
                  <a:pt x="9471" y="47788"/>
                </a:cubicBezTo>
                <a:cubicBezTo>
                  <a:pt x="8778" y="47584"/>
                  <a:pt x="8371" y="47136"/>
                  <a:pt x="8208" y="46485"/>
                </a:cubicBezTo>
                <a:cubicBezTo>
                  <a:pt x="8086" y="45935"/>
                  <a:pt x="7943" y="45364"/>
                  <a:pt x="7943" y="44794"/>
                </a:cubicBezTo>
                <a:cubicBezTo>
                  <a:pt x="7923" y="40517"/>
                  <a:pt x="7903" y="36261"/>
                  <a:pt x="7964" y="31984"/>
                </a:cubicBezTo>
                <a:cubicBezTo>
                  <a:pt x="7984" y="28807"/>
                  <a:pt x="8269" y="25651"/>
                  <a:pt x="8636" y="22494"/>
                </a:cubicBezTo>
                <a:cubicBezTo>
                  <a:pt x="8962" y="19806"/>
                  <a:pt x="9308" y="17138"/>
                  <a:pt x="9512" y="14450"/>
                </a:cubicBezTo>
                <a:cubicBezTo>
                  <a:pt x="9715" y="11884"/>
                  <a:pt x="9776" y="9317"/>
                  <a:pt x="9858" y="6751"/>
                </a:cubicBezTo>
                <a:cubicBezTo>
                  <a:pt x="9899" y="5244"/>
                  <a:pt x="9817" y="3737"/>
                  <a:pt x="9308" y="2312"/>
                </a:cubicBezTo>
                <a:cubicBezTo>
                  <a:pt x="9125" y="1803"/>
                  <a:pt x="8880" y="1314"/>
                  <a:pt x="8575" y="886"/>
                </a:cubicBezTo>
                <a:cubicBezTo>
                  <a:pt x="8117" y="296"/>
                  <a:pt x="7516" y="0"/>
                  <a:pt x="6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401" name="Google Shape;1401;p105"/>
          <p:cNvSpPr/>
          <p:nvPr/>
        </p:nvSpPr>
        <p:spPr>
          <a:xfrm>
            <a:off x="-334158" y="-916520"/>
            <a:ext cx="640087" cy="4208414"/>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05"/>
          <p:cNvSpPr/>
          <p:nvPr/>
        </p:nvSpPr>
        <p:spPr>
          <a:xfrm>
            <a:off x="-215893" y="3651609"/>
            <a:ext cx="640088" cy="3528458"/>
          </a:xfrm>
          <a:custGeom>
            <a:rect b="b" l="l" r="r" t="t"/>
            <a:pathLst>
              <a:path extrusionOk="0" h="71318" w="12892">
                <a:moveTo>
                  <a:pt x="6372" y="0"/>
                </a:moveTo>
                <a:cubicBezTo>
                  <a:pt x="5775" y="0"/>
                  <a:pt x="5176" y="239"/>
                  <a:pt x="4685" y="710"/>
                </a:cubicBezTo>
                <a:cubicBezTo>
                  <a:pt x="4074" y="1301"/>
                  <a:pt x="3666" y="2034"/>
                  <a:pt x="3483" y="2869"/>
                </a:cubicBezTo>
                <a:cubicBezTo>
                  <a:pt x="3239" y="4132"/>
                  <a:pt x="2954" y="5435"/>
                  <a:pt x="2913" y="6718"/>
                </a:cubicBezTo>
                <a:cubicBezTo>
                  <a:pt x="2791" y="10710"/>
                  <a:pt x="3035" y="14701"/>
                  <a:pt x="3442" y="18673"/>
                </a:cubicBezTo>
                <a:cubicBezTo>
                  <a:pt x="3951" y="23642"/>
                  <a:pt x="4522" y="28591"/>
                  <a:pt x="4929" y="33560"/>
                </a:cubicBezTo>
                <a:cubicBezTo>
                  <a:pt x="5153" y="36248"/>
                  <a:pt x="5112" y="38977"/>
                  <a:pt x="5153" y="41686"/>
                </a:cubicBezTo>
                <a:cubicBezTo>
                  <a:pt x="5173" y="44944"/>
                  <a:pt x="5133" y="48203"/>
                  <a:pt x="5153" y="51461"/>
                </a:cubicBezTo>
                <a:cubicBezTo>
                  <a:pt x="5173" y="52642"/>
                  <a:pt x="5153" y="53803"/>
                  <a:pt x="4766" y="54944"/>
                </a:cubicBezTo>
                <a:cubicBezTo>
                  <a:pt x="4583" y="55473"/>
                  <a:pt x="4277" y="55901"/>
                  <a:pt x="3768" y="56206"/>
                </a:cubicBezTo>
                <a:cubicBezTo>
                  <a:pt x="1935" y="57327"/>
                  <a:pt x="917" y="59058"/>
                  <a:pt x="408" y="61074"/>
                </a:cubicBezTo>
                <a:cubicBezTo>
                  <a:pt x="143" y="62072"/>
                  <a:pt x="1" y="63131"/>
                  <a:pt x="21" y="64149"/>
                </a:cubicBezTo>
                <a:cubicBezTo>
                  <a:pt x="62" y="66532"/>
                  <a:pt x="143" y="68914"/>
                  <a:pt x="225" y="71318"/>
                </a:cubicBezTo>
                <a:lnTo>
                  <a:pt x="2363" y="71318"/>
                </a:lnTo>
                <a:cubicBezTo>
                  <a:pt x="2363" y="69851"/>
                  <a:pt x="2363" y="68365"/>
                  <a:pt x="2363" y="66898"/>
                </a:cubicBezTo>
                <a:cubicBezTo>
                  <a:pt x="2363" y="66756"/>
                  <a:pt x="2363" y="66634"/>
                  <a:pt x="2404" y="66491"/>
                </a:cubicBezTo>
                <a:cubicBezTo>
                  <a:pt x="2465" y="66165"/>
                  <a:pt x="2668" y="65961"/>
                  <a:pt x="3035" y="65961"/>
                </a:cubicBezTo>
                <a:cubicBezTo>
                  <a:pt x="3361" y="65982"/>
                  <a:pt x="3544" y="66206"/>
                  <a:pt x="3585" y="66511"/>
                </a:cubicBezTo>
                <a:cubicBezTo>
                  <a:pt x="3605" y="66674"/>
                  <a:pt x="3626" y="66837"/>
                  <a:pt x="3626" y="67000"/>
                </a:cubicBezTo>
                <a:cubicBezTo>
                  <a:pt x="3666" y="68426"/>
                  <a:pt x="3687" y="69872"/>
                  <a:pt x="3727" y="71318"/>
                </a:cubicBezTo>
                <a:lnTo>
                  <a:pt x="5642" y="71318"/>
                </a:lnTo>
                <a:cubicBezTo>
                  <a:pt x="5642" y="71032"/>
                  <a:pt x="5642" y="70747"/>
                  <a:pt x="5642" y="70483"/>
                </a:cubicBezTo>
                <a:cubicBezTo>
                  <a:pt x="5642" y="69261"/>
                  <a:pt x="5642" y="68039"/>
                  <a:pt x="5642" y="66817"/>
                </a:cubicBezTo>
                <a:cubicBezTo>
                  <a:pt x="5662" y="66247"/>
                  <a:pt x="5886" y="65982"/>
                  <a:pt x="6355" y="65982"/>
                </a:cubicBezTo>
                <a:cubicBezTo>
                  <a:pt x="6371" y="65981"/>
                  <a:pt x="6387" y="65981"/>
                  <a:pt x="6403" y="65981"/>
                </a:cubicBezTo>
                <a:cubicBezTo>
                  <a:pt x="6859" y="65981"/>
                  <a:pt x="7088" y="66266"/>
                  <a:pt x="7088" y="66817"/>
                </a:cubicBezTo>
                <a:cubicBezTo>
                  <a:pt x="7088" y="68324"/>
                  <a:pt x="7088" y="69811"/>
                  <a:pt x="7108" y="71318"/>
                </a:cubicBezTo>
                <a:lnTo>
                  <a:pt x="9022" y="71318"/>
                </a:lnTo>
                <a:cubicBezTo>
                  <a:pt x="9022" y="71297"/>
                  <a:pt x="9022" y="71257"/>
                  <a:pt x="9022" y="71236"/>
                </a:cubicBezTo>
                <a:cubicBezTo>
                  <a:pt x="9063" y="69811"/>
                  <a:pt x="9084" y="68365"/>
                  <a:pt x="9124" y="66939"/>
                </a:cubicBezTo>
                <a:cubicBezTo>
                  <a:pt x="9124" y="66817"/>
                  <a:pt x="9124" y="66695"/>
                  <a:pt x="9145" y="66593"/>
                </a:cubicBezTo>
                <a:cubicBezTo>
                  <a:pt x="9185" y="66226"/>
                  <a:pt x="9389" y="66002"/>
                  <a:pt x="9776" y="66002"/>
                </a:cubicBezTo>
                <a:cubicBezTo>
                  <a:pt x="10163" y="66002"/>
                  <a:pt x="10346" y="66247"/>
                  <a:pt x="10367" y="66613"/>
                </a:cubicBezTo>
                <a:cubicBezTo>
                  <a:pt x="10387" y="67102"/>
                  <a:pt x="10367" y="67591"/>
                  <a:pt x="10367" y="68079"/>
                </a:cubicBezTo>
                <a:cubicBezTo>
                  <a:pt x="10367" y="69159"/>
                  <a:pt x="10387" y="70238"/>
                  <a:pt x="10387" y="71318"/>
                </a:cubicBezTo>
                <a:lnTo>
                  <a:pt x="12566" y="71318"/>
                </a:lnTo>
                <a:cubicBezTo>
                  <a:pt x="12627" y="69770"/>
                  <a:pt x="12688" y="68222"/>
                  <a:pt x="12729" y="66674"/>
                </a:cubicBezTo>
                <a:cubicBezTo>
                  <a:pt x="12790" y="64699"/>
                  <a:pt x="12892" y="62703"/>
                  <a:pt x="12261" y="60768"/>
                </a:cubicBezTo>
                <a:cubicBezTo>
                  <a:pt x="11629" y="58772"/>
                  <a:pt x="10550" y="57102"/>
                  <a:pt x="8676" y="56003"/>
                </a:cubicBezTo>
                <a:cubicBezTo>
                  <a:pt x="8350" y="55799"/>
                  <a:pt x="8126" y="55310"/>
                  <a:pt x="7963" y="54923"/>
                </a:cubicBezTo>
                <a:cubicBezTo>
                  <a:pt x="7577" y="53905"/>
                  <a:pt x="7577" y="52846"/>
                  <a:pt x="7577" y="51787"/>
                </a:cubicBezTo>
                <a:cubicBezTo>
                  <a:pt x="7577" y="48997"/>
                  <a:pt x="7556" y="46207"/>
                  <a:pt x="7577" y="43417"/>
                </a:cubicBezTo>
                <a:cubicBezTo>
                  <a:pt x="7597" y="40545"/>
                  <a:pt x="7556" y="37674"/>
                  <a:pt x="7719" y="34802"/>
                </a:cubicBezTo>
                <a:cubicBezTo>
                  <a:pt x="7943" y="31218"/>
                  <a:pt x="8371" y="27634"/>
                  <a:pt x="8697" y="24049"/>
                </a:cubicBezTo>
                <a:cubicBezTo>
                  <a:pt x="9022" y="20587"/>
                  <a:pt x="9430" y="17145"/>
                  <a:pt x="9674" y="13683"/>
                </a:cubicBezTo>
                <a:cubicBezTo>
                  <a:pt x="9837" y="11341"/>
                  <a:pt x="9837" y="8979"/>
                  <a:pt x="9817" y="6616"/>
                </a:cubicBezTo>
                <a:cubicBezTo>
                  <a:pt x="9817" y="5007"/>
                  <a:pt x="9613" y="3419"/>
                  <a:pt x="8900" y="1953"/>
                </a:cubicBezTo>
                <a:cubicBezTo>
                  <a:pt x="8676" y="1505"/>
                  <a:pt x="8371" y="1057"/>
                  <a:pt x="8025" y="710"/>
                </a:cubicBezTo>
                <a:cubicBezTo>
                  <a:pt x="7549" y="234"/>
                  <a:pt x="6962" y="0"/>
                  <a:pt x="63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05"/>
          <p:cNvSpPr/>
          <p:nvPr/>
        </p:nvSpPr>
        <p:spPr>
          <a:xfrm>
            <a:off x="219151" y="-1391835"/>
            <a:ext cx="844741" cy="3795461"/>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404" name="Google Shape;1404;p105"/>
          <p:cNvSpPr/>
          <p:nvPr/>
        </p:nvSpPr>
        <p:spPr>
          <a:xfrm>
            <a:off x="515268" y="2711957"/>
            <a:ext cx="548638" cy="5179163"/>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52"/>
          <p:cNvSpPr txBox="1"/>
          <p:nvPr>
            <p:ph type="title"/>
          </p:nvPr>
        </p:nvSpPr>
        <p:spPr>
          <a:xfrm>
            <a:off x="1625875" y="1299000"/>
            <a:ext cx="7918500" cy="254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Récupération</a:t>
            </a:r>
            <a:r>
              <a:rPr lang="en" sz="4000">
                <a:solidFill>
                  <a:schemeClr val="dk2"/>
                </a:solidFill>
              </a:rPr>
              <a:t> </a:t>
            </a:r>
            <a:endParaRPr sz="4000">
              <a:solidFill>
                <a:schemeClr val="dk2"/>
              </a:solidFill>
            </a:endParaRPr>
          </a:p>
          <a:p>
            <a:pPr indent="0" lvl="0" marL="0" rtl="0" algn="l">
              <a:spcBef>
                <a:spcPts val="0"/>
              </a:spcBef>
              <a:spcAft>
                <a:spcPts val="0"/>
              </a:spcAft>
              <a:buNone/>
            </a:pPr>
            <a:r>
              <a:rPr lang="en" sz="4000">
                <a:solidFill>
                  <a:schemeClr val="dk2"/>
                </a:solidFill>
              </a:rPr>
              <a:t>des données</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08" name="Shape 1408"/>
        <p:cNvGrpSpPr/>
        <p:nvPr/>
      </p:nvGrpSpPr>
      <p:grpSpPr>
        <a:xfrm>
          <a:off x="0" y="0"/>
          <a:ext cx="0" cy="0"/>
          <a:chOff x="0" y="0"/>
          <a:chExt cx="0" cy="0"/>
        </a:xfrm>
      </p:grpSpPr>
      <p:cxnSp>
        <p:nvCxnSpPr>
          <p:cNvPr id="1409" name="Google Shape;1409;p106"/>
          <p:cNvCxnSpPr/>
          <p:nvPr/>
        </p:nvCxnSpPr>
        <p:spPr>
          <a:xfrm>
            <a:off x="2781472" y="1832215"/>
            <a:ext cx="1844400" cy="14400"/>
          </a:xfrm>
          <a:prstGeom prst="straightConnector1">
            <a:avLst/>
          </a:prstGeom>
          <a:noFill/>
          <a:ln cap="flat" cmpd="sng" w="28575">
            <a:solidFill>
              <a:schemeClr val="accent4"/>
            </a:solidFill>
            <a:prstDash val="solid"/>
            <a:round/>
            <a:headEnd len="med" w="med" type="none"/>
            <a:tailEnd len="med" w="med" type="oval"/>
          </a:ln>
        </p:spPr>
      </p:cxnSp>
      <p:sp>
        <p:nvSpPr>
          <p:cNvPr id="1410" name="Google Shape;1410;p106"/>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Goals</a:t>
            </a:r>
            <a:endParaRPr/>
          </a:p>
        </p:txBody>
      </p:sp>
      <p:sp>
        <p:nvSpPr>
          <p:cNvPr id="1411" name="Google Shape;1411;p106"/>
          <p:cNvSpPr/>
          <p:nvPr/>
        </p:nvSpPr>
        <p:spPr>
          <a:xfrm>
            <a:off x="1215931" y="1796925"/>
            <a:ext cx="2434200" cy="2442300"/>
          </a:xfrm>
          <a:prstGeom prst="donut">
            <a:avLst>
              <a:gd fmla="val 26245"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06"/>
          <p:cNvSpPr/>
          <p:nvPr/>
        </p:nvSpPr>
        <p:spPr>
          <a:xfrm rot="2043474">
            <a:off x="1033509" y="1733272"/>
            <a:ext cx="2734673" cy="2669970"/>
          </a:xfrm>
          <a:prstGeom prst="blockArc">
            <a:avLst>
              <a:gd fmla="val 1806943" name="adj1"/>
              <a:gd fmla="val 8611770" name="adj2"/>
              <a:gd fmla="val 21533"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06"/>
          <p:cNvSpPr/>
          <p:nvPr/>
        </p:nvSpPr>
        <p:spPr>
          <a:xfrm flipH="1" rot="2043042">
            <a:off x="1165924" y="1611927"/>
            <a:ext cx="2670352" cy="2841456"/>
          </a:xfrm>
          <a:prstGeom prst="blockArc">
            <a:avLst>
              <a:gd fmla="val 9137511" name="adj1"/>
              <a:gd fmla="val 16110179" name="adj2"/>
              <a:gd fmla="val 20857"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06"/>
          <p:cNvSpPr txBox="1"/>
          <p:nvPr/>
        </p:nvSpPr>
        <p:spPr>
          <a:xfrm>
            <a:off x="5025149" y="1611667"/>
            <a:ext cx="2658300" cy="70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Mercury is the smallest planet in the Solar System</a:t>
            </a:r>
            <a:endParaRPr>
              <a:solidFill>
                <a:schemeClr val="accent4"/>
              </a:solidFill>
              <a:latin typeface="Roboto"/>
              <a:ea typeface="Roboto"/>
              <a:cs typeface="Roboto"/>
              <a:sym typeface="Roboto"/>
            </a:endParaRPr>
          </a:p>
        </p:txBody>
      </p:sp>
      <p:cxnSp>
        <p:nvCxnSpPr>
          <p:cNvPr id="1415" name="Google Shape;1415;p106"/>
          <p:cNvCxnSpPr/>
          <p:nvPr/>
        </p:nvCxnSpPr>
        <p:spPr>
          <a:xfrm flipH="1" rot="10800000">
            <a:off x="3514062" y="3000025"/>
            <a:ext cx="1264200" cy="10200"/>
          </a:xfrm>
          <a:prstGeom prst="straightConnector1">
            <a:avLst/>
          </a:prstGeom>
          <a:noFill/>
          <a:ln cap="flat" cmpd="sng" w="28575">
            <a:solidFill>
              <a:schemeClr val="accent1"/>
            </a:solidFill>
            <a:prstDash val="solid"/>
            <a:round/>
            <a:headEnd len="med" w="med" type="none"/>
            <a:tailEnd len="med" w="med" type="oval"/>
          </a:ln>
        </p:spPr>
      </p:cxnSp>
      <p:cxnSp>
        <p:nvCxnSpPr>
          <p:cNvPr id="1416" name="Google Shape;1416;p106"/>
          <p:cNvCxnSpPr/>
          <p:nvPr/>
        </p:nvCxnSpPr>
        <p:spPr>
          <a:xfrm flipH="1" rot="10800000">
            <a:off x="2778125" y="4160635"/>
            <a:ext cx="1983900" cy="17700"/>
          </a:xfrm>
          <a:prstGeom prst="straightConnector1">
            <a:avLst/>
          </a:prstGeom>
          <a:noFill/>
          <a:ln cap="flat" cmpd="sng" w="28575">
            <a:solidFill>
              <a:schemeClr val="accent2"/>
            </a:solidFill>
            <a:prstDash val="solid"/>
            <a:round/>
            <a:headEnd len="med" w="med" type="none"/>
            <a:tailEnd len="med" w="med" type="oval"/>
          </a:ln>
        </p:spPr>
      </p:cxnSp>
      <p:sp>
        <p:nvSpPr>
          <p:cNvPr id="1417" name="Google Shape;1417;p106"/>
          <p:cNvSpPr txBox="1"/>
          <p:nvPr/>
        </p:nvSpPr>
        <p:spPr>
          <a:xfrm>
            <a:off x="5025149" y="2758816"/>
            <a:ext cx="2658300" cy="70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Jupiter is the biggest planet in the Solar System</a:t>
            </a:r>
            <a:endParaRPr>
              <a:solidFill>
                <a:schemeClr val="accent4"/>
              </a:solidFill>
              <a:latin typeface="Roboto"/>
              <a:ea typeface="Roboto"/>
              <a:cs typeface="Roboto"/>
              <a:sym typeface="Roboto"/>
            </a:endParaRPr>
          </a:p>
        </p:txBody>
      </p:sp>
      <p:sp>
        <p:nvSpPr>
          <p:cNvPr id="1418" name="Google Shape;1418;p106"/>
          <p:cNvSpPr txBox="1"/>
          <p:nvPr/>
        </p:nvSpPr>
        <p:spPr>
          <a:xfrm>
            <a:off x="5025149" y="3905965"/>
            <a:ext cx="2658300" cy="70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Neptune is the farthest planet from the Sun</a:t>
            </a:r>
            <a:endParaRPr>
              <a:solidFill>
                <a:schemeClr val="accent4"/>
              </a:solidFill>
              <a:latin typeface="Roboto"/>
              <a:ea typeface="Roboto"/>
              <a:cs typeface="Roboto"/>
              <a:sym typeface="Roboto"/>
            </a:endParaRPr>
          </a:p>
        </p:txBody>
      </p:sp>
      <p:sp>
        <p:nvSpPr>
          <p:cNvPr id="1419" name="Google Shape;1419;p106"/>
          <p:cNvSpPr/>
          <p:nvPr/>
        </p:nvSpPr>
        <p:spPr>
          <a:xfrm flipH="1" rot="-5372705">
            <a:off x="1113407" y="1512264"/>
            <a:ext cx="2682685" cy="2826000"/>
          </a:xfrm>
          <a:prstGeom prst="blockArc">
            <a:avLst>
              <a:gd fmla="val 9137511" name="adj1"/>
              <a:gd fmla="val 16110179" name="adj2"/>
              <a:gd fmla="val 20857" name="adj3"/>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06"/>
          <p:cNvSpPr/>
          <p:nvPr/>
        </p:nvSpPr>
        <p:spPr>
          <a:xfrm>
            <a:off x="4250962" y="1523365"/>
            <a:ext cx="640200" cy="632100"/>
          </a:xfrm>
          <a:prstGeom prst="ellipse">
            <a:avLst/>
          </a:prstGeom>
          <a:solidFill>
            <a:schemeClr val="lt1"/>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 name="Google Shape;1421;p106"/>
          <p:cNvGrpSpPr/>
          <p:nvPr/>
        </p:nvGrpSpPr>
        <p:grpSpPr>
          <a:xfrm>
            <a:off x="4368577" y="1669423"/>
            <a:ext cx="405280" cy="339667"/>
            <a:chOff x="1181125" y="636200"/>
            <a:chExt cx="5222675" cy="4417000"/>
          </a:xfrm>
        </p:grpSpPr>
        <p:sp>
          <p:nvSpPr>
            <p:cNvPr id="1422" name="Google Shape;1422;p106"/>
            <p:cNvSpPr/>
            <p:nvPr/>
          </p:nvSpPr>
          <p:spPr>
            <a:xfrm>
              <a:off x="1181125" y="636200"/>
              <a:ext cx="5222675" cy="4417000"/>
            </a:xfrm>
            <a:custGeom>
              <a:rect b="b" l="l" r="r" t="t"/>
              <a:pathLst>
                <a:path extrusionOk="0" h="176680" w="208907">
                  <a:moveTo>
                    <a:pt x="176376" y="16948"/>
                  </a:moveTo>
                  <a:cubicBezTo>
                    <a:pt x="177741" y="16948"/>
                    <a:pt x="178841" y="18048"/>
                    <a:pt x="178841" y="19413"/>
                  </a:cubicBezTo>
                  <a:lnTo>
                    <a:pt x="178841" y="104833"/>
                  </a:lnTo>
                  <a:cubicBezTo>
                    <a:pt x="178841" y="105818"/>
                    <a:pt x="178272" y="106653"/>
                    <a:pt x="177400" y="107070"/>
                  </a:cubicBezTo>
                  <a:lnTo>
                    <a:pt x="31886" y="107070"/>
                  </a:lnTo>
                  <a:cubicBezTo>
                    <a:pt x="31014" y="106653"/>
                    <a:pt x="30446" y="105818"/>
                    <a:pt x="30446" y="104833"/>
                  </a:cubicBezTo>
                  <a:lnTo>
                    <a:pt x="30446" y="19413"/>
                  </a:lnTo>
                  <a:cubicBezTo>
                    <a:pt x="30446" y="18048"/>
                    <a:pt x="31545" y="16948"/>
                    <a:pt x="32872" y="16948"/>
                  </a:cubicBezTo>
                  <a:close/>
                  <a:moveTo>
                    <a:pt x="123259" y="140548"/>
                  </a:moveTo>
                  <a:cubicBezTo>
                    <a:pt x="124093" y="140548"/>
                    <a:pt x="124813" y="141154"/>
                    <a:pt x="124927" y="141988"/>
                  </a:cubicBezTo>
                  <a:lnTo>
                    <a:pt x="128339" y="160907"/>
                  </a:lnTo>
                  <a:cubicBezTo>
                    <a:pt x="128377" y="161059"/>
                    <a:pt x="128415" y="161211"/>
                    <a:pt x="128415" y="161362"/>
                  </a:cubicBezTo>
                  <a:cubicBezTo>
                    <a:pt x="128415" y="162310"/>
                    <a:pt x="127657" y="163068"/>
                    <a:pt x="126709" y="163068"/>
                  </a:cubicBezTo>
                  <a:lnTo>
                    <a:pt x="82577" y="163068"/>
                  </a:lnTo>
                  <a:cubicBezTo>
                    <a:pt x="82084" y="163068"/>
                    <a:pt x="81592" y="162841"/>
                    <a:pt x="81250" y="162462"/>
                  </a:cubicBezTo>
                  <a:cubicBezTo>
                    <a:pt x="80947" y="162083"/>
                    <a:pt x="80795" y="161552"/>
                    <a:pt x="80909" y="161059"/>
                  </a:cubicBezTo>
                  <a:lnTo>
                    <a:pt x="84321" y="141988"/>
                  </a:lnTo>
                  <a:cubicBezTo>
                    <a:pt x="84473" y="141154"/>
                    <a:pt x="85193" y="140548"/>
                    <a:pt x="86027" y="140548"/>
                  </a:cubicBezTo>
                  <a:close/>
                  <a:moveTo>
                    <a:pt x="32910" y="1"/>
                  </a:moveTo>
                  <a:cubicBezTo>
                    <a:pt x="22180" y="1"/>
                    <a:pt x="13460" y="8721"/>
                    <a:pt x="13460" y="19413"/>
                  </a:cubicBezTo>
                  <a:lnTo>
                    <a:pt x="13460" y="104833"/>
                  </a:lnTo>
                  <a:cubicBezTo>
                    <a:pt x="13460" y="107108"/>
                    <a:pt x="13877" y="109344"/>
                    <a:pt x="14636" y="111392"/>
                  </a:cubicBezTo>
                  <a:cubicBezTo>
                    <a:pt x="14219" y="112074"/>
                    <a:pt x="13915" y="112833"/>
                    <a:pt x="13688" y="113629"/>
                  </a:cubicBezTo>
                  <a:lnTo>
                    <a:pt x="645" y="165874"/>
                  </a:lnTo>
                  <a:cubicBezTo>
                    <a:pt x="1" y="168452"/>
                    <a:pt x="570" y="171220"/>
                    <a:pt x="2238" y="173343"/>
                  </a:cubicBezTo>
                  <a:cubicBezTo>
                    <a:pt x="3868" y="175466"/>
                    <a:pt x="6408" y="176680"/>
                    <a:pt x="9100" y="176680"/>
                  </a:cubicBezTo>
                  <a:lnTo>
                    <a:pt x="200186" y="176680"/>
                  </a:lnTo>
                  <a:cubicBezTo>
                    <a:pt x="205001" y="176680"/>
                    <a:pt x="208906" y="172774"/>
                    <a:pt x="208906" y="167997"/>
                  </a:cubicBezTo>
                  <a:cubicBezTo>
                    <a:pt x="208906" y="167087"/>
                    <a:pt x="208793" y="166253"/>
                    <a:pt x="208527" y="165457"/>
                  </a:cubicBezTo>
                  <a:lnTo>
                    <a:pt x="195599" y="113629"/>
                  </a:lnTo>
                  <a:cubicBezTo>
                    <a:pt x="195371" y="112833"/>
                    <a:pt x="195068" y="112074"/>
                    <a:pt x="194651" y="111392"/>
                  </a:cubicBezTo>
                  <a:cubicBezTo>
                    <a:pt x="195409" y="109344"/>
                    <a:pt x="195826" y="107108"/>
                    <a:pt x="195826" y="104833"/>
                  </a:cubicBezTo>
                  <a:lnTo>
                    <a:pt x="195826" y="19413"/>
                  </a:lnTo>
                  <a:cubicBezTo>
                    <a:pt x="195826" y="8721"/>
                    <a:pt x="187106" y="1"/>
                    <a:pt x="1763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06"/>
            <p:cNvSpPr/>
            <p:nvPr/>
          </p:nvSpPr>
          <p:spPr>
            <a:xfrm>
              <a:off x="3338425" y="1697700"/>
              <a:ext cx="919450" cy="908400"/>
            </a:xfrm>
            <a:custGeom>
              <a:rect b="b" l="l" r="r" t="t"/>
              <a:pathLst>
                <a:path extrusionOk="0" h="36336" w="36778">
                  <a:moveTo>
                    <a:pt x="2789" y="0"/>
                  </a:moveTo>
                  <a:cubicBezTo>
                    <a:pt x="2112" y="0"/>
                    <a:pt x="1448" y="263"/>
                    <a:pt x="949" y="763"/>
                  </a:cubicBezTo>
                  <a:cubicBezTo>
                    <a:pt x="228" y="1483"/>
                    <a:pt x="1" y="2545"/>
                    <a:pt x="342" y="3492"/>
                  </a:cubicBezTo>
                  <a:lnTo>
                    <a:pt x="9858" y="28554"/>
                  </a:lnTo>
                  <a:cubicBezTo>
                    <a:pt x="10254" y="29561"/>
                    <a:pt x="11197" y="30227"/>
                    <a:pt x="12232" y="30227"/>
                  </a:cubicBezTo>
                  <a:cubicBezTo>
                    <a:pt x="12288" y="30227"/>
                    <a:pt x="12343" y="30226"/>
                    <a:pt x="12399" y="30222"/>
                  </a:cubicBezTo>
                  <a:cubicBezTo>
                    <a:pt x="13498" y="30184"/>
                    <a:pt x="14484" y="29426"/>
                    <a:pt x="14749" y="28326"/>
                  </a:cubicBezTo>
                  <a:lnTo>
                    <a:pt x="16228" y="22904"/>
                  </a:lnTo>
                  <a:lnTo>
                    <a:pt x="28929" y="35568"/>
                  </a:lnTo>
                  <a:cubicBezTo>
                    <a:pt x="29441" y="36079"/>
                    <a:pt x="30104" y="36335"/>
                    <a:pt x="30763" y="36335"/>
                  </a:cubicBezTo>
                  <a:cubicBezTo>
                    <a:pt x="31422" y="36335"/>
                    <a:pt x="32076" y="36079"/>
                    <a:pt x="32569" y="35568"/>
                  </a:cubicBezTo>
                  <a:lnTo>
                    <a:pt x="35754" y="32383"/>
                  </a:lnTo>
                  <a:cubicBezTo>
                    <a:pt x="36777" y="31397"/>
                    <a:pt x="36777" y="29767"/>
                    <a:pt x="35754" y="28743"/>
                  </a:cubicBezTo>
                  <a:lnTo>
                    <a:pt x="23090" y="16080"/>
                  </a:lnTo>
                  <a:lnTo>
                    <a:pt x="28512" y="14563"/>
                  </a:lnTo>
                  <a:cubicBezTo>
                    <a:pt x="29574" y="14298"/>
                    <a:pt x="30370" y="13350"/>
                    <a:pt x="30408" y="12213"/>
                  </a:cubicBezTo>
                  <a:cubicBezTo>
                    <a:pt x="30446" y="11113"/>
                    <a:pt x="29801" y="10089"/>
                    <a:pt x="28740" y="9672"/>
                  </a:cubicBezTo>
                  <a:lnTo>
                    <a:pt x="3678" y="156"/>
                  </a:lnTo>
                  <a:cubicBezTo>
                    <a:pt x="3388" y="52"/>
                    <a:pt x="3087" y="0"/>
                    <a:pt x="27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4" name="Google Shape;1424;p106"/>
          <p:cNvSpPr/>
          <p:nvPr/>
        </p:nvSpPr>
        <p:spPr>
          <a:xfrm>
            <a:off x="4250962" y="2689075"/>
            <a:ext cx="640200" cy="632100"/>
          </a:xfrm>
          <a:prstGeom prst="ellipse">
            <a:avLst/>
          </a:prstGeom>
          <a:solidFill>
            <a:schemeClr val="l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06"/>
          <p:cNvSpPr/>
          <p:nvPr/>
        </p:nvSpPr>
        <p:spPr>
          <a:xfrm>
            <a:off x="4250962" y="3854785"/>
            <a:ext cx="640200" cy="629400"/>
          </a:xfrm>
          <a:prstGeom prst="ellipse">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 name="Google Shape;1426;p106"/>
          <p:cNvGrpSpPr/>
          <p:nvPr/>
        </p:nvGrpSpPr>
        <p:grpSpPr>
          <a:xfrm>
            <a:off x="4419107" y="3965381"/>
            <a:ext cx="304042" cy="407736"/>
            <a:chOff x="1840300" y="238125"/>
            <a:chExt cx="3908000" cy="5207350"/>
          </a:xfrm>
        </p:grpSpPr>
        <p:sp>
          <p:nvSpPr>
            <p:cNvPr id="1427" name="Google Shape;1427;p106"/>
            <p:cNvSpPr/>
            <p:nvPr/>
          </p:nvSpPr>
          <p:spPr>
            <a:xfrm>
              <a:off x="1840300" y="238125"/>
              <a:ext cx="3908000" cy="5207350"/>
            </a:xfrm>
            <a:custGeom>
              <a:rect b="b" l="l" r="r" t="t"/>
              <a:pathLst>
                <a:path extrusionOk="0" h="208294" w="156320">
                  <a:moveTo>
                    <a:pt x="113687" y="25203"/>
                  </a:moveTo>
                  <a:lnTo>
                    <a:pt x="131274" y="42868"/>
                  </a:lnTo>
                  <a:lnTo>
                    <a:pt x="113687" y="42868"/>
                  </a:lnTo>
                  <a:lnTo>
                    <a:pt x="113687" y="25203"/>
                  </a:lnTo>
                  <a:close/>
                  <a:moveTo>
                    <a:pt x="98966" y="14721"/>
                  </a:moveTo>
                  <a:lnTo>
                    <a:pt x="98966" y="50248"/>
                  </a:lnTo>
                  <a:cubicBezTo>
                    <a:pt x="98966" y="54291"/>
                    <a:pt x="102263" y="57589"/>
                    <a:pt x="106307" y="57589"/>
                  </a:cubicBezTo>
                  <a:lnTo>
                    <a:pt x="141598" y="57589"/>
                  </a:lnTo>
                  <a:lnTo>
                    <a:pt x="141598" y="176418"/>
                  </a:lnTo>
                  <a:cubicBezTo>
                    <a:pt x="141598" y="185878"/>
                    <a:pt x="133904" y="193573"/>
                    <a:pt x="124443" y="193573"/>
                  </a:cubicBezTo>
                  <a:lnTo>
                    <a:pt x="31916" y="193573"/>
                  </a:lnTo>
                  <a:cubicBezTo>
                    <a:pt x="22455" y="193573"/>
                    <a:pt x="14722" y="185878"/>
                    <a:pt x="14722" y="176418"/>
                  </a:cubicBezTo>
                  <a:lnTo>
                    <a:pt x="14722" y="31876"/>
                  </a:lnTo>
                  <a:cubicBezTo>
                    <a:pt x="14722" y="22415"/>
                    <a:pt x="22455" y="14721"/>
                    <a:pt x="31916" y="14721"/>
                  </a:cubicBezTo>
                  <a:close/>
                  <a:moveTo>
                    <a:pt x="31916" y="0"/>
                  </a:moveTo>
                  <a:cubicBezTo>
                    <a:pt x="14329" y="0"/>
                    <a:pt x="1" y="14289"/>
                    <a:pt x="1" y="31915"/>
                  </a:cubicBezTo>
                  <a:lnTo>
                    <a:pt x="1" y="176418"/>
                  </a:lnTo>
                  <a:cubicBezTo>
                    <a:pt x="1" y="194005"/>
                    <a:pt x="14329" y="208294"/>
                    <a:pt x="31916" y="208294"/>
                  </a:cubicBezTo>
                  <a:lnTo>
                    <a:pt x="124443" y="208294"/>
                  </a:lnTo>
                  <a:cubicBezTo>
                    <a:pt x="142030" y="208294"/>
                    <a:pt x="156319" y="194005"/>
                    <a:pt x="156319" y="176418"/>
                  </a:cubicBezTo>
                  <a:lnTo>
                    <a:pt x="156319" y="50248"/>
                  </a:lnTo>
                  <a:cubicBezTo>
                    <a:pt x="156319" y="47736"/>
                    <a:pt x="155102" y="46126"/>
                    <a:pt x="154199" y="45066"/>
                  </a:cubicBezTo>
                  <a:cubicBezTo>
                    <a:pt x="154199" y="45066"/>
                    <a:pt x="113019" y="3651"/>
                    <a:pt x="111528" y="2159"/>
                  </a:cubicBezTo>
                  <a:cubicBezTo>
                    <a:pt x="110036" y="667"/>
                    <a:pt x="108741" y="0"/>
                    <a:pt x="1063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06"/>
            <p:cNvSpPr/>
            <p:nvPr/>
          </p:nvSpPr>
          <p:spPr>
            <a:xfrm>
              <a:off x="3817850" y="3311875"/>
              <a:ext cx="1360250" cy="1612525"/>
            </a:xfrm>
            <a:custGeom>
              <a:rect b="b" l="l" r="r" t="t"/>
              <a:pathLst>
                <a:path extrusionOk="0" h="64501" w="54410">
                  <a:moveTo>
                    <a:pt x="27205" y="10090"/>
                  </a:moveTo>
                  <a:cubicBezTo>
                    <a:pt x="32936" y="10090"/>
                    <a:pt x="37568" y="14761"/>
                    <a:pt x="37568" y="20492"/>
                  </a:cubicBezTo>
                  <a:cubicBezTo>
                    <a:pt x="37568" y="26185"/>
                    <a:pt x="32936" y="30856"/>
                    <a:pt x="27205" y="30856"/>
                  </a:cubicBezTo>
                  <a:cubicBezTo>
                    <a:pt x="21473" y="30856"/>
                    <a:pt x="16841" y="26185"/>
                    <a:pt x="16841" y="20492"/>
                  </a:cubicBezTo>
                  <a:cubicBezTo>
                    <a:pt x="16841" y="14761"/>
                    <a:pt x="21473" y="10090"/>
                    <a:pt x="27205" y="10090"/>
                  </a:cubicBezTo>
                  <a:close/>
                  <a:moveTo>
                    <a:pt x="27205" y="1"/>
                  </a:moveTo>
                  <a:cubicBezTo>
                    <a:pt x="15899" y="1"/>
                    <a:pt x="6713" y="9187"/>
                    <a:pt x="6713" y="20492"/>
                  </a:cubicBezTo>
                  <a:cubicBezTo>
                    <a:pt x="6713" y="25439"/>
                    <a:pt x="8479" y="29992"/>
                    <a:pt x="11424" y="33526"/>
                  </a:cubicBezTo>
                  <a:lnTo>
                    <a:pt x="510" y="53939"/>
                  </a:lnTo>
                  <a:cubicBezTo>
                    <a:pt x="0" y="54920"/>
                    <a:pt x="157" y="56137"/>
                    <a:pt x="981" y="56962"/>
                  </a:cubicBezTo>
                  <a:cubicBezTo>
                    <a:pt x="1474" y="57454"/>
                    <a:pt x="2136" y="57715"/>
                    <a:pt x="2814" y="57715"/>
                  </a:cubicBezTo>
                  <a:cubicBezTo>
                    <a:pt x="3216" y="57715"/>
                    <a:pt x="3624" y="57623"/>
                    <a:pt x="4004" y="57433"/>
                  </a:cubicBezTo>
                  <a:lnTo>
                    <a:pt x="12012" y="53193"/>
                  </a:lnTo>
                  <a:lnTo>
                    <a:pt x="12915" y="62183"/>
                  </a:lnTo>
                  <a:cubicBezTo>
                    <a:pt x="13033" y="63046"/>
                    <a:pt x="13543" y="63792"/>
                    <a:pt x="14289" y="64185"/>
                  </a:cubicBezTo>
                  <a:cubicBezTo>
                    <a:pt x="14486" y="64302"/>
                    <a:pt x="14721" y="64420"/>
                    <a:pt x="14996" y="64459"/>
                  </a:cubicBezTo>
                  <a:cubicBezTo>
                    <a:pt x="15152" y="64487"/>
                    <a:pt x="15309" y="64501"/>
                    <a:pt x="15466" y="64501"/>
                  </a:cubicBezTo>
                  <a:cubicBezTo>
                    <a:pt x="16406" y="64501"/>
                    <a:pt x="17306" y="64006"/>
                    <a:pt x="17744" y="63164"/>
                  </a:cubicBezTo>
                  <a:lnTo>
                    <a:pt x="27205" y="45459"/>
                  </a:lnTo>
                  <a:lnTo>
                    <a:pt x="36665" y="63164"/>
                  </a:lnTo>
                  <a:cubicBezTo>
                    <a:pt x="37103" y="64006"/>
                    <a:pt x="38003" y="64501"/>
                    <a:pt x="38944" y="64501"/>
                  </a:cubicBezTo>
                  <a:cubicBezTo>
                    <a:pt x="39100" y="64501"/>
                    <a:pt x="39257" y="64487"/>
                    <a:pt x="39413" y="64459"/>
                  </a:cubicBezTo>
                  <a:cubicBezTo>
                    <a:pt x="39688" y="64420"/>
                    <a:pt x="39924" y="64302"/>
                    <a:pt x="40159" y="64185"/>
                  </a:cubicBezTo>
                  <a:cubicBezTo>
                    <a:pt x="40866" y="63792"/>
                    <a:pt x="41415" y="63046"/>
                    <a:pt x="41494" y="62183"/>
                  </a:cubicBezTo>
                  <a:lnTo>
                    <a:pt x="42397" y="53193"/>
                  </a:lnTo>
                  <a:lnTo>
                    <a:pt x="50444" y="57433"/>
                  </a:lnTo>
                  <a:cubicBezTo>
                    <a:pt x="50810" y="57623"/>
                    <a:pt x="51209" y="57715"/>
                    <a:pt x="51607" y="57715"/>
                  </a:cubicBezTo>
                  <a:cubicBezTo>
                    <a:pt x="52278" y="57715"/>
                    <a:pt x="52950" y="57454"/>
                    <a:pt x="53467" y="56962"/>
                  </a:cubicBezTo>
                  <a:cubicBezTo>
                    <a:pt x="54252" y="56137"/>
                    <a:pt x="54409" y="54920"/>
                    <a:pt x="53899" y="53939"/>
                  </a:cubicBezTo>
                  <a:lnTo>
                    <a:pt x="42986" y="33526"/>
                  </a:lnTo>
                  <a:cubicBezTo>
                    <a:pt x="45930" y="29992"/>
                    <a:pt x="47696" y="25439"/>
                    <a:pt x="47696" y="20492"/>
                  </a:cubicBezTo>
                  <a:cubicBezTo>
                    <a:pt x="47696" y="9187"/>
                    <a:pt x="38510" y="1"/>
                    <a:pt x="272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106"/>
          <p:cNvGrpSpPr/>
          <p:nvPr/>
        </p:nvGrpSpPr>
        <p:grpSpPr>
          <a:xfrm>
            <a:off x="4368547" y="2844441"/>
            <a:ext cx="405342" cy="346823"/>
            <a:chOff x="1190625" y="591900"/>
            <a:chExt cx="5223475" cy="4515925"/>
          </a:xfrm>
        </p:grpSpPr>
        <p:sp>
          <p:nvSpPr>
            <p:cNvPr id="1430" name="Google Shape;1430;p106"/>
            <p:cNvSpPr/>
            <p:nvPr/>
          </p:nvSpPr>
          <p:spPr>
            <a:xfrm>
              <a:off x="2525400" y="2583550"/>
              <a:ext cx="2552950" cy="1282225"/>
            </a:xfrm>
            <a:custGeom>
              <a:rect b="b" l="l" r="r" t="t"/>
              <a:pathLst>
                <a:path extrusionOk="0" h="51289" w="102118">
                  <a:moveTo>
                    <a:pt x="39968" y="1"/>
                  </a:moveTo>
                  <a:lnTo>
                    <a:pt x="33427" y="5546"/>
                  </a:lnTo>
                  <a:lnTo>
                    <a:pt x="19812" y="11780"/>
                  </a:lnTo>
                  <a:cubicBezTo>
                    <a:pt x="17785" y="12622"/>
                    <a:pt x="15796" y="13884"/>
                    <a:pt x="14802" y="16064"/>
                  </a:cubicBezTo>
                  <a:cubicBezTo>
                    <a:pt x="14802" y="16064"/>
                    <a:pt x="0" y="51288"/>
                    <a:pt x="8032" y="51288"/>
                  </a:cubicBezTo>
                  <a:lnTo>
                    <a:pt x="94086" y="51288"/>
                  </a:lnTo>
                  <a:cubicBezTo>
                    <a:pt x="102117" y="51288"/>
                    <a:pt x="87316" y="16064"/>
                    <a:pt x="87316" y="16064"/>
                  </a:cubicBezTo>
                  <a:cubicBezTo>
                    <a:pt x="86436" y="13960"/>
                    <a:pt x="84333" y="12622"/>
                    <a:pt x="82344" y="11780"/>
                  </a:cubicBezTo>
                  <a:lnTo>
                    <a:pt x="68729" y="5546"/>
                  </a:lnTo>
                  <a:lnTo>
                    <a:pt x="62189" y="1"/>
                  </a:lnTo>
                  <a:lnTo>
                    <a:pt x="51671" y="10480"/>
                  </a:lnTo>
                  <a:lnTo>
                    <a:pt x="56222" y="40771"/>
                  </a:lnTo>
                  <a:cubicBezTo>
                    <a:pt x="56222" y="40886"/>
                    <a:pt x="56184" y="41000"/>
                    <a:pt x="56146" y="41077"/>
                  </a:cubicBezTo>
                  <a:lnTo>
                    <a:pt x="51403" y="47540"/>
                  </a:lnTo>
                  <a:cubicBezTo>
                    <a:pt x="51327" y="47655"/>
                    <a:pt x="51212" y="47732"/>
                    <a:pt x="51059" y="47732"/>
                  </a:cubicBezTo>
                  <a:cubicBezTo>
                    <a:pt x="50944" y="47732"/>
                    <a:pt x="50829" y="47655"/>
                    <a:pt x="50753" y="47540"/>
                  </a:cubicBezTo>
                  <a:lnTo>
                    <a:pt x="46010" y="41077"/>
                  </a:lnTo>
                  <a:cubicBezTo>
                    <a:pt x="45934" y="41000"/>
                    <a:pt x="45896" y="40886"/>
                    <a:pt x="45934" y="40771"/>
                  </a:cubicBezTo>
                  <a:lnTo>
                    <a:pt x="50447" y="10480"/>
                  </a:lnTo>
                  <a:lnTo>
                    <a:pt x="399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06"/>
            <p:cNvSpPr/>
            <p:nvPr/>
          </p:nvSpPr>
          <p:spPr>
            <a:xfrm>
              <a:off x="3185150" y="1182800"/>
              <a:ext cx="1234400" cy="1471525"/>
            </a:xfrm>
            <a:custGeom>
              <a:rect b="b" l="l" r="r" t="t"/>
              <a:pathLst>
                <a:path extrusionOk="0" h="58861" w="49376">
                  <a:moveTo>
                    <a:pt x="14483" y="21103"/>
                  </a:moveTo>
                  <a:cubicBezTo>
                    <a:pt x="19599" y="21103"/>
                    <a:pt x="24309" y="24556"/>
                    <a:pt x="19735" y="30176"/>
                  </a:cubicBezTo>
                  <a:cubicBezTo>
                    <a:pt x="20218" y="30229"/>
                    <a:pt x="20698" y="30253"/>
                    <a:pt x="21175" y="30253"/>
                  </a:cubicBezTo>
                  <a:cubicBezTo>
                    <a:pt x="29328" y="30253"/>
                    <a:pt x="36635" y="23038"/>
                    <a:pt x="40479" y="23038"/>
                  </a:cubicBezTo>
                  <a:cubicBezTo>
                    <a:pt x="42332" y="23038"/>
                    <a:pt x="43381" y="24714"/>
                    <a:pt x="43333" y="29679"/>
                  </a:cubicBezTo>
                  <a:cubicBezTo>
                    <a:pt x="43218" y="39202"/>
                    <a:pt x="34383" y="53583"/>
                    <a:pt x="24669" y="53583"/>
                  </a:cubicBezTo>
                  <a:cubicBezTo>
                    <a:pt x="14495" y="53583"/>
                    <a:pt x="7458" y="41612"/>
                    <a:pt x="6043" y="29679"/>
                  </a:cubicBezTo>
                  <a:cubicBezTo>
                    <a:pt x="5334" y="23685"/>
                    <a:pt x="10060" y="21103"/>
                    <a:pt x="14483" y="21103"/>
                  </a:cubicBezTo>
                  <a:close/>
                  <a:moveTo>
                    <a:pt x="24669" y="0"/>
                  </a:moveTo>
                  <a:cubicBezTo>
                    <a:pt x="7190" y="0"/>
                    <a:pt x="0" y="9026"/>
                    <a:pt x="153" y="24133"/>
                  </a:cubicBezTo>
                  <a:cubicBezTo>
                    <a:pt x="383" y="45895"/>
                    <a:pt x="12545" y="58861"/>
                    <a:pt x="24669" y="58861"/>
                  </a:cubicBezTo>
                  <a:cubicBezTo>
                    <a:pt x="35072" y="58861"/>
                    <a:pt x="48993" y="45895"/>
                    <a:pt x="49223" y="24133"/>
                  </a:cubicBezTo>
                  <a:cubicBezTo>
                    <a:pt x="49376" y="9026"/>
                    <a:pt x="42186" y="0"/>
                    <a:pt x="24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06"/>
            <p:cNvSpPr/>
            <p:nvPr/>
          </p:nvSpPr>
          <p:spPr>
            <a:xfrm>
              <a:off x="1190625" y="591900"/>
              <a:ext cx="5223475" cy="3864775"/>
            </a:xfrm>
            <a:custGeom>
              <a:rect b="b" l="l" r="r" t="t"/>
              <a:pathLst>
                <a:path extrusionOk="0" h="154591" w="208939">
                  <a:moveTo>
                    <a:pt x="194596" y="14342"/>
                  </a:moveTo>
                  <a:lnTo>
                    <a:pt x="194596" y="140248"/>
                  </a:lnTo>
                  <a:lnTo>
                    <a:pt x="14342" y="140248"/>
                  </a:lnTo>
                  <a:lnTo>
                    <a:pt x="14342" y="14342"/>
                  </a:lnTo>
                  <a:close/>
                  <a:moveTo>
                    <a:pt x="9562" y="0"/>
                  </a:moveTo>
                  <a:cubicBezTo>
                    <a:pt x="4284" y="0"/>
                    <a:pt x="0" y="4284"/>
                    <a:pt x="0" y="9562"/>
                  </a:cubicBezTo>
                  <a:lnTo>
                    <a:pt x="0" y="145029"/>
                  </a:lnTo>
                  <a:cubicBezTo>
                    <a:pt x="0" y="150307"/>
                    <a:pt x="4284" y="154590"/>
                    <a:pt x="9562" y="154590"/>
                  </a:cubicBezTo>
                  <a:lnTo>
                    <a:pt x="199377" y="154590"/>
                  </a:lnTo>
                  <a:cubicBezTo>
                    <a:pt x="204655" y="154590"/>
                    <a:pt x="208938" y="150307"/>
                    <a:pt x="208938" y="145029"/>
                  </a:cubicBezTo>
                  <a:lnTo>
                    <a:pt x="208938" y="9562"/>
                  </a:lnTo>
                  <a:cubicBezTo>
                    <a:pt x="208938" y="4284"/>
                    <a:pt x="204655" y="0"/>
                    <a:pt x="1993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06"/>
            <p:cNvSpPr/>
            <p:nvPr/>
          </p:nvSpPr>
          <p:spPr>
            <a:xfrm>
              <a:off x="1190625" y="4705250"/>
              <a:ext cx="1403650" cy="263925"/>
            </a:xfrm>
            <a:custGeom>
              <a:rect b="b" l="l" r="r" t="t"/>
              <a:pathLst>
                <a:path extrusionOk="0" h="10557" w="56146">
                  <a:moveTo>
                    <a:pt x="5278" y="0"/>
                  </a:moveTo>
                  <a:cubicBezTo>
                    <a:pt x="2371" y="0"/>
                    <a:pt x="0" y="2372"/>
                    <a:pt x="0" y="5278"/>
                  </a:cubicBezTo>
                  <a:cubicBezTo>
                    <a:pt x="0" y="8185"/>
                    <a:pt x="2371" y="10556"/>
                    <a:pt x="5278" y="10556"/>
                  </a:cubicBezTo>
                  <a:lnTo>
                    <a:pt x="56145" y="10556"/>
                  </a:lnTo>
                  <a:lnTo>
                    <a:pt x="561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06"/>
            <p:cNvSpPr/>
            <p:nvPr/>
          </p:nvSpPr>
          <p:spPr>
            <a:xfrm>
              <a:off x="3104825" y="4705250"/>
              <a:ext cx="3309275" cy="263925"/>
            </a:xfrm>
            <a:custGeom>
              <a:rect b="b" l="l" r="r" t="t"/>
              <a:pathLst>
                <a:path extrusionOk="0" h="10557" w="132371">
                  <a:moveTo>
                    <a:pt x="1" y="0"/>
                  </a:moveTo>
                  <a:lnTo>
                    <a:pt x="1" y="10556"/>
                  </a:lnTo>
                  <a:lnTo>
                    <a:pt x="127054" y="10556"/>
                  </a:lnTo>
                  <a:cubicBezTo>
                    <a:pt x="129999" y="10556"/>
                    <a:pt x="132370" y="8185"/>
                    <a:pt x="132370" y="5278"/>
                  </a:cubicBezTo>
                  <a:cubicBezTo>
                    <a:pt x="132370" y="2372"/>
                    <a:pt x="129999" y="0"/>
                    <a:pt x="127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06"/>
            <p:cNvSpPr/>
            <p:nvPr/>
          </p:nvSpPr>
          <p:spPr>
            <a:xfrm>
              <a:off x="2690825" y="4566600"/>
              <a:ext cx="317450" cy="541225"/>
            </a:xfrm>
            <a:custGeom>
              <a:rect b="b" l="l" r="r" t="t"/>
              <a:pathLst>
                <a:path extrusionOk="0" h="21649" w="12698">
                  <a:moveTo>
                    <a:pt x="6349" y="1"/>
                  </a:moveTo>
                  <a:cubicBezTo>
                    <a:pt x="2830" y="1"/>
                    <a:pt x="0" y="2831"/>
                    <a:pt x="0" y="6350"/>
                  </a:cubicBezTo>
                  <a:lnTo>
                    <a:pt x="0" y="15299"/>
                  </a:lnTo>
                  <a:cubicBezTo>
                    <a:pt x="0" y="18780"/>
                    <a:pt x="2830" y="21648"/>
                    <a:pt x="6349" y="21648"/>
                  </a:cubicBezTo>
                  <a:cubicBezTo>
                    <a:pt x="9829" y="21648"/>
                    <a:pt x="12698" y="18780"/>
                    <a:pt x="12698" y="15299"/>
                  </a:cubicBezTo>
                  <a:lnTo>
                    <a:pt x="12698" y="6350"/>
                  </a:lnTo>
                  <a:cubicBezTo>
                    <a:pt x="12698" y="2831"/>
                    <a:pt x="9829" y="1"/>
                    <a:pt x="6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39" name="Shape 1439"/>
        <p:cNvGrpSpPr/>
        <p:nvPr/>
      </p:nvGrpSpPr>
      <p:grpSpPr>
        <a:xfrm>
          <a:off x="0" y="0"/>
          <a:ext cx="0" cy="0"/>
          <a:chOff x="0" y="0"/>
          <a:chExt cx="0" cy="0"/>
        </a:xfrm>
      </p:grpSpPr>
      <p:sp>
        <p:nvSpPr>
          <p:cNvPr id="1440" name="Google Shape;1440;p107"/>
          <p:cNvSpPr txBox="1"/>
          <p:nvPr>
            <p:ph type="title"/>
          </p:nvPr>
        </p:nvSpPr>
        <p:spPr>
          <a:xfrm>
            <a:off x="1912600" y="539500"/>
            <a:ext cx="60384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Goals</a:t>
            </a:r>
            <a:endParaRPr/>
          </a:p>
        </p:txBody>
      </p:sp>
      <p:sp>
        <p:nvSpPr>
          <p:cNvPr id="1441" name="Google Shape;1441;p107"/>
          <p:cNvSpPr txBox="1"/>
          <p:nvPr/>
        </p:nvSpPr>
        <p:spPr>
          <a:xfrm>
            <a:off x="1558425" y="3905975"/>
            <a:ext cx="1810200" cy="62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4"/>
                </a:solidFill>
                <a:latin typeface="Roboto"/>
                <a:ea typeface="Roboto"/>
                <a:cs typeface="Roboto"/>
                <a:sym typeface="Roboto"/>
              </a:rPr>
              <a:t>Mercury is the smallest planet in the Solar System</a:t>
            </a:r>
            <a:endParaRPr>
              <a:solidFill>
                <a:schemeClr val="accent4"/>
              </a:solidFill>
              <a:latin typeface="Roboto"/>
              <a:ea typeface="Roboto"/>
              <a:cs typeface="Roboto"/>
              <a:sym typeface="Roboto"/>
            </a:endParaRPr>
          </a:p>
        </p:txBody>
      </p:sp>
      <p:sp>
        <p:nvSpPr>
          <p:cNvPr id="1442" name="Google Shape;1442;p107"/>
          <p:cNvSpPr txBox="1"/>
          <p:nvPr/>
        </p:nvSpPr>
        <p:spPr>
          <a:xfrm>
            <a:off x="4038374" y="3953866"/>
            <a:ext cx="1810500" cy="70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4"/>
                </a:solidFill>
                <a:latin typeface="Roboto"/>
                <a:ea typeface="Roboto"/>
                <a:cs typeface="Roboto"/>
                <a:sym typeface="Roboto"/>
              </a:rPr>
              <a:t>Jupiter is the biggest planet in the Solar System</a:t>
            </a:r>
            <a:endParaRPr>
              <a:solidFill>
                <a:schemeClr val="accent4"/>
              </a:solidFill>
              <a:latin typeface="Roboto"/>
              <a:ea typeface="Roboto"/>
              <a:cs typeface="Roboto"/>
              <a:sym typeface="Roboto"/>
            </a:endParaRPr>
          </a:p>
        </p:txBody>
      </p:sp>
      <p:sp>
        <p:nvSpPr>
          <p:cNvPr id="1443" name="Google Shape;1443;p107"/>
          <p:cNvSpPr txBox="1"/>
          <p:nvPr/>
        </p:nvSpPr>
        <p:spPr>
          <a:xfrm>
            <a:off x="6464326" y="3905965"/>
            <a:ext cx="1810500" cy="70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4"/>
                </a:solidFill>
                <a:latin typeface="Roboto"/>
                <a:ea typeface="Roboto"/>
                <a:cs typeface="Roboto"/>
                <a:sym typeface="Roboto"/>
              </a:rPr>
              <a:t>Neptune is the farthest planet from the Sun</a:t>
            </a:r>
            <a:endParaRPr>
              <a:solidFill>
                <a:schemeClr val="accent4"/>
              </a:solidFill>
              <a:latin typeface="Roboto"/>
              <a:ea typeface="Roboto"/>
              <a:cs typeface="Roboto"/>
              <a:sym typeface="Roboto"/>
            </a:endParaRPr>
          </a:p>
        </p:txBody>
      </p:sp>
      <p:grpSp>
        <p:nvGrpSpPr>
          <p:cNvPr id="1444" name="Google Shape;1444;p107"/>
          <p:cNvGrpSpPr/>
          <p:nvPr/>
        </p:nvGrpSpPr>
        <p:grpSpPr>
          <a:xfrm>
            <a:off x="1894975" y="2155466"/>
            <a:ext cx="1264144" cy="1264144"/>
            <a:chOff x="3307350" y="1609475"/>
            <a:chExt cx="2529300" cy="2529300"/>
          </a:xfrm>
        </p:grpSpPr>
        <p:sp>
          <p:nvSpPr>
            <p:cNvPr id="1445" name="Google Shape;1445;p107"/>
            <p:cNvSpPr/>
            <p:nvPr/>
          </p:nvSpPr>
          <p:spPr>
            <a:xfrm>
              <a:off x="3307350" y="1609475"/>
              <a:ext cx="2529300" cy="2529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07"/>
            <p:cNvSpPr/>
            <p:nvPr/>
          </p:nvSpPr>
          <p:spPr>
            <a:xfrm>
              <a:off x="3724191" y="2026323"/>
              <a:ext cx="1695600" cy="16956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7" name="Google Shape;1447;p107"/>
          <p:cNvSpPr/>
          <p:nvPr/>
        </p:nvSpPr>
        <p:spPr>
          <a:xfrm flipH="1" rot="-5372869">
            <a:off x="1567096" y="1831172"/>
            <a:ext cx="1938660" cy="1940700"/>
          </a:xfrm>
          <a:prstGeom prst="blockArc">
            <a:avLst>
              <a:gd fmla="val 9137511" name="adj1"/>
              <a:gd fmla="val 1961686" name="adj2"/>
              <a:gd fmla="val 12511" name="adj3"/>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8" name="Google Shape;1448;p107"/>
          <p:cNvGrpSpPr/>
          <p:nvPr/>
        </p:nvGrpSpPr>
        <p:grpSpPr>
          <a:xfrm>
            <a:off x="4311550" y="2155466"/>
            <a:ext cx="1264144" cy="1264144"/>
            <a:chOff x="3307350" y="1609475"/>
            <a:chExt cx="2529300" cy="2529300"/>
          </a:xfrm>
        </p:grpSpPr>
        <p:sp>
          <p:nvSpPr>
            <p:cNvPr id="1449" name="Google Shape;1449;p107"/>
            <p:cNvSpPr/>
            <p:nvPr/>
          </p:nvSpPr>
          <p:spPr>
            <a:xfrm>
              <a:off x="3307350" y="1609475"/>
              <a:ext cx="2529300" cy="2529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07"/>
            <p:cNvSpPr/>
            <p:nvPr/>
          </p:nvSpPr>
          <p:spPr>
            <a:xfrm>
              <a:off x="3724191" y="2026323"/>
              <a:ext cx="1695600" cy="16956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1" name="Google Shape;1451;p107"/>
          <p:cNvSpPr/>
          <p:nvPr/>
        </p:nvSpPr>
        <p:spPr>
          <a:xfrm flipH="1" rot="-5372869">
            <a:off x="3983671" y="1831172"/>
            <a:ext cx="1938660" cy="1940700"/>
          </a:xfrm>
          <a:prstGeom prst="blockArc">
            <a:avLst>
              <a:gd fmla="val 13022767" name="adj1"/>
              <a:gd fmla="val 1961686" name="adj2"/>
              <a:gd fmla="val 12511"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 name="Google Shape;1452;p107"/>
          <p:cNvGrpSpPr/>
          <p:nvPr/>
        </p:nvGrpSpPr>
        <p:grpSpPr>
          <a:xfrm>
            <a:off x="6737504" y="2155466"/>
            <a:ext cx="1264144" cy="1264144"/>
            <a:chOff x="3307350" y="1609475"/>
            <a:chExt cx="2529300" cy="2529300"/>
          </a:xfrm>
        </p:grpSpPr>
        <p:sp>
          <p:nvSpPr>
            <p:cNvPr id="1453" name="Google Shape;1453;p107"/>
            <p:cNvSpPr/>
            <p:nvPr/>
          </p:nvSpPr>
          <p:spPr>
            <a:xfrm>
              <a:off x="3307350" y="1609475"/>
              <a:ext cx="2529300" cy="2529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07"/>
            <p:cNvSpPr/>
            <p:nvPr/>
          </p:nvSpPr>
          <p:spPr>
            <a:xfrm>
              <a:off x="3724191" y="2026323"/>
              <a:ext cx="1695600" cy="16956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 name="Google Shape;1455;p107"/>
          <p:cNvSpPr/>
          <p:nvPr/>
        </p:nvSpPr>
        <p:spPr>
          <a:xfrm flipH="1" rot="-5372869">
            <a:off x="6400246" y="1831172"/>
            <a:ext cx="1938660" cy="1940700"/>
          </a:xfrm>
          <a:prstGeom prst="blockArc">
            <a:avLst>
              <a:gd fmla="val 8850562" name="adj1"/>
              <a:gd fmla="val 19827704" name="adj2"/>
              <a:gd fmla="val 12608"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07"/>
          <p:cNvSpPr txBox="1"/>
          <p:nvPr/>
        </p:nvSpPr>
        <p:spPr>
          <a:xfrm>
            <a:off x="2167800" y="2571750"/>
            <a:ext cx="718500" cy="41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2100">
                <a:solidFill>
                  <a:schemeClr val="dk1"/>
                </a:solidFill>
                <a:latin typeface="Fjalla One"/>
                <a:ea typeface="Fjalla One"/>
                <a:cs typeface="Fjalla One"/>
                <a:sym typeface="Fjalla One"/>
              </a:rPr>
              <a:t>70%</a:t>
            </a:r>
            <a:endParaRPr sz="2100">
              <a:solidFill>
                <a:schemeClr val="dk1"/>
              </a:solidFill>
              <a:latin typeface="Fjalla One"/>
              <a:ea typeface="Fjalla One"/>
              <a:cs typeface="Fjalla One"/>
              <a:sym typeface="Fjalla One"/>
            </a:endParaRPr>
          </a:p>
        </p:txBody>
      </p:sp>
      <p:sp>
        <p:nvSpPr>
          <p:cNvPr id="1457" name="Google Shape;1457;p107"/>
          <p:cNvSpPr txBox="1"/>
          <p:nvPr/>
        </p:nvSpPr>
        <p:spPr>
          <a:xfrm>
            <a:off x="4593750" y="2571750"/>
            <a:ext cx="718500" cy="41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2100">
                <a:solidFill>
                  <a:schemeClr val="dk2"/>
                </a:solidFill>
                <a:latin typeface="Fjalla One"/>
                <a:ea typeface="Fjalla One"/>
                <a:cs typeface="Fjalla One"/>
                <a:sym typeface="Fjalla One"/>
              </a:rPr>
              <a:t>45</a:t>
            </a:r>
            <a:r>
              <a:rPr lang="en" sz="2100">
                <a:solidFill>
                  <a:schemeClr val="dk2"/>
                </a:solidFill>
                <a:latin typeface="Fjalla One"/>
                <a:ea typeface="Fjalla One"/>
                <a:cs typeface="Fjalla One"/>
                <a:sym typeface="Fjalla One"/>
              </a:rPr>
              <a:t>%</a:t>
            </a:r>
            <a:endParaRPr sz="2100">
              <a:solidFill>
                <a:schemeClr val="dk2"/>
              </a:solidFill>
              <a:latin typeface="Fjalla One"/>
              <a:ea typeface="Fjalla One"/>
              <a:cs typeface="Fjalla One"/>
              <a:sym typeface="Fjalla One"/>
            </a:endParaRPr>
          </a:p>
        </p:txBody>
      </p:sp>
      <p:sp>
        <p:nvSpPr>
          <p:cNvPr id="1458" name="Google Shape;1458;p107"/>
          <p:cNvSpPr txBox="1"/>
          <p:nvPr/>
        </p:nvSpPr>
        <p:spPr>
          <a:xfrm>
            <a:off x="7019700" y="2571750"/>
            <a:ext cx="718500" cy="41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2100">
                <a:solidFill>
                  <a:schemeClr val="lt2"/>
                </a:solidFill>
                <a:latin typeface="Fjalla One"/>
                <a:ea typeface="Fjalla One"/>
                <a:cs typeface="Fjalla One"/>
                <a:sym typeface="Fjalla One"/>
              </a:rPr>
              <a:t>50</a:t>
            </a:r>
            <a:r>
              <a:rPr lang="en" sz="2100">
                <a:solidFill>
                  <a:schemeClr val="lt2"/>
                </a:solidFill>
                <a:latin typeface="Fjalla One"/>
                <a:ea typeface="Fjalla One"/>
                <a:cs typeface="Fjalla One"/>
                <a:sym typeface="Fjalla One"/>
              </a:rPr>
              <a:t>%</a:t>
            </a:r>
            <a:endParaRPr sz="2100">
              <a:solidFill>
                <a:schemeClr val="lt2"/>
              </a:solidFill>
              <a:latin typeface="Fjalla One"/>
              <a:ea typeface="Fjalla One"/>
              <a:cs typeface="Fjalla One"/>
              <a:sym typeface="Fjalla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0"/>
                                        </p:tgtEl>
                                        <p:attrNameLst>
                                          <p:attrName>style.visibility</p:attrName>
                                        </p:attrNameLst>
                                      </p:cBhvr>
                                      <p:to>
                                        <p:strVal val="visible"/>
                                      </p:to>
                                    </p:set>
                                    <p:animEffect filter="fade" transition="in">
                                      <p:cBhvr>
                                        <p:cTn dur="1000"/>
                                        <p:tgtEl>
                                          <p:spTgt spid="144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44"/>
                                        </p:tgtEl>
                                        <p:attrNameLst>
                                          <p:attrName>style.visibility</p:attrName>
                                        </p:attrNameLst>
                                      </p:cBhvr>
                                      <p:to>
                                        <p:strVal val="visible"/>
                                      </p:to>
                                    </p:set>
                                    <p:animEffect filter="fade" transition="in">
                                      <p:cBhvr>
                                        <p:cTn dur="1000"/>
                                        <p:tgtEl>
                                          <p:spTgt spid="1444"/>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448"/>
                                        </p:tgtEl>
                                        <p:attrNameLst>
                                          <p:attrName>style.visibility</p:attrName>
                                        </p:attrNameLst>
                                      </p:cBhvr>
                                      <p:to>
                                        <p:strVal val="visible"/>
                                      </p:to>
                                    </p:set>
                                    <p:animEffect filter="fade" transition="in">
                                      <p:cBhvr>
                                        <p:cTn dur="1000"/>
                                        <p:tgtEl>
                                          <p:spTgt spid="1448"/>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452"/>
                                        </p:tgtEl>
                                        <p:attrNameLst>
                                          <p:attrName>style.visibility</p:attrName>
                                        </p:attrNameLst>
                                      </p:cBhvr>
                                      <p:to>
                                        <p:strVal val="visible"/>
                                      </p:to>
                                    </p:set>
                                    <p:animEffect filter="fade" transition="in">
                                      <p:cBhvr>
                                        <p:cTn dur="1000"/>
                                        <p:tgtEl>
                                          <p:spTgt spid="1452"/>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447"/>
                                        </p:tgtEl>
                                        <p:attrNameLst>
                                          <p:attrName>style.visibility</p:attrName>
                                        </p:attrNameLst>
                                      </p:cBhvr>
                                      <p:to>
                                        <p:strVal val="visible"/>
                                      </p:to>
                                    </p:set>
                                    <p:animEffect filter="fade" transition="in">
                                      <p:cBhvr>
                                        <p:cTn dur="1000"/>
                                        <p:tgtEl>
                                          <p:spTgt spid="1447"/>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456"/>
                                        </p:tgtEl>
                                        <p:attrNameLst>
                                          <p:attrName>style.visibility</p:attrName>
                                        </p:attrNameLst>
                                      </p:cBhvr>
                                      <p:to>
                                        <p:strVal val="visible"/>
                                      </p:to>
                                    </p:set>
                                    <p:animEffect filter="fade" transition="in">
                                      <p:cBhvr>
                                        <p:cTn dur="1000"/>
                                        <p:tgtEl>
                                          <p:spTgt spid="1456"/>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441"/>
                                        </p:tgtEl>
                                        <p:attrNameLst>
                                          <p:attrName>style.visibility</p:attrName>
                                        </p:attrNameLst>
                                      </p:cBhvr>
                                      <p:to>
                                        <p:strVal val="visible"/>
                                      </p:to>
                                    </p:set>
                                    <p:animEffect filter="fade" transition="in">
                                      <p:cBhvr>
                                        <p:cTn dur="1000"/>
                                        <p:tgtEl>
                                          <p:spTgt spid="1441"/>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1451"/>
                                        </p:tgtEl>
                                        <p:attrNameLst>
                                          <p:attrName>style.visibility</p:attrName>
                                        </p:attrNameLst>
                                      </p:cBhvr>
                                      <p:to>
                                        <p:strVal val="visible"/>
                                      </p:to>
                                    </p:set>
                                    <p:animEffect filter="fade" transition="in">
                                      <p:cBhvr>
                                        <p:cTn dur="1000"/>
                                        <p:tgtEl>
                                          <p:spTgt spid="1451"/>
                                        </p:tgtEl>
                                      </p:cBhvr>
                                    </p:animEffec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1457"/>
                                        </p:tgtEl>
                                        <p:attrNameLst>
                                          <p:attrName>style.visibility</p:attrName>
                                        </p:attrNameLst>
                                      </p:cBhvr>
                                      <p:to>
                                        <p:strVal val="visible"/>
                                      </p:to>
                                    </p:set>
                                    <p:animEffect filter="fade" transition="in">
                                      <p:cBhvr>
                                        <p:cTn dur="1000"/>
                                        <p:tgtEl>
                                          <p:spTgt spid="1457"/>
                                        </p:tgtEl>
                                      </p:cBhvr>
                                    </p:animEffect>
                                  </p:childTnLst>
                                </p:cTn>
                              </p:par>
                            </p:childTnLst>
                          </p:cTn>
                        </p:par>
                        <p:par>
                          <p:cTn fill="hold">
                            <p:stCondLst>
                              <p:cond delay="9000"/>
                            </p:stCondLst>
                            <p:childTnLst>
                              <p:par>
                                <p:cTn fill="hold" nodeType="afterEffect" presetClass="entr" presetID="10" presetSubtype="0">
                                  <p:stCondLst>
                                    <p:cond delay="0"/>
                                  </p:stCondLst>
                                  <p:childTnLst>
                                    <p:set>
                                      <p:cBhvr>
                                        <p:cTn dur="1" fill="hold">
                                          <p:stCondLst>
                                            <p:cond delay="0"/>
                                          </p:stCondLst>
                                        </p:cTn>
                                        <p:tgtEl>
                                          <p:spTgt spid="1442"/>
                                        </p:tgtEl>
                                        <p:attrNameLst>
                                          <p:attrName>style.visibility</p:attrName>
                                        </p:attrNameLst>
                                      </p:cBhvr>
                                      <p:to>
                                        <p:strVal val="visible"/>
                                      </p:to>
                                    </p:set>
                                    <p:animEffect filter="fade" transition="in">
                                      <p:cBhvr>
                                        <p:cTn dur="1000"/>
                                        <p:tgtEl>
                                          <p:spTgt spid="1442"/>
                                        </p:tgtEl>
                                      </p:cBhvr>
                                    </p:animEffect>
                                  </p:childTnLst>
                                </p:cTn>
                              </p:par>
                            </p:childTnLst>
                          </p:cTn>
                        </p:par>
                        <p:par>
                          <p:cTn fill="hold">
                            <p:stCondLst>
                              <p:cond delay="10000"/>
                            </p:stCondLst>
                            <p:childTnLst>
                              <p:par>
                                <p:cTn fill="hold" nodeType="afterEffect" presetClass="entr" presetID="10" presetSubtype="0">
                                  <p:stCondLst>
                                    <p:cond delay="0"/>
                                  </p:stCondLst>
                                  <p:childTnLst>
                                    <p:set>
                                      <p:cBhvr>
                                        <p:cTn dur="1" fill="hold">
                                          <p:stCondLst>
                                            <p:cond delay="0"/>
                                          </p:stCondLst>
                                        </p:cTn>
                                        <p:tgtEl>
                                          <p:spTgt spid="1455"/>
                                        </p:tgtEl>
                                        <p:attrNameLst>
                                          <p:attrName>style.visibility</p:attrName>
                                        </p:attrNameLst>
                                      </p:cBhvr>
                                      <p:to>
                                        <p:strVal val="visible"/>
                                      </p:to>
                                    </p:set>
                                    <p:animEffect filter="fade" transition="in">
                                      <p:cBhvr>
                                        <p:cTn dur="1000"/>
                                        <p:tgtEl>
                                          <p:spTgt spid="1455"/>
                                        </p:tgtEl>
                                      </p:cBhvr>
                                    </p:animEffect>
                                  </p:childTnLst>
                                </p:cTn>
                              </p:par>
                            </p:childTnLst>
                          </p:cTn>
                        </p:par>
                        <p:par>
                          <p:cTn fill="hold">
                            <p:stCondLst>
                              <p:cond delay="11000"/>
                            </p:stCondLst>
                            <p:childTnLst>
                              <p:par>
                                <p:cTn fill="hold" nodeType="afterEffect" presetClass="entr" presetID="10" presetSubtype="0">
                                  <p:stCondLst>
                                    <p:cond delay="0"/>
                                  </p:stCondLst>
                                  <p:childTnLst>
                                    <p:set>
                                      <p:cBhvr>
                                        <p:cTn dur="1" fill="hold">
                                          <p:stCondLst>
                                            <p:cond delay="0"/>
                                          </p:stCondLst>
                                        </p:cTn>
                                        <p:tgtEl>
                                          <p:spTgt spid="1458"/>
                                        </p:tgtEl>
                                        <p:attrNameLst>
                                          <p:attrName>style.visibility</p:attrName>
                                        </p:attrNameLst>
                                      </p:cBhvr>
                                      <p:to>
                                        <p:strVal val="visible"/>
                                      </p:to>
                                    </p:set>
                                    <p:animEffect filter="fade" transition="in">
                                      <p:cBhvr>
                                        <p:cTn dur="1000"/>
                                        <p:tgtEl>
                                          <p:spTgt spid="1458"/>
                                        </p:tgtEl>
                                      </p:cBhvr>
                                    </p:animEffect>
                                  </p:childTnLst>
                                </p:cTn>
                              </p:par>
                            </p:childTnLst>
                          </p:cTn>
                        </p:par>
                        <p:par>
                          <p:cTn fill="hold">
                            <p:stCondLst>
                              <p:cond delay="12000"/>
                            </p:stCondLst>
                            <p:childTnLst>
                              <p:par>
                                <p:cTn fill="hold" nodeType="afterEffect" presetClass="entr" presetID="10" presetSubtype="0">
                                  <p:stCondLst>
                                    <p:cond delay="0"/>
                                  </p:stCondLst>
                                  <p:childTnLst>
                                    <p:set>
                                      <p:cBhvr>
                                        <p:cTn dur="1" fill="hold">
                                          <p:stCondLst>
                                            <p:cond delay="0"/>
                                          </p:stCondLst>
                                        </p:cTn>
                                        <p:tgtEl>
                                          <p:spTgt spid="1443"/>
                                        </p:tgtEl>
                                        <p:attrNameLst>
                                          <p:attrName>style.visibility</p:attrName>
                                        </p:attrNameLst>
                                      </p:cBhvr>
                                      <p:to>
                                        <p:strVal val="visible"/>
                                      </p:to>
                                    </p:set>
                                    <p:animEffect filter="fade" transition="in">
                                      <p:cBhvr>
                                        <p:cTn dur="1000"/>
                                        <p:tgtEl>
                                          <p:spTgt spid="14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62" name="Shape 1462"/>
        <p:cNvGrpSpPr/>
        <p:nvPr/>
      </p:nvGrpSpPr>
      <p:grpSpPr>
        <a:xfrm>
          <a:off x="0" y="0"/>
          <a:ext cx="0" cy="0"/>
          <a:chOff x="0" y="0"/>
          <a:chExt cx="0" cy="0"/>
        </a:xfrm>
      </p:grpSpPr>
      <p:sp>
        <p:nvSpPr>
          <p:cNvPr id="1463" name="Google Shape;1463;p108"/>
          <p:cNvSpPr/>
          <p:nvPr/>
        </p:nvSpPr>
        <p:spPr>
          <a:xfrm>
            <a:off x="4782017" y="2722278"/>
            <a:ext cx="1645800" cy="767700"/>
          </a:xfrm>
          <a:prstGeom prst="chevron">
            <a:avLst>
              <a:gd fmla="val 22538"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64" name="Google Shape;1464;p108"/>
          <p:cNvSpPr/>
          <p:nvPr/>
        </p:nvSpPr>
        <p:spPr>
          <a:xfrm>
            <a:off x="1454150" y="2722278"/>
            <a:ext cx="1547100" cy="767700"/>
          </a:xfrm>
          <a:prstGeom prst="homePlate">
            <a:avLst>
              <a:gd fmla="val 23309"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08"/>
          <p:cNvSpPr/>
          <p:nvPr/>
        </p:nvSpPr>
        <p:spPr>
          <a:xfrm>
            <a:off x="3068733" y="2722278"/>
            <a:ext cx="1645800" cy="767700"/>
          </a:xfrm>
          <a:prstGeom prst="chevron">
            <a:avLst>
              <a:gd fmla="val 22538"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66" name="Google Shape;1466;p108"/>
          <p:cNvSpPr/>
          <p:nvPr/>
        </p:nvSpPr>
        <p:spPr>
          <a:xfrm>
            <a:off x="6495300" y="2722278"/>
            <a:ext cx="1917300" cy="767700"/>
          </a:xfrm>
          <a:prstGeom prst="chevron">
            <a:avLst>
              <a:gd fmla="val 22538"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67" name="Google Shape;1467;p108"/>
          <p:cNvSpPr txBox="1"/>
          <p:nvPr>
            <p:ph type="title"/>
          </p:nvPr>
        </p:nvSpPr>
        <p:spPr>
          <a:xfrm>
            <a:off x="1912600" y="539500"/>
            <a:ext cx="60384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Student Progress</a:t>
            </a:r>
            <a:endParaRPr/>
          </a:p>
        </p:txBody>
      </p:sp>
      <p:sp>
        <p:nvSpPr>
          <p:cNvPr id="1468" name="Google Shape;1468;p108"/>
          <p:cNvSpPr txBox="1"/>
          <p:nvPr/>
        </p:nvSpPr>
        <p:spPr>
          <a:xfrm>
            <a:off x="1464158" y="3540978"/>
            <a:ext cx="1545300" cy="109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Mercury is the closest planet to the Sun</a:t>
            </a:r>
            <a:endParaRPr>
              <a:solidFill>
                <a:schemeClr val="accent4"/>
              </a:solidFill>
              <a:latin typeface="Roboto"/>
              <a:ea typeface="Roboto"/>
              <a:cs typeface="Roboto"/>
              <a:sym typeface="Roboto"/>
            </a:endParaRPr>
          </a:p>
        </p:txBody>
      </p:sp>
      <p:sp>
        <p:nvSpPr>
          <p:cNvPr id="1469" name="Google Shape;1469;p108"/>
          <p:cNvSpPr txBox="1"/>
          <p:nvPr>
            <p:ph idx="4294967295" type="subTitle"/>
          </p:nvPr>
        </p:nvSpPr>
        <p:spPr>
          <a:xfrm>
            <a:off x="1763125" y="2759978"/>
            <a:ext cx="814800" cy="73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800">
                <a:solidFill>
                  <a:schemeClr val="lt1"/>
                </a:solidFill>
                <a:latin typeface="Fjalla One"/>
                <a:ea typeface="Fjalla One"/>
                <a:cs typeface="Fjalla One"/>
                <a:sym typeface="Fjalla One"/>
              </a:rPr>
              <a:t>1st TERM</a:t>
            </a:r>
            <a:endParaRPr sz="1800">
              <a:solidFill>
                <a:schemeClr val="lt1"/>
              </a:solidFill>
              <a:latin typeface="Fjalla One"/>
              <a:ea typeface="Fjalla One"/>
              <a:cs typeface="Fjalla One"/>
              <a:sym typeface="Fjalla One"/>
            </a:endParaRPr>
          </a:p>
        </p:txBody>
      </p:sp>
      <p:sp>
        <p:nvSpPr>
          <p:cNvPr id="1470" name="Google Shape;1470;p108"/>
          <p:cNvSpPr txBox="1"/>
          <p:nvPr>
            <p:ph idx="4294967295" type="subTitle"/>
          </p:nvPr>
        </p:nvSpPr>
        <p:spPr>
          <a:xfrm>
            <a:off x="3736325" y="2759978"/>
            <a:ext cx="814800" cy="73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lt1"/>
                </a:solidFill>
                <a:latin typeface="Fjalla One"/>
                <a:ea typeface="Fjalla One"/>
                <a:cs typeface="Fjalla One"/>
                <a:sym typeface="Fjalla One"/>
              </a:rPr>
              <a:t>2nd</a:t>
            </a:r>
            <a:r>
              <a:rPr lang="en" sz="1800">
                <a:solidFill>
                  <a:schemeClr val="lt1"/>
                </a:solidFill>
                <a:latin typeface="Fjalla One"/>
                <a:ea typeface="Fjalla One"/>
                <a:cs typeface="Fjalla One"/>
                <a:sym typeface="Fjalla One"/>
              </a:rPr>
              <a:t> TE</a:t>
            </a:r>
            <a:r>
              <a:rPr lang="en" sz="1800">
                <a:solidFill>
                  <a:schemeClr val="lt1"/>
                </a:solidFill>
                <a:latin typeface="Fjalla One"/>
                <a:ea typeface="Fjalla One"/>
                <a:cs typeface="Fjalla One"/>
                <a:sym typeface="Fjalla One"/>
              </a:rPr>
              <a:t>R</a:t>
            </a:r>
            <a:r>
              <a:rPr lang="en" sz="1800">
                <a:solidFill>
                  <a:schemeClr val="lt1"/>
                </a:solidFill>
                <a:latin typeface="Fjalla One"/>
                <a:ea typeface="Fjalla One"/>
                <a:cs typeface="Fjalla One"/>
                <a:sym typeface="Fjalla One"/>
              </a:rPr>
              <a:t>M</a:t>
            </a:r>
            <a:endParaRPr sz="1800">
              <a:solidFill>
                <a:schemeClr val="lt1"/>
              </a:solidFill>
              <a:latin typeface="Fjalla One"/>
              <a:ea typeface="Fjalla One"/>
              <a:cs typeface="Fjalla One"/>
              <a:sym typeface="Fjalla One"/>
            </a:endParaRPr>
          </a:p>
        </p:txBody>
      </p:sp>
      <p:sp>
        <p:nvSpPr>
          <p:cNvPr id="1471" name="Google Shape;1471;p108"/>
          <p:cNvSpPr txBox="1"/>
          <p:nvPr>
            <p:ph idx="4294967295" type="subTitle"/>
          </p:nvPr>
        </p:nvSpPr>
        <p:spPr>
          <a:xfrm>
            <a:off x="5644375" y="2723378"/>
            <a:ext cx="814800" cy="767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lt1"/>
                </a:solidFill>
                <a:latin typeface="Fjalla One"/>
                <a:ea typeface="Fjalla One"/>
                <a:cs typeface="Fjalla One"/>
                <a:sym typeface="Fjalla One"/>
              </a:rPr>
              <a:t>3rd </a:t>
            </a:r>
            <a:r>
              <a:rPr lang="en" sz="1800">
                <a:solidFill>
                  <a:schemeClr val="lt1"/>
                </a:solidFill>
                <a:latin typeface="Fjalla One"/>
                <a:ea typeface="Fjalla One"/>
                <a:cs typeface="Fjalla One"/>
                <a:sym typeface="Fjalla One"/>
              </a:rPr>
              <a:t>TERM</a:t>
            </a:r>
            <a:endParaRPr sz="1800">
              <a:solidFill>
                <a:schemeClr val="lt1"/>
              </a:solidFill>
              <a:latin typeface="Fjalla One"/>
              <a:ea typeface="Fjalla One"/>
              <a:cs typeface="Fjalla One"/>
              <a:sym typeface="Fjalla One"/>
            </a:endParaRPr>
          </a:p>
        </p:txBody>
      </p:sp>
      <p:sp>
        <p:nvSpPr>
          <p:cNvPr id="1472" name="Google Shape;1472;p108"/>
          <p:cNvSpPr/>
          <p:nvPr/>
        </p:nvSpPr>
        <p:spPr>
          <a:xfrm flipH="1" rot="10800000">
            <a:off x="1560175" y="2563857"/>
            <a:ext cx="174071" cy="828946"/>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 name="Google Shape;1473;p108"/>
          <p:cNvGrpSpPr/>
          <p:nvPr/>
        </p:nvGrpSpPr>
        <p:grpSpPr>
          <a:xfrm>
            <a:off x="3259611" y="2563891"/>
            <a:ext cx="387669" cy="828862"/>
            <a:chOff x="3375136" y="2170279"/>
            <a:chExt cx="398549" cy="852125"/>
          </a:xfrm>
        </p:grpSpPr>
        <p:sp>
          <p:nvSpPr>
            <p:cNvPr id="1474" name="Google Shape;1474;p108"/>
            <p:cNvSpPr/>
            <p:nvPr/>
          </p:nvSpPr>
          <p:spPr>
            <a:xfrm flipH="1" rot="10800000">
              <a:off x="3375136" y="2170279"/>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08"/>
            <p:cNvSpPr/>
            <p:nvPr/>
          </p:nvSpPr>
          <p:spPr>
            <a:xfrm flipH="1" rot="10800000">
              <a:off x="3594736" y="2170279"/>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108"/>
          <p:cNvGrpSpPr/>
          <p:nvPr/>
        </p:nvGrpSpPr>
        <p:grpSpPr>
          <a:xfrm>
            <a:off x="5006987" y="2563891"/>
            <a:ext cx="601273" cy="828862"/>
            <a:chOff x="5621623" y="2085504"/>
            <a:chExt cx="618149" cy="852125"/>
          </a:xfrm>
        </p:grpSpPr>
        <p:sp>
          <p:nvSpPr>
            <p:cNvPr id="1477" name="Google Shape;1477;p108"/>
            <p:cNvSpPr/>
            <p:nvPr/>
          </p:nvSpPr>
          <p:spPr>
            <a:xfrm flipH="1" rot="10800000">
              <a:off x="5621623" y="2085504"/>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08"/>
            <p:cNvSpPr/>
            <p:nvPr/>
          </p:nvSpPr>
          <p:spPr>
            <a:xfrm flipH="1" rot="10800000">
              <a:off x="5841223" y="2085504"/>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08"/>
            <p:cNvSpPr/>
            <p:nvPr/>
          </p:nvSpPr>
          <p:spPr>
            <a:xfrm flipH="1" rot="10800000">
              <a:off x="6060823" y="2085504"/>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108"/>
          <p:cNvGrpSpPr/>
          <p:nvPr/>
        </p:nvGrpSpPr>
        <p:grpSpPr>
          <a:xfrm>
            <a:off x="6708585" y="2563891"/>
            <a:ext cx="814878" cy="828862"/>
            <a:chOff x="6978361" y="2221891"/>
            <a:chExt cx="837749" cy="852125"/>
          </a:xfrm>
        </p:grpSpPr>
        <p:sp>
          <p:nvSpPr>
            <p:cNvPr id="1481" name="Google Shape;1481;p108"/>
            <p:cNvSpPr/>
            <p:nvPr/>
          </p:nvSpPr>
          <p:spPr>
            <a:xfrm flipH="1" rot="10800000">
              <a:off x="6978361" y="222189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08"/>
            <p:cNvSpPr/>
            <p:nvPr/>
          </p:nvSpPr>
          <p:spPr>
            <a:xfrm flipH="1" rot="10800000">
              <a:off x="7197961" y="222189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08"/>
            <p:cNvSpPr/>
            <p:nvPr/>
          </p:nvSpPr>
          <p:spPr>
            <a:xfrm flipH="1" rot="10800000">
              <a:off x="7417561" y="222189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08"/>
            <p:cNvSpPr/>
            <p:nvPr/>
          </p:nvSpPr>
          <p:spPr>
            <a:xfrm flipH="1" rot="10800000">
              <a:off x="7637161" y="2221891"/>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5" name="Google Shape;1485;p108"/>
          <p:cNvSpPr txBox="1"/>
          <p:nvPr>
            <p:ph idx="4294967295" type="subTitle"/>
          </p:nvPr>
        </p:nvSpPr>
        <p:spPr>
          <a:xfrm>
            <a:off x="7607300" y="2710078"/>
            <a:ext cx="871800" cy="767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lt1"/>
                </a:solidFill>
                <a:latin typeface="Fjalla One"/>
                <a:ea typeface="Fjalla One"/>
                <a:cs typeface="Fjalla One"/>
                <a:sym typeface="Fjalla One"/>
              </a:rPr>
              <a:t>4th TERM</a:t>
            </a:r>
            <a:endParaRPr sz="1800">
              <a:solidFill>
                <a:schemeClr val="lt1"/>
              </a:solidFill>
              <a:latin typeface="Fjalla One"/>
              <a:ea typeface="Fjalla One"/>
              <a:cs typeface="Fjalla One"/>
              <a:sym typeface="Fjalla One"/>
            </a:endParaRPr>
          </a:p>
        </p:txBody>
      </p:sp>
      <p:sp>
        <p:nvSpPr>
          <p:cNvPr id="1486" name="Google Shape;1486;p108"/>
          <p:cNvSpPr txBox="1"/>
          <p:nvPr/>
        </p:nvSpPr>
        <p:spPr>
          <a:xfrm>
            <a:off x="3159427" y="1417503"/>
            <a:ext cx="1545300" cy="1093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Despite being red, Mars is a cold place</a:t>
            </a:r>
            <a:endParaRPr>
              <a:solidFill>
                <a:schemeClr val="accent4"/>
              </a:solidFill>
              <a:latin typeface="Roboto"/>
              <a:ea typeface="Roboto"/>
              <a:cs typeface="Roboto"/>
              <a:sym typeface="Roboto"/>
            </a:endParaRPr>
          </a:p>
        </p:txBody>
      </p:sp>
      <p:sp>
        <p:nvSpPr>
          <p:cNvPr id="1487" name="Google Shape;1487;p108"/>
          <p:cNvSpPr txBox="1"/>
          <p:nvPr/>
        </p:nvSpPr>
        <p:spPr>
          <a:xfrm>
            <a:off x="4905092" y="3540978"/>
            <a:ext cx="1547100" cy="109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Jupiter is the biggest planet in the Solar System</a:t>
            </a:r>
            <a:endParaRPr>
              <a:solidFill>
                <a:schemeClr val="accent4"/>
              </a:solidFill>
              <a:latin typeface="Roboto"/>
              <a:ea typeface="Roboto"/>
              <a:cs typeface="Roboto"/>
              <a:sym typeface="Roboto"/>
            </a:endParaRPr>
          </a:p>
        </p:txBody>
      </p:sp>
      <p:sp>
        <p:nvSpPr>
          <p:cNvPr id="1488" name="Google Shape;1488;p108"/>
          <p:cNvSpPr txBox="1"/>
          <p:nvPr/>
        </p:nvSpPr>
        <p:spPr>
          <a:xfrm>
            <a:off x="6611270" y="1417503"/>
            <a:ext cx="1545300" cy="1093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Saturn is a gas giant and has several rings</a:t>
            </a:r>
            <a:endParaRPr>
              <a:solidFill>
                <a:schemeClr val="accent4"/>
              </a:solidFill>
              <a:latin typeface="Roboto"/>
              <a:ea typeface="Roboto"/>
              <a:cs typeface="Roboto"/>
              <a:sym typeface="Roboto"/>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92" name="Shape 1492"/>
        <p:cNvGrpSpPr/>
        <p:nvPr/>
      </p:nvGrpSpPr>
      <p:grpSpPr>
        <a:xfrm>
          <a:off x="0" y="0"/>
          <a:ext cx="0" cy="0"/>
          <a:chOff x="0" y="0"/>
          <a:chExt cx="0" cy="0"/>
        </a:xfrm>
      </p:grpSpPr>
      <p:sp>
        <p:nvSpPr>
          <p:cNvPr id="1493" name="Google Shape;1493;p109"/>
          <p:cNvSpPr txBox="1"/>
          <p:nvPr>
            <p:ph type="title"/>
          </p:nvPr>
        </p:nvSpPr>
        <p:spPr>
          <a:xfrm>
            <a:off x="1912600" y="539500"/>
            <a:ext cx="60384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Student Progress</a:t>
            </a:r>
            <a:endParaRPr/>
          </a:p>
        </p:txBody>
      </p:sp>
      <p:sp>
        <p:nvSpPr>
          <p:cNvPr id="1494" name="Google Shape;1494;p109"/>
          <p:cNvSpPr txBox="1"/>
          <p:nvPr/>
        </p:nvSpPr>
        <p:spPr>
          <a:xfrm>
            <a:off x="1535650" y="3016325"/>
            <a:ext cx="1393800" cy="82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Mercury is the closest planet to the Sun</a:t>
            </a:r>
            <a:endParaRPr>
              <a:solidFill>
                <a:schemeClr val="accent4"/>
              </a:solidFill>
              <a:latin typeface="Roboto"/>
              <a:ea typeface="Roboto"/>
              <a:cs typeface="Roboto"/>
              <a:sym typeface="Roboto"/>
            </a:endParaRPr>
          </a:p>
        </p:txBody>
      </p:sp>
      <p:sp>
        <p:nvSpPr>
          <p:cNvPr id="1495" name="Google Shape;1495;p109"/>
          <p:cNvSpPr txBox="1"/>
          <p:nvPr>
            <p:ph idx="4294967295" type="subTitle"/>
          </p:nvPr>
        </p:nvSpPr>
        <p:spPr>
          <a:xfrm>
            <a:off x="1535650" y="2462928"/>
            <a:ext cx="1547100" cy="423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800">
                <a:solidFill>
                  <a:schemeClr val="lt2"/>
                </a:solidFill>
                <a:latin typeface="Fjalla One"/>
                <a:ea typeface="Fjalla One"/>
                <a:cs typeface="Fjalla One"/>
                <a:sym typeface="Fjalla One"/>
              </a:rPr>
              <a:t>1st TERM</a:t>
            </a:r>
            <a:endParaRPr sz="1800">
              <a:solidFill>
                <a:schemeClr val="lt2"/>
              </a:solidFill>
              <a:latin typeface="Fjalla One"/>
              <a:ea typeface="Fjalla One"/>
              <a:cs typeface="Fjalla One"/>
              <a:sym typeface="Fjalla One"/>
            </a:endParaRPr>
          </a:p>
        </p:txBody>
      </p:sp>
      <p:sp>
        <p:nvSpPr>
          <p:cNvPr id="1496" name="Google Shape;1496;p109"/>
          <p:cNvSpPr/>
          <p:nvPr/>
        </p:nvSpPr>
        <p:spPr>
          <a:xfrm flipH="1" rot="10800000">
            <a:off x="1222250" y="2472357"/>
            <a:ext cx="174071" cy="828946"/>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7" name="Google Shape;1497;p109"/>
          <p:cNvGrpSpPr/>
          <p:nvPr/>
        </p:nvGrpSpPr>
        <p:grpSpPr>
          <a:xfrm>
            <a:off x="3409936" y="2472357"/>
            <a:ext cx="387669" cy="828862"/>
            <a:chOff x="3375136" y="2170279"/>
            <a:chExt cx="398549" cy="852125"/>
          </a:xfrm>
        </p:grpSpPr>
        <p:sp>
          <p:nvSpPr>
            <p:cNvPr id="1498" name="Google Shape;1498;p109"/>
            <p:cNvSpPr/>
            <p:nvPr/>
          </p:nvSpPr>
          <p:spPr>
            <a:xfrm flipH="1" rot="10800000">
              <a:off x="3375136" y="2170279"/>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09"/>
            <p:cNvSpPr/>
            <p:nvPr/>
          </p:nvSpPr>
          <p:spPr>
            <a:xfrm flipH="1" rot="10800000">
              <a:off x="3594736" y="2170279"/>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 name="Google Shape;1500;p109"/>
          <p:cNvGrpSpPr/>
          <p:nvPr/>
        </p:nvGrpSpPr>
        <p:grpSpPr>
          <a:xfrm>
            <a:off x="5873762" y="2472357"/>
            <a:ext cx="601273" cy="828862"/>
            <a:chOff x="5621623" y="2085504"/>
            <a:chExt cx="618149" cy="852125"/>
          </a:xfrm>
        </p:grpSpPr>
        <p:sp>
          <p:nvSpPr>
            <p:cNvPr id="1501" name="Google Shape;1501;p109"/>
            <p:cNvSpPr/>
            <p:nvPr/>
          </p:nvSpPr>
          <p:spPr>
            <a:xfrm flipH="1" rot="10800000">
              <a:off x="5621623" y="2085504"/>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09"/>
            <p:cNvSpPr/>
            <p:nvPr/>
          </p:nvSpPr>
          <p:spPr>
            <a:xfrm flipH="1" rot="10800000">
              <a:off x="5841223" y="2085504"/>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09"/>
            <p:cNvSpPr/>
            <p:nvPr/>
          </p:nvSpPr>
          <p:spPr>
            <a:xfrm flipH="1" rot="10800000">
              <a:off x="6060823" y="2085504"/>
              <a:ext cx="178949" cy="852125"/>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4" name="Google Shape;1504;p109"/>
          <p:cNvSpPr txBox="1"/>
          <p:nvPr/>
        </p:nvSpPr>
        <p:spPr>
          <a:xfrm>
            <a:off x="3874900" y="3016325"/>
            <a:ext cx="1393800" cy="82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Despite being red, Mars is a cold place</a:t>
            </a:r>
            <a:endParaRPr>
              <a:solidFill>
                <a:schemeClr val="accent4"/>
              </a:solidFill>
              <a:latin typeface="Roboto"/>
              <a:ea typeface="Roboto"/>
              <a:cs typeface="Roboto"/>
              <a:sym typeface="Roboto"/>
            </a:endParaRPr>
          </a:p>
        </p:txBody>
      </p:sp>
      <p:sp>
        <p:nvSpPr>
          <p:cNvPr id="1505" name="Google Shape;1505;p109"/>
          <p:cNvSpPr txBox="1"/>
          <p:nvPr/>
        </p:nvSpPr>
        <p:spPr>
          <a:xfrm>
            <a:off x="6587350" y="3016325"/>
            <a:ext cx="1547100" cy="82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Jupiter is the biggest planet </a:t>
            </a:r>
            <a:r>
              <a:rPr lang="en">
                <a:solidFill>
                  <a:schemeClr val="accent4"/>
                </a:solidFill>
                <a:latin typeface="Roboto"/>
                <a:ea typeface="Roboto"/>
                <a:cs typeface="Roboto"/>
                <a:sym typeface="Roboto"/>
              </a:rPr>
              <a:t>in the Solar System</a:t>
            </a:r>
            <a:endParaRPr>
              <a:solidFill>
                <a:schemeClr val="accent4"/>
              </a:solidFill>
              <a:latin typeface="Roboto"/>
              <a:ea typeface="Roboto"/>
              <a:cs typeface="Roboto"/>
              <a:sym typeface="Roboto"/>
            </a:endParaRPr>
          </a:p>
        </p:txBody>
      </p:sp>
      <p:cxnSp>
        <p:nvCxnSpPr>
          <p:cNvPr id="1506" name="Google Shape;1506;p109"/>
          <p:cNvCxnSpPr/>
          <p:nvPr/>
        </p:nvCxnSpPr>
        <p:spPr>
          <a:xfrm>
            <a:off x="907900" y="2886825"/>
            <a:ext cx="7462800" cy="0"/>
          </a:xfrm>
          <a:prstGeom prst="straightConnector1">
            <a:avLst/>
          </a:prstGeom>
          <a:noFill/>
          <a:ln cap="flat" cmpd="sng" w="19050">
            <a:solidFill>
              <a:schemeClr val="accent3"/>
            </a:solidFill>
            <a:prstDash val="solid"/>
            <a:round/>
            <a:headEnd len="med" w="med" type="oval"/>
            <a:tailEnd len="med" w="med" type="triangle"/>
          </a:ln>
        </p:spPr>
      </p:cxnSp>
      <p:sp>
        <p:nvSpPr>
          <p:cNvPr id="1507" name="Google Shape;1507;p109"/>
          <p:cNvSpPr txBox="1"/>
          <p:nvPr>
            <p:ph idx="4294967295" type="subTitle"/>
          </p:nvPr>
        </p:nvSpPr>
        <p:spPr>
          <a:xfrm>
            <a:off x="3942475" y="2462928"/>
            <a:ext cx="1547100" cy="423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800">
                <a:solidFill>
                  <a:schemeClr val="lt2"/>
                </a:solidFill>
                <a:latin typeface="Fjalla One"/>
                <a:ea typeface="Fjalla One"/>
                <a:cs typeface="Fjalla One"/>
                <a:sym typeface="Fjalla One"/>
              </a:rPr>
              <a:t>2</a:t>
            </a:r>
            <a:r>
              <a:rPr lang="en" sz="1800">
                <a:solidFill>
                  <a:schemeClr val="lt2"/>
                </a:solidFill>
                <a:latin typeface="Fjalla One"/>
                <a:ea typeface="Fjalla One"/>
                <a:cs typeface="Fjalla One"/>
                <a:sym typeface="Fjalla One"/>
              </a:rPr>
              <a:t>nd TERM</a:t>
            </a:r>
            <a:endParaRPr sz="1800">
              <a:solidFill>
                <a:schemeClr val="lt2"/>
              </a:solidFill>
              <a:latin typeface="Fjalla One"/>
              <a:ea typeface="Fjalla One"/>
              <a:cs typeface="Fjalla One"/>
              <a:sym typeface="Fjalla One"/>
            </a:endParaRPr>
          </a:p>
        </p:txBody>
      </p:sp>
      <p:sp>
        <p:nvSpPr>
          <p:cNvPr id="1508" name="Google Shape;1508;p109"/>
          <p:cNvSpPr txBox="1"/>
          <p:nvPr>
            <p:ph idx="4294967295" type="subTitle"/>
          </p:nvPr>
        </p:nvSpPr>
        <p:spPr>
          <a:xfrm>
            <a:off x="6587342" y="2462928"/>
            <a:ext cx="1547100" cy="423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800">
                <a:solidFill>
                  <a:schemeClr val="lt2"/>
                </a:solidFill>
                <a:latin typeface="Fjalla One"/>
                <a:ea typeface="Fjalla One"/>
                <a:cs typeface="Fjalla One"/>
                <a:sym typeface="Fjalla One"/>
              </a:rPr>
              <a:t>3</a:t>
            </a:r>
            <a:r>
              <a:rPr lang="en" sz="1800">
                <a:solidFill>
                  <a:schemeClr val="lt2"/>
                </a:solidFill>
                <a:latin typeface="Fjalla One"/>
                <a:ea typeface="Fjalla One"/>
                <a:cs typeface="Fjalla One"/>
                <a:sym typeface="Fjalla One"/>
              </a:rPr>
              <a:t>rd TERM</a:t>
            </a:r>
            <a:endParaRPr sz="1800">
              <a:solidFill>
                <a:schemeClr val="lt2"/>
              </a:solidFill>
              <a:latin typeface="Fjalla One"/>
              <a:ea typeface="Fjalla One"/>
              <a:cs typeface="Fjalla One"/>
              <a:sym typeface="Fjalla One"/>
            </a:endParaRPr>
          </a:p>
        </p:txBody>
      </p:sp>
      <p:sp>
        <p:nvSpPr>
          <p:cNvPr id="1509" name="Google Shape;1509;p109"/>
          <p:cNvSpPr/>
          <p:nvPr/>
        </p:nvSpPr>
        <p:spPr>
          <a:xfrm>
            <a:off x="3052600" y="2834882"/>
            <a:ext cx="96900" cy="96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09"/>
          <p:cNvSpPr/>
          <p:nvPr/>
        </p:nvSpPr>
        <p:spPr>
          <a:xfrm>
            <a:off x="5460689" y="2834882"/>
            <a:ext cx="96900" cy="96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506"/>
                                        </p:tgtEl>
                                        <p:attrNameLst>
                                          <p:attrName>style.visibility</p:attrName>
                                        </p:attrNameLst>
                                      </p:cBhvr>
                                      <p:to>
                                        <p:strVal val="visible"/>
                                      </p:to>
                                    </p:set>
                                    <p:animEffect filter="fade" transition="in">
                                      <p:cBhvr>
                                        <p:cTn dur="1000"/>
                                        <p:tgtEl>
                                          <p:spTgt spid="150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09"/>
                                        </p:tgtEl>
                                        <p:attrNameLst>
                                          <p:attrName>style.visibility</p:attrName>
                                        </p:attrNameLst>
                                      </p:cBhvr>
                                      <p:to>
                                        <p:strVal val="visible"/>
                                      </p:to>
                                    </p:set>
                                    <p:animEffect filter="fade" transition="in">
                                      <p:cBhvr>
                                        <p:cTn dur="1000"/>
                                        <p:tgtEl>
                                          <p:spTgt spid="1509"/>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10"/>
                                        </p:tgtEl>
                                        <p:attrNameLst>
                                          <p:attrName>style.visibility</p:attrName>
                                        </p:attrNameLst>
                                      </p:cBhvr>
                                      <p:to>
                                        <p:strVal val="visible"/>
                                      </p:to>
                                    </p:set>
                                    <p:animEffect filter="fade" transition="in">
                                      <p:cBhvr>
                                        <p:cTn dur="1000"/>
                                        <p:tgtEl>
                                          <p:spTgt spid="1510"/>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496"/>
                                        </p:tgtEl>
                                        <p:attrNameLst>
                                          <p:attrName>style.visibility</p:attrName>
                                        </p:attrNameLst>
                                      </p:cBhvr>
                                      <p:to>
                                        <p:strVal val="visible"/>
                                      </p:to>
                                    </p:set>
                                    <p:animEffect filter="fade" transition="in">
                                      <p:cBhvr>
                                        <p:cTn dur="1000"/>
                                        <p:tgtEl>
                                          <p:spTgt spid="1496"/>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495"/>
                                        </p:tgtEl>
                                        <p:attrNameLst>
                                          <p:attrName>style.visibility</p:attrName>
                                        </p:attrNameLst>
                                      </p:cBhvr>
                                      <p:to>
                                        <p:strVal val="visible"/>
                                      </p:to>
                                    </p:set>
                                    <p:animEffect filter="fade" transition="in">
                                      <p:cBhvr>
                                        <p:cTn dur="1000"/>
                                        <p:tgtEl>
                                          <p:spTgt spid="1495"/>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494"/>
                                        </p:tgtEl>
                                        <p:attrNameLst>
                                          <p:attrName>style.visibility</p:attrName>
                                        </p:attrNameLst>
                                      </p:cBhvr>
                                      <p:to>
                                        <p:strVal val="visible"/>
                                      </p:to>
                                    </p:set>
                                    <p:animEffect filter="fade" transition="in">
                                      <p:cBhvr>
                                        <p:cTn dur="1000"/>
                                        <p:tgtEl>
                                          <p:spTgt spid="1494"/>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497"/>
                                        </p:tgtEl>
                                        <p:attrNameLst>
                                          <p:attrName>style.visibility</p:attrName>
                                        </p:attrNameLst>
                                      </p:cBhvr>
                                      <p:to>
                                        <p:strVal val="visible"/>
                                      </p:to>
                                    </p:set>
                                    <p:animEffect filter="fade" transition="in">
                                      <p:cBhvr>
                                        <p:cTn dur="1000"/>
                                        <p:tgtEl>
                                          <p:spTgt spid="1497"/>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1507"/>
                                        </p:tgtEl>
                                        <p:attrNameLst>
                                          <p:attrName>style.visibility</p:attrName>
                                        </p:attrNameLst>
                                      </p:cBhvr>
                                      <p:to>
                                        <p:strVal val="visible"/>
                                      </p:to>
                                    </p:set>
                                    <p:animEffect filter="fade" transition="in">
                                      <p:cBhvr>
                                        <p:cTn dur="1000"/>
                                        <p:tgtEl>
                                          <p:spTgt spid="1507"/>
                                        </p:tgtEl>
                                      </p:cBhvr>
                                    </p:animEffec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1504"/>
                                        </p:tgtEl>
                                        <p:attrNameLst>
                                          <p:attrName>style.visibility</p:attrName>
                                        </p:attrNameLst>
                                      </p:cBhvr>
                                      <p:to>
                                        <p:strVal val="visible"/>
                                      </p:to>
                                    </p:set>
                                    <p:animEffect filter="fade" transition="in">
                                      <p:cBhvr>
                                        <p:cTn dur="1000"/>
                                        <p:tgtEl>
                                          <p:spTgt spid="1504"/>
                                        </p:tgtEl>
                                      </p:cBhvr>
                                    </p:animEffect>
                                  </p:childTnLst>
                                </p:cTn>
                              </p:par>
                            </p:childTnLst>
                          </p:cTn>
                        </p:par>
                        <p:par>
                          <p:cTn fill="hold">
                            <p:stCondLst>
                              <p:cond delay="9000"/>
                            </p:stCondLst>
                            <p:childTnLst>
                              <p:par>
                                <p:cTn fill="hold" nodeType="afterEffect" presetClass="entr" presetID="10" presetSubtype="0">
                                  <p:stCondLst>
                                    <p:cond delay="0"/>
                                  </p:stCondLst>
                                  <p:childTnLst>
                                    <p:set>
                                      <p:cBhvr>
                                        <p:cTn dur="1" fill="hold">
                                          <p:stCondLst>
                                            <p:cond delay="0"/>
                                          </p:stCondLst>
                                        </p:cTn>
                                        <p:tgtEl>
                                          <p:spTgt spid="1500"/>
                                        </p:tgtEl>
                                        <p:attrNameLst>
                                          <p:attrName>style.visibility</p:attrName>
                                        </p:attrNameLst>
                                      </p:cBhvr>
                                      <p:to>
                                        <p:strVal val="visible"/>
                                      </p:to>
                                    </p:set>
                                    <p:animEffect filter="fade" transition="in">
                                      <p:cBhvr>
                                        <p:cTn dur="1000"/>
                                        <p:tgtEl>
                                          <p:spTgt spid="1500"/>
                                        </p:tgtEl>
                                      </p:cBhvr>
                                    </p:animEffect>
                                  </p:childTnLst>
                                </p:cTn>
                              </p:par>
                            </p:childTnLst>
                          </p:cTn>
                        </p:par>
                        <p:par>
                          <p:cTn fill="hold">
                            <p:stCondLst>
                              <p:cond delay="10000"/>
                            </p:stCondLst>
                            <p:childTnLst>
                              <p:par>
                                <p:cTn fill="hold" nodeType="afterEffect" presetClass="entr" presetID="10" presetSubtype="0">
                                  <p:stCondLst>
                                    <p:cond delay="0"/>
                                  </p:stCondLst>
                                  <p:childTnLst>
                                    <p:set>
                                      <p:cBhvr>
                                        <p:cTn dur="1" fill="hold">
                                          <p:stCondLst>
                                            <p:cond delay="0"/>
                                          </p:stCondLst>
                                        </p:cTn>
                                        <p:tgtEl>
                                          <p:spTgt spid="1508"/>
                                        </p:tgtEl>
                                        <p:attrNameLst>
                                          <p:attrName>style.visibility</p:attrName>
                                        </p:attrNameLst>
                                      </p:cBhvr>
                                      <p:to>
                                        <p:strVal val="visible"/>
                                      </p:to>
                                    </p:set>
                                    <p:animEffect filter="fade" transition="in">
                                      <p:cBhvr>
                                        <p:cTn dur="1000"/>
                                        <p:tgtEl>
                                          <p:spTgt spid="1508"/>
                                        </p:tgtEl>
                                      </p:cBhvr>
                                    </p:animEffect>
                                  </p:childTnLst>
                                </p:cTn>
                              </p:par>
                            </p:childTnLst>
                          </p:cTn>
                        </p:par>
                        <p:par>
                          <p:cTn fill="hold">
                            <p:stCondLst>
                              <p:cond delay="11000"/>
                            </p:stCondLst>
                            <p:childTnLst>
                              <p:par>
                                <p:cTn fill="hold" nodeType="afterEffect" presetClass="entr" presetID="10" presetSubtype="0">
                                  <p:stCondLst>
                                    <p:cond delay="0"/>
                                  </p:stCondLst>
                                  <p:childTnLst>
                                    <p:set>
                                      <p:cBhvr>
                                        <p:cTn dur="1" fill="hold">
                                          <p:stCondLst>
                                            <p:cond delay="0"/>
                                          </p:stCondLst>
                                        </p:cTn>
                                        <p:tgtEl>
                                          <p:spTgt spid="1505"/>
                                        </p:tgtEl>
                                        <p:attrNameLst>
                                          <p:attrName>style.visibility</p:attrName>
                                        </p:attrNameLst>
                                      </p:cBhvr>
                                      <p:to>
                                        <p:strVal val="visible"/>
                                      </p:to>
                                    </p:set>
                                    <p:animEffect filter="fade" transition="in">
                                      <p:cBhvr>
                                        <p:cTn dur="1000"/>
                                        <p:tgtEl>
                                          <p:spTgt spid="15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14" name="Shape 1514"/>
        <p:cNvGrpSpPr/>
        <p:nvPr/>
      </p:nvGrpSpPr>
      <p:grpSpPr>
        <a:xfrm>
          <a:off x="0" y="0"/>
          <a:ext cx="0" cy="0"/>
          <a:chOff x="0" y="0"/>
          <a:chExt cx="0" cy="0"/>
        </a:xfrm>
      </p:grpSpPr>
      <p:graphicFrame>
        <p:nvGraphicFramePr>
          <p:cNvPr id="1515" name="Google Shape;1515;p110"/>
          <p:cNvGraphicFramePr/>
          <p:nvPr/>
        </p:nvGraphicFramePr>
        <p:xfrm>
          <a:off x="1675500" y="1854347"/>
          <a:ext cx="3000000" cy="3000000"/>
        </p:xfrm>
        <a:graphic>
          <a:graphicData uri="http://schemas.openxmlformats.org/drawingml/2006/table">
            <a:tbl>
              <a:tblPr>
                <a:noFill/>
                <a:tableStyleId>{107165F0-8C2B-42EA-82FB-EFD047B220C3}</a:tableStyleId>
              </a:tblPr>
              <a:tblGrid>
                <a:gridCol w="959150"/>
                <a:gridCol w="1667000"/>
                <a:gridCol w="1819375"/>
                <a:gridCol w="1613275"/>
              </a:tblGrid>
              <a:tr h="62145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762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762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762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76200">
                      <a:solidFill>
                        <a:schemeClr val="lt1"/>
                      </a:solidFill>
                      <a:prstDash val="solid"/>
                      <a:round/>
                      <a:headEnd len="sm" w="sm" type="none"/>
                      <a:tailEnd len="sm" w="sm" type="none"/>
                    </a:lnB>
                  </a:tcPr>
                </a:tc>
              </a:tr>
              <a:tr h="621450">
                <a:tc>
                  <a:txBody>
                    <a:bodyPr/>
                    <a:lstStyle/>
                    <a:p>
                      <a:pPr indent="0" lvl="0" marL="0" rtl="0" algn="l">
                        <a:spcBef>
                          <a:spcPts val="0"/>
                        </a:spcBef>
                        <a:spcAft>
                          <a:spcPts val="0"/>
                        </a:spcAft>
                        <a:buNone/>
                      </a:pPr>
                      <a:r>
                        <a:t/>
                      </a:r>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700">
                          <a:solidFill>
                            <a:schemeClr val="accent4"/>
                          </a:solidFill>
                          <a:latin typeface="Fjalla One"/>
                          <a:ea typeface="Fjalla One"/>
                          <a:cs typeface="Fjalla One"/>
                          <a:sym typeface="Fjalla One"/>
                        </a:rPr>
                        <a:t>9”</a:t>
                      </a:r>
                      <a:endParaRPr sz="1700">
                        <a:solidFill>
                          <a:schemeClr val="accent4"/>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700">
                          <a:solidFill>
                            <a:schemeClr val="accent4"/>
                          </a:solidFill>
                          <a:latin typeface="Fjalla One"/>
                          <a:ea typeface="Fjalla One"/>
                          <a:cs typeface="Fjalla One"/>
                          <a:sym typeface="Fjalla One"/>
                        </a:rPr>
                        <a:t>35”</a:t>
                      </a:r>
                      <a:endParaRPr sz="1700">
                        <a:solidFill>
                          <a:schemeClr val="accent4"/>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700">
                          <a:solidFill>
                            <a:schemeClr val="accent4"/>
                          </a:solidFill>
                          <a:latin typeface="Fjalla One"/>
                          <a:ea typeface="Fjalla One"/>
                          <a:cs typeface="Fjalla One"/>
                          <a:sym typeface="Fjalla One"/>
                        </a:rPr>
                        <a:t>40”</a:t>
                      </a:r>
                      <a:endParaRPr sz="1700">
                        <a:solidFill>
                          <a:schemeClr val="accent4"/>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r>
              <a:tr h="621450">
                <a:tc>
                  <a:txBody>
                    <a:bodyPr/>
                    <a:lstStyle/>
                    <a:p>
                      <a:pPr indent="0" lvl="0" marL="0" rtl="0" algn="l">
                        <a:spcBef>
                          <a:spcPts val="0"/>
                        </a:spcBef>
                        <a:spcAft>
                          <a:spcPts val="0"/>
                        </a:spcAft>
                        <a:buNone/>
                      </a:pPr>
                      <a:r>
                        <a:t/>
                      </a:r>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700">
                          <a:solidFill>
                            <a:schemeClr val="accent4"/>
                          </a:solidFill>
                          <a:latin typeface="Fjalla One"/>
                          <a:ea typeface="Fjalla One"/>
                          <a:cs typeface="Fjalla One"/>
                          <a:sym typeface="Fjalla One"/>
                        </a:rPr>
                        <a:t>1/2</a:t>
                      </a:r>
                      <a:endParaRPr sz="1700">
                        <a:solidFill>
                          <a:schemeClr val="accent4"/>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700">
                          <a:solidFill>
                            <a:schemeClr val="accent4"/>
                          </a:solidFill>
                          <a:latin typeface="Fjalla One"/>
                          <a:ea typeface="Fjalla One"/>
                          <a:cs typeface="Fjalla One"/>
                          <a:sym typeface="Fjalla One"/>
                        </a:rPr>
                        <a:t>1/4</a:t>
                      </a:r>
                      <a:endParaRPr sz="1700">
                        <a:solidFill>
                          <a:schemeClr val="accent4"/>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700">
                          <a:solidFill>
                            <a:schemeClr val="accent4"/>
                          </a:solidFill>
                          <a:latin typeface="Fjalla One"/>
                          <a:ea typeface="Fjalla One"/>
                          <a:cs typeface="Fjalla One"/>
                          <a:sym typeface="Fjalla One"/>
                        </a:rPr>
                        <a:t>1/3</a:t>
                      </a:r>
                      <a:endParaRPr sz="1700">
                        <a:solidFill>
                          <a:schemeClr val="accent4"/>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r>
              <a:tr h="621450">
                <a:tc>
                  <a:txBody>
                    <a:bodyPr/>
                    <a:lstStyle/>
                    <a:p>
                      <a:pPr indent="0" lvl="0" marL="0" rtl="0" algn="l">
                        <a:spcBef>
                          <a:spcPts val="0"/>
                        </a:spcBef>
                        <a:spcAft>
                          <a:spcPts val="0"/>
                        </a:spcAft>
                        <a:buNone/>
                      </a:pPr>
                      <a:r>
                        <a:t/>
                      </a:r>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700">
                          <a:solidFill>
                            <a:schemeClr val="accent4"/>
                          </a:solidFill>
                          <a:latin typeface="Fjalla One"/>
                          <a:ea typeface="Fjalla One"/>
                          <a:cs typeface="Fjalla One"/>
                          <a:sym typeface="Fjalla One"/>
                        </a:rPr>
                        <a:t>2</a:t>
                      </a:r>
                      <a:endParaRPr sz="1700">
                        <a:solidFill>
                          <a:schemeClr val="accent4"/>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700">
                          <a:solidFill>
                            <a:schemeClr val="accent4"/>
                          </a:solidFill>
                          <a:latin typeface="Fjalla One"/>
                          <a:ea typeface="Fjalla One"/>
                          <a:cs typeface="Fjalla One"/>
                          <a:sym typeface="Fjalla One"/>
                        </a:rPr>
                        <a:t>3</a:t>
                      </a:r>
                      <a:endParaRPr sz="1700">
                        <a:solidFill>
                          <a:schemeClr val="accent4"/>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700">
                          <a:solidFill>
                            <a:schemeClr val="accent4"/>
                          </a:solidFill>
                          <a:latin typeface="Fjalla One"/>
                          <a:ea typeface="Fjalla One"/>
                          <a:cs typeface="Fjalla One"/>
                          <a:sym typeface="Fjalla One"/>
                        </a:rPr>
                        <a:t>5</a:t>
                      </a:r>
                      <a:endParaRPr sz="1700">
                        <a:solidFill>
                          <a:schemeClr val="accent4"/>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r>
            </a:tbl>
          </a:graphicData>
        </a:graphic>
      </p:graphicFrame>
      <p:sp>
        <p:nvSpPr>
          <p:cNvPr id="1516" name="Google Shape;1516;p110"/>
          <p:cNvSpPr txBox="1"/>
          <p:nvPr>
            <p:ph type="title"/>
          </p:nvPr>
        </p:nvSpPr>
        <p:spPr>
          <a:xfrm>
            <a:off x="1912600" y="539500"/>
            <a:ext cx="60384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easurement Table</a:t>
            </a:r>
            <a:endParaRPr/>
          </a:p>
        </p:txBody>
      </p:sp>
      <p:grpSp>
        <p:nvGrpSpPr>
          <p:cNvPr id="1517" name="Google Shape;1517;p110"/>
          <p:cNvGrpSpPr/>
          <p:nvPr/>
        </p:nvGrpSpPr>
        <p:grpSpPr>
          <a:xfrm>
            <a:off x="1842271" y="3916044"/>
            <a:ext cx="571550" cy="228629"/>
            <a:chOff x="1183675" y="1883625"/>
            <a:chExt cx="5238775" cy="1940825"/>
          </a:xfrm>
        </p:grpSpPr>
        <p:sp>
          <p:nvSpPr>
            <p:cNvPr id="1518" name="Google Shape;1518;p110"/>
            <p:cNvSpPr/>
            <p:nvPr/>
          </p:nvSpPr>
          <p:spPr>
            <a:xfrm>
              <a:off x="1183675" y="2953825"/>
              <a:ext cx="5238775" cy="870625"/>
            </a:xfrm>
            <a:custGeom>
              <a:rect b="b" l="l" r="r" t="t"/>
              <a:pathLst>
                <a:path extrusionOk="0" h="34825" w="209551">
                  <a:moveTo>
                    <a:pt x="6211" y="1"/>
                  </a:moveTo>
                  <a:cubicBezTo>
                    <a:pt x="4381" y="1"/>
                    <a:pt x="2607" y="833"/>
                    <a:pt x="1498" y="2274"/>
                  </a:cubicBezTo>
                  <a:cubicBezTo>
                    <a:pt x="389" y="3716"/>
                    <a:pt x="1" y="5601"/>
                    <a:pt x="444" y="7376"/>
                  </a:cubicBezTo>
                  <a:cubicBezTo>
                    <a:pt x="4548" y="23069"/>
                    <a:pt x="21239" y="34824"/>
                    <a:pt x="41312" y="34824"/>
                  </a:cubicBezTo>
                  <a:cubicBezTo>
                    <a:pt x="59278" y="34824"/>
                    <a:pt x="74583" y="25342"/>
                    <a:pt x="80460" y="12089"/>
                  </a:cubicBezTo>
                  <a:lnTo>
                    <a:pt x="192860" y="28891"/>
                  </a:lnTo>
                  <a:cubicBezTo>
                    <a:pt x="193571" y="28994"/>
                    <a:pt x="194283" y="29045"/>
                    <a:pt x="194990" y="29045"/>
                  </a:cubicBezTo>
                  <a:cubicBezTo>
                    <a:pt x="198469" y="29045"/>
                    <a:pt x="201831" y="27813"/>
                    <a:pt x="204505" y="25508"/>
                  </a:cubicBezTo>
                  <a:cubicBezTo>
                    <a:pt x="207721" y="22736"/>
                    <a:pt x="209551" y="18743"/>
                    <a:pt x="209551" y="14529"/>
                  </a:cubicBezTo>
                  <a:cubicBezTo>
                    <a:pt x="209551" y="6489"/>
                    <a:pt x="203063" y="1"/>
                    <a:pt x="1950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10"/>
            <p:cNvSpPr/>
            <p:nvPr/>
          </p:nvSpPr>
          <p:spPr>
            <a:xfrm>
              <a:off x="1588475" y="1883625"/>
              <a:ext cx="1274025" cy="636325"/>
            </a:xfrm>
            <a:custGeom>
              <a:rect b="b" l="l" r="r" t="t"/>
              <a:pathLst>
                <a:path extrusionOk="0" h="25453" w="50961">
                  <a:moveTo>
                    <a:pt x="25453" y="1"/>
                  </a:moveTo>
                  <a:cubicBezTo>
                    <a:pt x="16469" y="1"/>
                    <a:pt x="0" y="25453"/>
                    <a:pt x="0" y="25453"/>
                  </a:cubicBezTo>
                  <a:lnTo>
                    <a:pt x="50960" y="25453"/>
                  </a:lnTo>
                  <a:cubicBezTo>
                    <a:pt x="50960" y="25453"/>
                    <a:pt x="34491" y="1"/>
                    <a:pt x="25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110"/>
          <p:cNvGrpSpPr/>
          <p:nvPr/>
        </p:nvGrpSpPr>
        <p:grpSpPr>
          <a:xfrm>
            <a:off x="4929476" y="1861641"/>
            <a:ext cx="548416" cy="493638"/>
            <a:chOff x="1190625" y="512025"/>
            <a:chExt cx="5178625" cy="4630750"/>
          </a:xfrm>
        </p:grpSpPr>
        <p:sp>
          <p:nvSpPr>
            <p:cNvPr id="1521" name="Google Shape;1521;p110"/>
            <p:cNvSpPr/>
            <p:nvPr/>
          </p:nvSpPr>
          <p:spPr>
            <a:xfrm>
              <a:off x="1886875" y="2530075"/>
              <a:ext cx="4482375" cy="2612700"/>
            </a:xfrm>
            <a:custGeom>
              <a:rect b="b" l="l" r="r" t="t"/>
              <a:pathLst>
                <a:path extrusionOk="0" h="104508" w="179295">
                  <a:moveTo>
                    <a:pt x="33037" y="0"/>
                  </a:moveTo>
                  <a:cubicBezTo>
                    <a:pt x="28386" y="0"/>
                    <a:pt x="24591" y="3796"/>
                    <a:pt x="24591" y="8500"/>
                  </a:cubicBezTo>
                  <a:lnTo>
                    <a:pt x="24591" y="16144"/>
                  </a:lnTo>
                  <a:lnTo>
                    <a:pt x="11654" y="16144"/>
                  </a:lnTo>
                  <a:cubicBezTo>
                    <a:pt x="5240" y="16144"/>
                    <a:pt x="1" y="21383"/>
                    <a:pt x="1" y="27851"/>
                  </a:cubicBezTo>
                  <a:cubicBezTo>
                    <a:pt x="1" y="34319"/>
                    <a:pt x="5240" y="39558"/>
                    <a:pt x="11654" y="39558"/>
                  </a:cubicBezTo>
                  <a:lnTo>
                    <a:pt x="24591" y="39558"/>
                  </a:lnTo>
                  <a:lnTo>
                    <a:pt x="24591" y="40253"/>
                  </a:lnTo>
                  <a:cubicBezTo>
                    <a:pt x="24591" y="75748"/>
                    <a:pt x="53725" y="104508"/>
                    <a:pt x="89648" y="104508"/>
                  </a:cubicBezTo>
                  <a:cubicBezTo>
                    <a:pt x="125571" y="104508"/>
                    <a:pt x="154651" y="75748"/>
                    <a:pt x="154651" y="40253"/>
                  </a:cubicBezTo>
                  <a:lnTo>
                    <a:pt x="154651" y="39558"/>
                  </a:lnTo>
                  <a:lnTo>
                    <a:pt x="167587" y="39558"/>
                  </a:lnTo>
                  <a:cubicBezTo>
                    <a:pt x="174056" y="39558"/>
                    <a:pt x="179294" y="34319"/>
                    <a:pt x="179294" y="27851"/>
                  </a:cubicBezTo>
                  <a:cubicBezTo>
                    <a:pt x="179294" y="21383"/>
                    <a:pt x="174056" y="16144"/>
                    <a:pt x="167587" y="16144"/>
                  </a:cubicBezTo>
                  <a:lnTo>
                    <a:pt x="154651" y="16144"/>
                  </a:lnTo>
                  <a:lnTo>
                    <a:pt x="154651" y="8500"/>
                  </a:lnTo>
                  <a:cubicBezTo>
                    <a:pt x="154651" y="3796"/>
                    <a:pt x="150856" y="0"/>
                    <a:pt x="1462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10"/>
            <p:cNvSpPr/>
            <p:nvPr/>
          </p:nvSpPr>
          <p:spPr>
            <a:xfrm>
              <a:off x="3085650" y="623625"/>
              <a:ext cx="3280925" cy="1480200"/>
            </a:xfrm>
            <a:custGeom>
              <a:rect b="b" l="l" r="r" t="t"/>
              <a:pathLst>
                <a:path extrusionOk="0" h="59208" w="131237">
                  <a:moveTo>
                    <a:pt x="70569" y="1"/>
                  </a:moveTo>
                  <a:cubicBezTo>
                    <a:pt x="65746" y="1"/>
                    <a:pt x="61396" y="3369"/>
                    <a:pt x="60407" y="8315"/>
                  </a:cubicBezTo>
                  <a:cubicBezTo>
                    <a:pt x="59979" y="10667"/>
                    <a:pt x="60353" y="12965"/>
                    <a:pt x="61369" y="14943"/>
                  </a:cubicBezTo>
                  <a:cubicBezTo>
                    <a:pt x="51356" y="13342"/>
                    <a:pt x="41923" y="12570"/>
                    <a:pt x="33637" y="12570"/>
                  </a:cubicBezTo>
                  <a:cubicBezTo>
                    <a:pt x="15646" y="12570"/>
                    <a:pt x="3065" y="16211"/>
                    <a:pt x="1711" y="22908"/>
                  </a:cubicBezTo>
                  <a:lnTo>
                    <a:pt x="909" y="27078"/>
                  </a:lnTo>
                  <a:cubicBezTo>
                    <a:pt x="1" y="31622"/>
                    <a:pt x="2994" y="36112"/>
                    <a:pt x="7538" y="37021"/>
                  </a:cubicBezTo>
                  <a:lnTo>
                    <a:pt x="118514" y="59045"/>
                  </a:lnTo>
                  <a:cubicBezTo>
                    <a:pt x="119069" y="59155"/>
                    <a:pt x="119622" y="59208"/>
                    <a:pt x="120168" y="59208"/>
                  </a:cubicBezTo>
                  <a:cubicBezTo>
                    <a:pt x="124143" y="59208"/>
                    <a:pt x="127711" y="56405"/>
                    <a:pt x="128510" y="52363"/>
                  </a:cubicBezTo>
                  <a:lnTo>
                    <a:pt x="129312" y="48247"/>
                  </a:lnTo>
                  <a:cubicBezTo>
                    <a:pt x="131237" y="38464"/>
                    <a:pt x="108464" y="25528"/>
                    <a:pt x="77245" y="18097"/>
                  </a:cubicBezTo>
                  <a:cubicBezTo>
                    <a:pt x="78903" y="16654"/>
                    <a:pt x="80185" y="14676"/>
                    <a:pt x="80613" y="12324"/>
                  </a:cubicBezTo>
                  <a:cubicBezTo>
                    <a:pt x="81736" y="6711"/>
                    <a:pt x="78101" y="1312"/>
                    <a:pt x="72541" y="189"/>
                  </a:cubicBezTo>
                  <a:cubicBezTo>
                    <a:pt x="71880" y="62"/>
                    <a:pt x="71220" y="1"/>
                    <a:pt x="705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10"/>
            <p:cNvSpPr/>
            <p:nvPr/>
          </p:nvSpPr>
          <p:spPr>
            <a:xfrm>
              <a:off x="1190625" y="512025"/>
              <a:ext cx="1895050" cy="1796350"/>
            </a:xfrm>
            <a:custGeom>
              <a:rect b="b" l="l" r="r" t="t"/>
              <a:pathLst>
                <a:path extrusionOk="0" h="71854" w="75802">
                  <a:moveTo>
                    <a:pt x="28540" y="1"/>
                  </a:moveTo>
                  <a:cubicBezTo>
                    <a:pt x="21467" y="1"/>
                    <a:pt x="15219" y="5100"/>
                    <a:pt x="13685" y="12084"/>
                  </a:cubicBezTo>
                  <a:cubicBezTo>
                    <a:pt x="13685" y="12137"/>
                    <a:pt x="13685" y="12191"/>
                    <a:pt x="13685" y="12244"/>
                  </a:cubicBezTo>
                  <a:cubicBezTo>
                    <a:pt x="12990" y="15505"/>
                    <a:pt x="11119" y="18392"/>
                    <a:pt x="8339" y="20263"/>
                  </a:cubicBezTo>
                  <a:cubicBezTo>
                    <a:pt x="3314" y="23630"/>
                    <a:pt x="0" y="29404"/>
                    <a:pt x="0" y="35925"/>
                  </a:cubicBezTo>
                  <a:cubicBezTo>
                    <a:pt x="0" y="41913"/>
                    <a:pt x="2780" y="47258"/>
                    <a:pt x="7163" y="50733"/>
                  </a:cubicBezTo>
                  <a:cubicBezTo>
                    <a:pt x="10691" y="53513"/>
                    <a:pt x="13043" y="57468"/>
                    <a:pt x="13418" y="61959"/>
                  </a:cubicBezTo>
                  <a:cubicBezTo>
                    <a:pt x="13418" y="62119"/>
                    <a:pt x="13418" y="62280"/>
                    <a:pt x="13418" y="62387"/>
                  </a:cubicBezTo>
                  <a:cubicBezTo>
                    <a:pt x="14006" y="67305"/>
                    <a:pt x="17961" y="71260"/>
                    <a:pt x="22879" y="71795"/>
                  </a:cubicBezTo>
                  <a:cubicBezTo>
                    <a:pt x="23266" y="71834"/>
                    <a:pt x="23649" y="71853"/>
                    <a:pt x="24028" y="71853"/>
                  </a:cubicBezTo>
                  <a:cubicBezTo>
                    <a:pt x="26731" y="71853"/>
                    <a:pt x="29182" y="70870"/>
                    <a:pt x="31058" y="69229"/>
                  </a:cubicBezTo>
                  <a:cubicBezTo>
                    <a:pt x="35014" y="65754"/>
                    <a:pt x="39986" y="63669"/>
                    <a:pt x="45224" y="63669"/>
                  </a:cubicBezTo>
                  <a:lnTo>
                    <a:pt x="72113" y="63669"/>
                  </a:lnTo>
                  <a:cubicBezTo>
                    <a:pt x="73877" y="63669"/>
                    <a:pt x="75427" y="62333"/>
                    <a:pt x="75641" y="60462"/>
                  </a:cubicBezTo>
                  <a:cubicBezTo>
                    <a:pt x="75802" y="59233"/>
                    <a:pt x="75213" y="58003"/>
                    <a:pt x="74251" y="57255"/>
                  </a:cubicBezTo>
                  <a:lnTo>
                    <a:pt x="58268" y="44532"/>
                  </a:lnTo>
                  <a:cubicBezTo>
                    <a:pt x="54258" y="41325"/>
                    <a:pt x="52388" y="35979"/>
                    <a:pt x="53884" y="31061"/>
                  </a:cubicBezTo>
                  <a:cubicBezTo>
                    <a:pt x="54152" y="30045"/>
                    <a:pt x="54312" y="28976"/>
                    <a:pt x="54312" y="27907"/>
                  </a:cubicBezTo>
                  <a:cubicBezTo>
                    <a:pt x="54312" y="22347"/>
                    <a:pt x="50196" y="17804"/>
                    <a:pt x="44850" y="17109"/>
                  </a:cubicBezTo>
                  <a:cubicBezTo>
                    <a:pt x="44209" y="17055"/>
                    <a:pt x="43728" y="16467"/>
                    <a:pt x="43728" y="15826"/>
                  </a:cubicBezTo>
                  <a:cubicBezTo>
                    <a:pt x="43781" y="15612"/>
                    <a:pt x="43781" y="15398"/>
                    <a:pt x="43781" y="15184"/>
                  </a:cubicBezTo>
                  <a:cubicBezTo>
                    <a:pt x="43781" y="6899"/>
                    <a:pt x="37045" y="110"/>
                    <a:pt x="28760" y="3"/>
                  </a:cubicBezTo>
                  <a:cubicBezTo>
                    <a:pt x="28686" y="2"/>
                    <a:pt x="28613" y="1"/>
                    <a:pt x="285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 name="Google Shape;1524;p110"/>
          <p:cNvGrpSpPr/>
          <p:nvPr/>
        </p:nvGrpSpPr>
        <p:grpSpPr>
          <a:xfrm>
            <a:off x="3203568" y="1927494"/>
            <a:ext cx="548442" cy="361932"/>
            <a:chOff x="1190625" y="1147500"/>
            <a:chExt cx="5233225" cy="3414450"/>
          </a:xfrm>
        </p:grpSpPr>
        <p:sp>
          <p:nvSpPr>
            <p:cNvPr id="1525" name="Google Shape;1525;p110"/>
            <p:cNvSpPr/>
            <p:nvPr/>
          </p:nvSpPr>
          <p:spPr>
            <a:xfrm>
              <a:off x="1190625" y="1147500"/>
              <a:ext cx="5233225" cy="3414450"/>
            </a:xfrm>
            <a:custGeom>
              <a:rect b="b" l="l" r="r" t="t"/>
              <a:pathLst>
                <a:path extrusionOk="0" h="136578" w="209329">
                  <a:moveTo>
                    <a:pt x="178386" y="22459"/>
                  </a:moveTo>
                  <a:cubicBezTo>
                    <a:pt x="185373" y="22459"/>
                    <a:pt x="191085" y="28170"/>
                    <a:pt x="191085" y="35157"/>
                  </a:cubicBezTo>
                  <a:cubicBezTo>
                    <a:pt x="191085" y="42199"/>
                    <a:pt x="185373" y="47855"/>
                    <a:pt x="178386" y="47855"/>
                  </a:cubicBezTo>
                  <a:cubicBezTo>
                    <a:pt x="171344" y="47855"/>
                    <a:pt x="165633" y="42199"/>
                    <a:pt x="165633" y="35157"/>
                  </a:cubicBezTo>
                  <a:cubicBezTo>
                    <a:pt x="165633" y="28170"/>
                    <a:pt x="171344" y="22459"/>
                    <a:pt x="178386" y="22459"/>
                  </a:cubicBezTo>
                  <a:close/>
                  <a:moveTo>
                    <a:pt x="178386" y="66154"/>
                  </a:moveTo>
                  <a:cubicBezTo>
                    <a:pt x="185373" y="66154"/>
                    <a:pt x="191085" y="71810"/>
                    <a:pt x="191085" y="78853"/>
                  </a:cubicBezTo>
                  <a:cubicBezTo>
                    <a:pt x="191085" y="85839"/>
                    <a:pt x="185373" y="91551"/>
                    <a:pt x="178386" y="91551"/>
                  </a:cubicBezTo>
                  <a:cubicBezTo>
                    <a:pt x="171344" y="91551"/>
                    <a:pt x="165633" y="85839"/>
                    <a:pt x="165633" y="78853"/>
                  </a:cubicBezTo>
                  <a:cubicBezTo>
                    <a:pt x="165633" y="71810"/>
                    <a:pt x="171344" y="66154"/>
                    <a:pt x="178386" y="66154"/>
                  </a:cubicBezTo>
                  <a:close/>
                  <a:moveTo>
                    <a:pt x="138073" y="31775"/>
                  </a:moveTo>
                  <a:cubicBezTo>
                    <a:pt x="142898" y="31775"/>
                    <a:pt x="146835" y="35712"/>
                    <a:pt x="146835" y="40536"/>
                  </a:cubicBezTo>
                  <a:lnTo>
                    <a:pt x="146835" y="96042"/>
                  </a:lnTo>
                  <a:cubicBezTo>
                    <a:pt x="146835" y="100867"/>
                    <a:pt x="142898" y="104804"/>
                    <a:pt x="138073" y="104804"/>
                  </a:cubicBezTo>
                  <a:lnTo>
                    <a:pt x="40535" y="104804"/>
                  </a:lnTo>
                  <a:cubicBezTo>
                    <a:pt x="35711" y="104804"/>
                    <a:pt x="31774" y="100867"/>
                    <a:pt x="31774" y="96042"/>
                  </a:cubicBezTo>
                  <a:lnTo>
                    <a:pt x="31774" y="40536"/>
                  </a:lnTo>
                  <a:cubicBezTo>
                    <a:pt x="31774" y="35712"/>
                    <a:pt x="35711" y="31775"/>
                    <a:pt x="40535" y="31775"/>
                  </a:cubicBezTo>
                  <a:close/>
                  <a:moveTo>
                    <a:pt x="8650" y="1"/>
                  </a:moveTo>
                  <a:cubicBezTo>
                    <a:pt x="3882" y="1"/>
                    <a:pt x="0" y="3883"/>
                    <a:pt x="0" y="8707"/>
                  </a:cubicBezTo>
                  <a:lnTo>
                    <a:pt x="0" y="127927"/>
                  </a:lnTo>
                  <a:cubicBezTo>
                    <a:pt x="0" y="132696"/>
                    <a:pt x="3882" y="136577"/>
                    <a:pt x="8650" y="136577"/>
                  </a:cubicBezTo>
                  <a:lnTo>
                    <a:pt x="200678" y="136577"/>
                  </a:lnTo>
                  <a:cubicBezTo>
                    <a:pt x="205447" y="136577"/>
                    <a:pt x="209328" y="132696"/>
                    <a:pt x="209328" y="127927"/>
                  </a:cubicBezTo>
                  <a:lnTo>
                    <a:pt x="209328" y="8707"/>
                  </a:lnTo>
                  <a:cubicBezTo>
                    <a:pt x="209328" y="3883"/>
                    <a:pt x="205447" y="1"/>
                    <a:pt x="2006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10"/>
            <p:cNvSpPr/>
            <p:nvPr/>
          </p:nvSpPr>
          <p:spPr>
            <a:xfrm>
              <a:off x="2506200" y="2489425"/>
              <a:ext cx="1834075" cy="851200"/>
            </a:xfrm>
            <a:custGeom>
              <a:rect b="b" l="l" r="r" t="t"/>
              <a:pathLst>
                <a:path extrusionOk="0" h="34048" w="73363">
                  <a:moveTo>
                    <a:pt x="5379" y="1"/>
                  </a:moveTo>
                  <a:cubicBezTo>
                    <a:pt x="3826" y="1"/>
                    <a:pt x="2385" y="666"/>
                    <a:pt x="1386" y="1831"/>
                  </a:cubicBezTo>
                  <a:cubicBezTo>
                    <a:pt x="444" y="2995"/>
                    <a:pt x="0" y="4492"/>
                    <a:pt x="222" y="5989"/>
                  </a:cubicBezTo>
                  <a:cubicBezTo>
                    <a:pt x="2107" y="17523"/>
                    <a:pt x="9371" y="27283"/>
                    <a:pt x="19297" y="32606"/>
                  </a:cubicBezTo>
                  <a:cubicBezTo>
                    <a:pt x="21127" y="33549"/>
                    <a:pt x="23179" y="34048"/>
                    <a:pt x="25230" y="34048"/>
                  </a:cubicBezTo>
                  <a:lnTo>
                    <a:pt x="48076" y="34048"/>
                  </a:lnTo>
                  <a:cubicBezTo>
                    <a:pt x="50183" y="34048"/>
                    <a:pt x="52235" y="33549"/>
                    <a:pt x="54010" y="32606"/>
                  </a:cubicBezTo>
                  <a:cubicBezTo>
                    <a:pt x="63991" y="27283"/>
                    <a:pt x="71199" y="17523"/>
                    <a:pt x="73140" y="5989"/>
                  </a:cubicBezTo>
                  <a:cubicBezTo>
                    <a:pt x="73362" y="4492"/>
                    <a:pt x="72918" y="2995"/>
                    <a:pt x="71920" y="1831"/>
                  </a:cubicBezTo>
                  <a:cubicBezTo>
                    <a:pt x="70978" y="666"/>
                    <a:pt x="69536" y="1"/>
                    <a:pt x="679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110"/>
          <p:cNvGrpSpPr/>
          <p:nvPr/>
        </p:nvGrpSpPr>
        <p:grpSpPr>
          <a:xfrm>
            <a:off x="6655358" y="1834079"/>
            <a:ext cx="548762" cy="548762"/>
            <a:chOff x="1190625" y="238125"/>
            <a:chExt cx="5206475" cy="5206475"/>
          </a:xfrm>
        </p:grpSpPr>
        <p:sp>
          <p:nvSpPr>
            <p:cNvPr id="1528" name="Google Shape;1528;p110"/>
            <p:cNvSpPr/>
            <p:nvPr/>
          </p:nvSpPr>
          <p:spPr>
            <a:xfrm>
              <a:off x="1190625" y="238125"/>
              <a:ext cx="5206475" cy="5206475"/>
            </a:xfrm>
            <a:custGeom>
              <a:rect b="b" l="l" r="r" t="t"/>
              <a:pathLst>
                <a:path extrusionOk="0" h="208259" w="208259">
                  <a:moveTo>
                    <a:pt x="172369" y="24937"/>
                  </a:moveTo>
                  <a:cubicBezTo>
                    <a:pt x="177199" y="24937"/>
                    <a:pt x="181131" y="28869"/>
                    <a:pt x="181131" y="33699"/>
                  </a:cubicBezTo>
                  <a:lnTo>
                    <a:pt x="181131" y="54086"/>
                  </a:lnTo>
                  <a:cubicBezTo>
                    <a:pt x="181131" y="58917"/>
                    <a:pt x="177199" y="62848"/>
                    <a:pt x="172369" y="62848"/>
                  </a:cubicBezTo>
                  <a:lnTo>
                    <a:pt x="35889" y="62848"/>
                  </a:lnTo>
                  <a:cubicBezTo>
                    <a:pt x="31059" y="62848"/>
                    <a:pt x="27127" y="58917"/>
                    <a:pt x="27127" y="54086"/>
                  </a:cubicBezTo>
                  <a:lnTo>
                    <a:pt x="27127" y="33699"/>
                  </a:lnTo>
                  <a:cubicBezTo>
                    <a:pt x="27127" y="28869"/>
                    <a:pt x="31059" y="24937"/>
                    <a:pt x="35889" y="24937"/>
                  </a:cubicBezTo>
                  <a:cubicBezTo>
                    <a:pt x="40775" y="24937"/>
                    <a:pt x="44707" y="28869"/>
                    <a:pt x="44707" y="33699"/>
                  </a:cubicBezTo>
                  <a:lnTo>
                    <a:pt x="44707" y="45269"/>
                  </a:lnTo>
                  <a:lnTo>
                    <a:pt x="163607" y="45269"/>
                  </a:lnTo>
                  <a:lnTo>
                    <a:pt x="163607" y="33699"/>
                  </a:lnTo>
                  <a:cubicBezTo>
                    <a:pt x="163607" y="28869"/>
                    <a:pt x="167539" y="24937"/>
                    <a:pt x="172369" y="24937"/>
                  </a:cubicBezTo>
                  <a:close/>
                  <a:moveTo>
                    <a:pt x="172594" y="82730"/>
                  </a:moveTo>
                  <a:cubicBezTo>
                    <a:pt x="177424" y="82730"/>
                    <a:pt x="181355" y="86662"/>
                    <a:pt x="181355" y="91492"/>
                  </a:cubicBezTo>
                  <a:lnTo>
                    <a:pt x="181355" y="174335"/>
                  </a:lnTo>
                  <a:cubicBezTo>
                    <a:pt x="181355" y="179165"/>
                    <a:pt x="177424" y="183096"/>
                    <a:pt x="172594" y="183096"/>
                  </a:cubicBezTo>
                  <a:lnTo>
                    <a:pt x="35889" y="183096"/>
                  </a:lnTo>
                  <a:cubicBezTo>
                    <a:pt x="31059" y="183096"/>
                    <a:pt x="27127" y="179165"/>
                    <a:pt x="27127" y="174335"/>
                  </a:cubicBezTo>
                  <a:lnTo>
                    <a:pt x="27127" y="91492"/>
                  </a:lnTo>
                  <a:cubicBezTo>
                    <a:pt x="27127" y="86662"/>
                    <a:pt x="31059" y="82730"/>
                    <a:pt x="35889" y="82730"/>
                  </a:cubicBezTo>
                  <a:close/>
                  <a:moveTo>
                    <a:pt x="8762" y="0"/>
                  </a:moveTo>
                  <a:cubicBezTo>
                    <a:pt x="3932" y="0"/>
                    <a:pt x="0" y="3932"/>
                    <a:pt x="0" y="8762"/>
                  </a:cubicBezTo>
                  <a:lnTo>
                    <a:pt x="0" y="199497"/>
                  </a:lnTo>
                  <a:cubicBezTo>
                    <a:pt x="0" y="204327"/>
                    <a:pt x="3932" y="208258"/>
                    <a:pt x="8762" y="208258"/>
                  </a:cubicBezTo>
                  <a:lnTo>
                    <a:pt x="199497" y="208258"/>
                  </a:lnTo>
                  <a:cubicBezTo>
                    <a:pt x="204327" y="208258"/>
                    <a:pt x="208258" y="204327"/>
                    <a:pt x="208258" y="199497"/>
                  </a:cubicBezTo>
                  <a:lnTo>
                    <a:pt x="208258" y="8762"/>
                  </a:lnTo>
                  <a:cubicBezTo>
                    <a:pt x="208258" y="3932"/>
                    <a:pt x="204327" y="0"/>
                    <a:pt x="1994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10"/>
            <p:cNvSpPr/>
            <p:nvPr/>
          </p:nvSpPr>
          <p:spPr>
            <a:xfrm>
              <a:off x="2451500" y="2738950"/>
              <a:ext cx="2681900" cy="720525"/>
            </a:xfrm>
            <a:custGeom>
              <a:rect b="b" l="l" r="r" t="t"/>
              <a:pathLst>
                <a:path extrusionOk="0" h="28821" w="107276">
                  <a:moveTo>
                    <a:pt x="31914" y="1"/>
                  </a:moveTo>
                  <a:cubicBezTo>
                    <a:pt x="28568" y="1"/>
                    <a:pt x="24904" y="501"/>
                    <a:pt x="20894" y="1737"/>
                  </a:cubicBezTo>
                  <a:cubicBezTo>
                    <a:pt x="12188" y="4377"/>
                    <a:pt x="5056" y="9656"/>
                    <a:pt x="619" y="15104"/>
                  </a:cubicBezTo>
                  <a:cubicBezTo>
                    <a:pt x="57" y="15835"/>
                    <a:pt x="1" y="16902"/>
                    <a:pt x="562" y="17688"/>
                  </a:cubicBezTo>
                  <a:cubicBezTo>
                    <a:pt x="977" y="18269"/>
                    <a:pt x="1637" y="18604"/>
                    <a:pt x="2316" y="18604"/>
                  </a:cubicBezTo>
                  <a:cubicBezTo>
                    <a:pt x="2556" y="18604"/>
                    <a:pt x="2799" y="18562"/>
                    <a:pt x="3034" y="18474"/>
                  </a:cubicBezTo>
                  <a:cubicBezTo>
                    <a:pt x="8538" y="16565"/>
                    <a:pt x="15839" y="14824"/>
                    <a:pt x="23084" y="14767"/>
                  </a:cubicBezTo>
                  <a:cubicBezTo>
                    <a:pt x="23320" y="14762"/>
                    <a:pt x="23552" y="14760"/>
                    <a:pt x="23781" y="14760"/>
                  </a:cubicBezTo>
                  <a:cubicBezTo>
                    <a:pt x="26111" y="14760"/>
                    <a:pt x="28055" y="15002"/>
                    <a:pt x="29487" y="15104"/>
                  </a:cubicBezTo>
                  <a:lnTo>
                    <a:pt x="29150" y="15104"/>
                  </a:lnTo>
                  <a:cubicBezTo>
                    <a:pt x="43683" y="17279"/>
                    <a:pt x="46145" y="28821"/>
                    <a:pt x="70830" y="28821"/>
                  </a:cubicBezTo>
                  <a:cubicBezTo>
                    <a:pt x="72284" y="28821"/>
                    <a:pt x="73815" y="28781"/>
                    <a:pt x="75430" y="28696"/>
                  </a:cubicBezTo>
                  <a:cubicBezTo>
                    <a:pt x="76385" y="28696"/>
                    <a:pt x="82900" y="27798"/>
                    <a:pt x="86438" y="26562"/>
                  </a:cubicBezTo>
                  <a:cubicBezTo>
                    <a:pt x="94807" y="24091"/>
                    <a:pt x="101996" y="19036"/>
                    <a:pt x="106601" y="13588"/>
                  </a:cubicBezTo>
                  <a:cubicBezTo>
                    <a:pt x="107219" y="12858"/>
                    <a:pt x="107275" y="11791"/>
                    <a:pt x="106713" y="11004"/>
                  </a:cubicBezTo>
                  <a:cubicBezTo>
                    <a:pt x="106284" y="10403"/>
                    <a:pt x="105591" y="10064"/>
                    <a:pt x="104887" y="10064"/>
                  </a:cubicBezTo>
                  <a:cubicBezTo>
                    <a:pt x="104670" y="10064"/>
                    <a:pt x="104453" y="10096"/>
                    <a:pt x="104242" y="10162"/>
                  </a:cubicBezTo>
                  <a:cubicBezTo>
                    <a:pt x="97022" y="12668"/>
                    <a:pt x="89930" y="13471"/>
                    <a:pt x="82554" y="13471"/>
                  </a:cubicBezTo>
                  <a:cubicBezTo>
                    <a:pt x="80176" y="13471"/>
                    <a:pt x="77768" y="13388"/>
                    <a:pt x="75317" y="13251"/>
                  </a:cubicBezTo>
                  <a:lnTo>
                    <a:pt x="75542" y="13251"/>
                  </a:lnTo>
                  <a:cubicBezTo>
                    <a:pt x="72341" y="12802"/>
                    <a:pt x="62680" y="12015"/>
                    <a:pt x="54593" y="7410"/>
                  </a:cubicBezTo>
                  <a:cubicBezTo>
                    <a:pt x="49543" y="4779"/>
                    <a:pt x="42250" y="1"/>
                    <a:pt x="319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10"/>
            <p:cNvSpPr/>
            <p:nvPr/>
          </p:nvSpPr>
          <p:spPr>
            <a:xfrm>
              <a:off x="2451500" y="3649950"/>
              <a:ext cx="2688900" cy="726400"/>
            </a:xfrm>
            <a:custGeom>
              <a:rect b="b" l="l" r="r" t="t"/>
              <a:pathLst>
                <a:path extrusionOk="0" h="29056" w="107556">
                  <a:moveTo>
                    <a:pt x="32074" y="1"/>
                  </a:moveTo>
                  <a:cubicBezTo>
                    <a:pt x="28886" y="1"/>
                    <a:pt x="25181" y="477"/>
                    <a:pt x="20894" y="1804"/>
                  </a:cubicBezTo>
                  <a:cubicBezTo>
                    <a:pt x="12245" y="4444"/>
                    <a:pt x="5112" y="9555"/>
                    <a:pt x="675" y="15115"/>
                  </a:cubicBezTo>
                  <a:cubicBezTo>
                    <a:pt x="57" y="15845"/>
                    <a:pt x="1" y="16912"/>
                    <a:pt x="562" y="17699"/>
                  </a:cubicBezTo>
                  <a:cubicBezTo>
                    <a:pt x="977" y="18280"/>
                    <a:pt x="1637" y="18615"/>
                    <a:pt x="2316" y="18615"/>
                  </a:cubicBezTo>
                  <a:cubicBezTo>
                    <a:pt x="2556" y="18615"/>
                    <a:pt x="2799" y="18573"/>
                    <a:pt x="3034" y="18485"/>
                  </a:cubicBezTo>
                  <a:cubicBezTo>
                    <a:pt x="9588" y="16193"/>
                    <a:pt x="16667" y="14986"/>
                    <a:pt x="24269" y="14986"/>
                  </a:cubicBezTo>
                  <a:cubicBezTo>
                    <a:pt x="25982" y="14986"/>
                    <a:pt x="27721" y="15047"/>
                    <a:pt x="29487" y="15171"/>
                  </a:cubicBezTo>
                  <a:lnTo>
                    <a:pt x="29150" y="15171"/>
                  </a:lnTo>
                  <a:cubicBezTo>
                    <a:pt x="37968" y="16519"/>
                    <a:pt x="37238" y="18373"/>
                    <a:pt x="49201" y="24438"/>
                  </a:cubicBezTo>
                  <a:cubicBezTo>
                    <a:pt x="56070" y="27639"/>
                    <a:pt x="63342" y="29055"/>
                    <a:pt x="70413" y="29055"/>
                  </a:cubicBezTo>
                  <a:cubicBezTo>
                    <a:pt x="85426" y="29055"/>
                    <a:pt x="99531" y="22670"/>
                    <a:pt x="106938" y="13430"/>
                  </a:cubicBezTo>
                  <a:cubicBezTo>
                    <a:pt x="107500" y="12644"/>
                    <a:pt x="107556" y="11633"/>
                    <a:pt x="106994" y="10847"/>
                  </a:cubicBezTo>
                  <a:cubicBezTo>
                    <a:pt x="106607" y="10245"/>
                    <a:pt x="105925" y="9906"/>
                    <a:pt x="105223" y="9906"/>
                  </a:cubicBezTo>
                  <a:cubicBezTo>
                    <a:pt x="105007" y="9906"/>
                    <a:pt x="104790" y="9938"/>
                    <a:pt x="104579" y="10004"/>
                  </a:cubicBezTo>
                  <a:cubicBezTo>
                    <a:pt x="98289" y="12082"/>
                    <a:pt x="90482" y="13599"/>
                    <a:pt x="84079" y="13655"/>
                  </a:cubicBezTo>
                  <a:cubicBezTo>
                    <a:pt x="83773" y="13671"/>
                    <a:pt x="83417" y="13678"/>
                    <a:pt x="83026" y="13678"/>
                  </a:cubicBezTo>
                  <a:cubicBezTo>
                    <a:pt x="80614" y="13678"/>
                    <a:pt x="76864" y="13415"/>
                    <a:pt x="75317" y="13318"/>
                  </a:cubicBezTo>
                  <a:lnTo>
                    <a:pt x="75542" y="13318"/>
                  </a:lnTo>
                  <a:cubicBezTo>
                    <a:pt x="55154" y="10622"/>
                    <a:pt x="58187" y="7982"/>
                    <a:pt x="43584" y="2085"/>
                  </a:cubicBezTo>
                  <a:cubicBezTo>
                    <a:pt x="40867" y="1190"/>
                    <a:pt x="37116" y="1"/>
                    <a:pt x="320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110"/>
          <p:cNvGrpSpPr/>
          <p:nvPr/>
        </p:nvGrpSpPr>
        <p:grpSpPr>
          <a:xfrm>
            <a:off x="1951298" y="3223660"/>
            <a:ext cx="353511" cy="365955"/>
            <a:chOff x="1307000" y="238125"/>
            <a:chExt cx="4958075" cy="5190850"/>
          </a:xfrm>
        </p:grpSpPr>
        <p:sp>
          <p:nvSpPr>
            <p:cNvPr id="1532" name="Google Shape;1532;p110"/>
            <p:cNvSpPr/>
            <p:nvPr/>
          </p:nvSpPr>
          <p:spPr>
            <a:xfrm>
              <a:off x="1307000" y="238125"/>
              <a:ext cx="4958075" cy="1287100"/>
            </a:xfrm>
            <a:custGeom>
              <a:rect b="b" l="l" r="r" t="t"/>
              <a:pathLst>
                <a:path extrusionOk="0" h="51484" w="198323">
                  <a:moveTo>
                    <a:pt x="8052" y="0"/>
                  </a:moveTo>
                  <a:cubicBezTo>
                    <a:pt x="5806" y="0"/>
                    <a:pt x="3615" y="986"/>
                    <a:pt x="2136" y="2739"/>
                  </a:cubicBezTo>
                  <a:cubicBezTo>
                    <a:pt x="658" y="4491"/>
                    <a:pt x="0" y="6791"/>
                    <a:pt x="384" y="9037"/>
                  </a:cubicBezTo>
                  <a:cubicBezTo>
                    <a:pt x="2575" y="22237"/>
                    <a:pt x="9421" y="34341"/>
                    <a:pt x="19718" y="44583"/>
                  </a:cubicBezTo>
                  <a:cubicBezTo>
                    <a:pt x="24099" y="49019"/>
                    <a:pt x="30069" y="51484"/>
                    <a:pt x="36313" y="51484"/>
                  </a:cubicBezTo>
                  <a:lnTo>
                    <a:pt x="162065" y="51484"/>
                  </a:lnTo>
                  <a:cubicBezTo>
                    <a:pt x="168254" y="51484"/>
                    <a:pt x="174224" y="49019"/>
                    <a:pt x="178660" y="44583"/>
                  </a:cubicBezTo>
                  <a:cubicBezTo>
                    <a:pt x="188957" y="34341"/>
                    <a:pt x="195803" y="22237"/>
                    <a:pt x="197994" y="9037"/>
                  </a:cubicBezTo>
                  <a:cubicBezTo>
                    <a:pt x="198323" y="6791"/>
                    <a:pt x="197720" y="4491"/>
                    <a:pt x="196241" y="2739"/>
                  </a:cubicBezTo>
                  <a:cubicBezTo>
                    <a:pt x="194763" y="986"/>
                    <a:pt x="192572" y="0"/>
                    <a:pt x="1902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10"/>
            <p:cNvSpPr/>
            <p:nvPr/>
          </p:nvSpPr>
          <p:spPr>
            <a:xfrm>
              <a:off x="2981600" y="2908150"/>
              <a:ext cx="1608875" cy="1608900"/>
            </a:xfrm>
            <a:custGeom>
              <a:rect b="b" l="l" r="r" t="t"/>
              <a:pathLst>
                <a:path extrusionOk="0" h="64356" w="64355">
                  <a:moveTo>
                    <a:pt x="32205" y="0"/>
                  </a:moveTo>
                  <a:cubicBezTo>
                    <a:pt x="14459" y="0"/>
                    <a:pt x="0" y="14460"/>
                    <a:pt x="0" y="32205"/>
                  </a:cubicBezTo>
                  <a:cubicBezTo>
                    <a:pt x="0" y="49951"/>
                    <a:pt x="14459" y="64355"/>
                    <a:pt x="32205" y="64355"/>
                  </a:cubicBezTo>
                  <a:cubicBezTo>
                    <a:pt x="49950" y="64355"/>
                    <a:pt x="64355" y="49951"/>
                    <a:pt x="64355" y="32205"/>
                  </a:cubicBezTo>
                  <a:cubicBezTo>
                    <a:pt x="64355" y="22785"/>
                    <a:pt x="60302" y="14241"/>
                    <a:pt x="53784" y="8380"/>
                  </a:cubicBezTo>
                  <a:lnTo>
                    <a:pt x="39818" y="36039"/>
                  </a:lnTo>
                  <a:cubicBezTo>
                    <a:pt x="38339" y="39052"/>
                    <a:pt x="35327" y="40749"/>
                    <a:pt x="32205" y="40749"/>
                  </a:cubicBezTo>
                  <a:cubicBezTo>
                    <a:pt x="30890" y="40749"/>
                    <a:pt x="29576" y="40476"/>
                    <a:pt x="28316" y="39818"/>
                  </a:cubicBezTo>
                  <a:cubicBezTo>
                    <a:pt x="24099" y="37682"/>
                    <a:pt x="22401" y="32534"/>
                    <a:pt x="24537" y="28317"/>
                  </a:cubicBezTo>
                  <a:lnTo>
                    <a:pt x="38558" y="658"/>
                  </a:lnTo>
                  <a:cubicBezTo>
                    <a:pt x="36477" y="220"/>
                    <a:pt x="34341" y="0"/>
                    <a:pt x="322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10"/>
            <p:cNvSpPr/>
            <p:nvPr/>
          </p:nvSpPr>
          <p:spPr>
            <a:xfrm>
              <a:off x="2069675" y="1996225"/>
              <a:ext cx="3432725" cy="3432750"/>
            </a:xfrm>
            <a:custGeom>
              <a:rect b="b" l="l" r="r" t="t"/>
              <a:pathLst>
                <a:path extrusionOk="0" h="137310" w="137309">
                  <a:moveTo>
                    <a:pt x="68682" y="19389"/>
                  </a:moveTo>
                  <a:cubicBezTo>
                    <a:pt x="95848" y="19389"/>
                    <a:pt x="117975" y="41516"/>
                    <a:pt x="117975" y="68682"/>
                  </a:cubicBezTo>
                  <a:cubicBezTo>
                    <a:pt x="117975" y="95848"/>
                    <a:pt x="95848" y="117975"/>
                    <a:pt x="68682" y="117975"/>
                  </a:cubicBezTo>
                  <a:cubicBezTo>
                    <a:pt x="41461" y="117975"/>
                    <a:pt x="19389" y="95848"/>
                    <a:pt x="19389" y="68682"/>
                  </a:cubicBezTo>
                  <a:cubicBezTo>
                    <a:pt x="19389" y="41516"/>
                    <a:pt x="41461" y="19389"/>
                    <a:pt x="68682" y="19389"/>
                  </a:cubicBezTo>
                  <a:close/>
                  <a:moveTo>
                    <a:pt x="8544" y="1"/>
                  </a:moveTo>
                  <a:cubicBezTo>
                    <a:pt x="3834" y="1"/>
                    <a:pt x="0" y="3835"/>
                    <a:pt x="0" y="8545"/>
                  </a:cubicBezTo>
                  <a:lnTo>
                    <a:pt x="0" y="128765"/>
                  </a:lnTo>
                  <a:cubicBezTo>
                    <a:pt x="0" y="133530"/>
                    <a:pt x="3834" y="137309"/>
                    <a:pt x="8544" y="137309"/>
                  </a:cubicBezTo>
                  <a:lnTo>
                    <a:pt x="128765" y="137309"/>
                  </a:lnTo>
                  <a:cubicBezTo>
                    <a:pt x="133475" y="137309"/>
                    <a:pt x="137309" y="133530"/>
                    <a:pt x="137309" y="128765"/>
                  </a:cubicBezTo>
                  <a:lnTo>
                    <a:pt x="137309" y="8545"/>
                  </a:lnTo>
                  <a:cubicBezTo>
                    <a:pt x="137309" y="3835"/>
                    <a:pt x="133475" y="1"/>
                    <a:pt x="1287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5" name="Google Shape;1535;p110"/>
          <p:cNvSpPr/>
          <p:nvPr/>
        </p:nvSpPr>
        <p:spPr>
          <a:xfrm>
            <a:off x="1973576" y="2576547"/>
            <a:ext cx="308950" cy="365521"/>
          </a:xfrm>
          <a:custGeom>
            <a:rect b="b" l="l" r="r" t="t"/>
            <a:pathLst>
              <a:path extrusionOk="0" h="207978" w="175291">
                <a:moveTo>
                  <a:pt x="93449" y="50463"/>
                </a:moveTo>
                <a:cubicBezTo>
                  <a:pt x="93639" y="50463"/>
                  <a:pt x="93830" y="50472"/>
                  <a:pt x="94020" y="50492"/>
                </a:cubicBezTo>
                <a:cubicBezTo>
                  <a:pt x="127607" y="53525"/>
                  <a:pt x="154453" y="80371"/>
                  <a:pt x="157486" y="113958"/>
                </a:cubicBezTo>
                <a:cubicBezTo>
                  <a:pt x="157599" y="115587"/>
                  <a:pt x="157037" y="117215"/>
                  <a:pt x="155970" y="118395"/>
                </a:cubicBezTo>
                <a:cubicBezTo>
                  <a:pt x="154847" y="119631"/>
                  <a:pt x="153274" y="120305"/>
                  <a:pt x="151645" y="120305"/>
                </a:cubicBezTo>
                <a:lnTo>
                  <a:pt x="93459" y="120305"/>
                </a:lnTo>
                <a:cubicBezTo>
                  <a:pt x="90257" y="120305"/>
                  <a:pt x="87618" y="117721"/>
                  <a:pt x="87618" y="114520"/>
                </a:cubicBezTo>
                <a:lnTo>
                  <a:pt x="87618" y="56277"/>
                </a:lnTo>
                <a:cubicBezTo>
                  <a:pt x="87618" y="54648"/>
                  <a:pt x="88348" y="53076"/>
                  <a:pt x="89527" y="52008"/>
                </a:cubicBezTo>
                <a:cubicBezTo>
                  <a:pt x="90618" y="51016"/>
                  <a:pt x="92016" y="50463"/>
                  <a:pt x="93449" y="50463"/>
                </a:cubicBezTo>
                <a:close/>
                <a:moveTo>
                  <a:pt x="66781" y="0"/>
                </a:moveTo>
                <a:cubicBezTo>
                  <a:pt x="61894" y="0"/>
                  <a:pt x="57963" y="3932"/>
                  <a:pt x="57963" y="8762"/>
                </a:cubicBezTo>
                <a:cubicBezTo>
                  <a:pt x="57963" y="13648"/>
                  <a:pt x="61894" y="17580"/>
                  <a:pt x="66781" y="17580"/>
                </a:cubicBezTo>
                <a:lnTo>
                  <a:pt x="74138" y="17580"/>
                </a:lnTo>
                <a:lnTo>
                  <a:pt x="74138" y="33699"/>
                </a:lnTo>
                <a:cubicBezTo>
                  <a:pt x="32183" y="40214"/>
                  <a:pt x="1" y="76552"/>
                  <a:pt x="1" y="120305"/>
                </a:cubicBezTo>
                <a:cubicBezTo>
                  <a:pt x="1" y="168662"/>
                  <a:pt x="39316" y="207977"/>
                  <a:pt x="87618" y="207977"/>
                </a:cubicBezTo>
                <a:cubicBezTo>
                  <a:pt x="135975" y="207977"/>
                  <a:pt x="175291" y="168662"/>
                  <a:pt x="175291" y="120305"/>
                </a:cubicBezTo>
                <a:cubicBezTo>
                  <a:pt x="175291" y="76552"/>
                  <a:pt x="143108" y="40214"/>
                  <a:pt x="101153" y="33699"/>
                </a:cubicBezTo>
                <a:lnTo>
                  <a:pt x="101153" y="17580"/>
                </a:lnTo>
                <a:lnTo>
                  <a:pt x="108511" y="17580"/>
                </a:lnTo>
                <a:cubicBezTo>
                  <a:pt x="113397" y="17580"/>
                  <a:pt x="117329" y="13648"/>
                  <a:pt x="117329" y="8762"/>
                </a:cubicBezTo>
                <a:cubicBezTo>
                  <a:pt x="117329" y="3932"/>
                  <a:pt x="113397" y="0"/>
                  <a:pt x="1085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39" name="Shape 1539"/>
        <p:cNvGrpSpPr/>
        <p:nvPr/>
      </p:nvGrpSpPr>
      <p:grpSpPr>
        <a:xfrm>
          <a:off x="0" y="0"/>
          <a:ext cx="0" cy="0"/>
          <a:chOff x="0" y="0"/>
          <a:chExt cx="0" cy="0"/>
        </a:xfrm>
      </p:grpSpPr>
      <p:graphicFrame>
        <p:nvGraphicFramePr>
          <p:cNvPr id="1540" name="Google Shape;1540;p111"/>
          <p:cNvGraphicFramePr/>
          <p:nvPr/>
        </p:nvGraphicFramePr>
        <p:xfrm>
          <a:off x="608700" y="1600647"/>
          <a:ext cx="3000000" cy="3000000"/>
        </p:xfrm>
        <a:graphic>
          <a:graphicData uri="http://schemas.openxmlformats.org/drawingml/2006/table">
            <a:tbl>
              <a:tblPr>
                <a:noFill/>
                <a:tableStyleId>{107165F0-8C2B-42EA-82FB-EFD047B220C3}</a:tableStyleId>
              </a:tblPr>
              <a:tblGrid>
                <a:gridCol w="1249975"/>
                <a:gridCol w="2762250"/>
                <a:gridCol w="1063350"/>
                <a:gridCol w="983225"/>
              </a:tblGrid>
              <a:tr h="684875">
                <a:tc>
                  <a:txBody>
                    <a:bodyPr/>
                    <a:lstStyle/>
                    <a:p>
                      <a:pPr indent="0" lvl="0" marL="0" rtl="0" algn="ctr">
                        <a:spcBef>
                          <a:spcPts val="0"/>
                        </a:spcBef>
                        <a:spcAft>
                          <a:spcPts val="0"/>
                        </a:spcAft>
                        <a:buNone/>
                      </a:pPr>
                      <a:r>
                        <a:t/>
                      </a:r>
                      <a:endParaRPr>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91425" marB="91425" marR="91425" marL="91425">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r>
              <a:tr h="684875">
                <a:tc>
                  <a:txBody>
                    <a:bodyPr/>
                    <a:lstStyle/>
                    <a:p>
                      <a:pPr indent="0" lvl="0" marL="0" rtl="0" algn="ctr">
                        <a:spcBef>
                          <a:spcPts val="0"/>
                        </a:spcBef>
                        <a:spcAft>
                          <a:spcPts val="0"/>
                        </a:spcAft>
                        <a:buNone/>
                      </a:pPr>
                      <a:r>
                        <a:t/>
                      </a:r>
                      <a:endParaRPr>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800">
                          <a:solidFill>
                            <a:schemeClr val="lt1"/>
                          </a:solidFill>
                          <a:latin typeface="Fjalla One"/>
                          <a:ea typeface="Fjalla One"/>
                          <a:cs typeface="Fjalla One"/>
                          <a:sym typeface="Fjalla One"/>
                        </a:rPr>
                        <a:t>FISH</a:t>
                      </a:r>
                      <a:endParaRPr sz="1800">
                        <a:solidFill>
                          <a:schemeClr val="lt1"/>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700">
                        <a:solidFill>
                          <a:schemeClr val="lt1"/>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lt2"/>
                    </a:solidFill>
                  </a:tcPr>
                </a:tc>
              </a:tr>
              <a:tr h="684875">
                <a:tc>
                  <a:txBody>
                    <a:bodyPr/>
                    <a:lstStyle/>
                    <a:p>
                      <a:pPr indent="0" lvl="0" marL="0" rtl="0" algn="ctr">
                        <a:spcBef>
                          <a:spcPts val="0"/>
                        </a:spcBef>
                        <a:spcAft>
                          <a:spcPts val="0"/>
                        </a:spcAft>
                        <a:buNone/>
                      </a:pPr>
                      <a:r>
                        <a:t/>
                      </a:r>
                      <a:endParaRPr>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800">
                          <a:solidFill>
                            <a:schemeClr val="lt1"/>
                          </a:solidFill>
                          <a:latin typeface="Fjalla One"/>
                          <a:ea typeface="Fjalla One"/>
                          <a:cs typeface="Fjalla One"/>
                          <a:sym typeface="Fjalla One"/>
                        </a:rPr>
                        <a:t>MEET</a:t>
                      </a:r>
                      <a:endParaRPr sz="1800">
                        <a:solidFill>
                          <a:schemeClr val="lt1"/>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700">
                        <a:solidFill>
                          <a:schemeClr val="lt1"/>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700">
                        <a:solidFill>
                          <a:schemeClr val="lt1"/>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1"/>
                    </a:solidFill>
                  </a:tcPr>
                </a:tc>
              </a:tr>
              <a:tr h="684875">
                <a:tc>
                  <a:txBody>
                    <a:bodyPr/>
                    <a:lstStyle/>
                    <a:p>
                      <a:pPr indent="0" lvl="0" marL="0" rtl="0" algn="ctr">
                        <a:spcBef>
                          <a:spcPts val="0"/>
                        </a:spcBef>
                        <a:spcAft>
                          <a:spcPts val="0"/>
                        </a:spcAft>
                        <a:buNone/>
                      </a:pPr>
                      <a:r>
                        <a:t/>
                      </a:r>
                      <a:endParaRPr>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800">
                          <a:solidFill>
                            <a:schemeClr val="lt2"/>
                          </a:solidFill>
                          <a:latin typeface="Fjalla One"/>
                          <a:ea typeface="Fjalla One"/>
                          <a:cs typeface="Fjalla One"/>
                          <a:sym typeface="Fjalla One"/>
                        </a:rPr>
                        <a:t>DESSERTS</a:t>
                      </a:r>
                      <a:endParaRPr sz="1800">
                        <a:solidFill>
                          <a:schemeClr val="lt2"/>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700">
                        <a:solidFill>
                          <a:schemeClr val="accent4"/>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700">
                        <a:solidFill>
                          <a:schemeClr val="accent4"/>
                        </a:solidFill>
                        <a:latin typeface="Fjalla One"/>
                        <a:ea typeface="Fjalla One"/>
                        <a:cs typeface="Fjalla One"/>
                        <a:sym typeface="Fjalla One"/>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r>
            </a:tbl>
          </a:graphicData>
        </a:graphic>
      </p:graphicFrame>
      <p:sp>
        <p:nvSpPr>
          <p:cNvPr id="1541" name="Google Shape;1541;p111"/>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t>
            </a:r>
            <a:r>
              <a:rPr lang="en"/>
              <a:t>Cooking </a:t>
            </a:r>
            <a:endParaRPr/>
          </a:p>
        </p:txBody>
      </p:sp>
      <p:sp>
        <p:nvSpPr>
          <p:cNvPr id="1542" name="Google Shape;1542;p111"/>
          <p:cNvSpPr/>
          <p:nvPr/>
        </p:nvSpPr>
        <p:spPr>
          <a:xfrm>
            <a:off x="6066000" y="2558507"/>
            <a:ext cx="227854" cy="206255"/>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543" name="Google Shape;1543;p111"/>
          <p:cNvSpPr/>
          <p:nvPr/>
        </p:nvSpPr>
        <p:spPr>
          <a:xfrm>
            <a:off x="6066000" y="3217625"/>
            <a:ext cx="227854" cy="206255"/>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44" name="Google Shape;1544;p111"/>
          <p:cNvSpPr/>
          <p:nvPr/>
        </p:nvSpPr>
        <p:spPr>
          <a:xfrm>
            <a:off x="4983075" y="3896125"/>
            <a:ext cx="227854" cy="206255"/>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545" name="Google Shape;1545;p111"/>
          <p:cNvGrpSpPr/>
          <p:nvPr/>
        </p:nvGrpSpPr>
        <p:grpSpPr>
          <a:xfrm>
            <a:off x="1012125" y="3764945"/>
            <a:ext cx="454175" cy="454175"/>
            <a:chOff x="2391275" y="2422175"/>
            <a:chExt cx="454175" cy="454175"/>
          </a:xfrm>
        </p:grpSpPr>
        <p:sp>
          <p:nvSpPr>
            <p:cNvPr id="1546" name="Google Shape;1546;p111"/>
            <p:cNvSpPr/>
            <p:nvPr/>
          </p:nvSpPr>
          <p:spPr>
            <a:xfrm>
              <a:off x="2391275" y="2583050"/>
              <a:ext cx="454175" cy="186375"/>
            </a:xfrm>
            <a:custGeom>
              <a:rect b="b" l="l" r="r" t="t"/>
              <a:pathLst>
                <a:path extrusionOk="0" h="7455" w="18167">
                  <a:moveTo>
                    <a:pt x="6517" y="1834"/>
                  </a:moveTo>
                  <a:lnTo>
                    <a:pt x="7393" y="2424"/>
                  </a:lnTo>
                  <a:lnTo>
                    <a:pt x="6334" y="4013"/>
                  </a:lnTo>
                  <a:lnTo>
                    <a:pt x="5438" y="3422"/>
                  </a:lnTo>
                  <a:lnTo>
                    <a:pt x="6517" y="1834"/>
                  </a:lnTo>
                  <a:close/>
                  <a:moveTo>
                    <a:pt x="11649" y="1834"/>
                  </a:moveTo>
                  <a:lnTo>
                    <a:pt x="12708" y="3422"/>
                  </a:lnTo>
                  <a:lnTo>
                    <a:pt x="11833" y="4013"/>
                  </a:lnTo>
                  <a:lnTo>
                    <a:pt x="10774" y="2424"/>
                  </a:lnTo>
                  <a:lnTo>
                    <a:pt x="11649" y="1834"/>
                  </a:lnTo>
                  <a:close/>
                  <a:moveTo>
                    <a:pt x="9613" y="2119"/>
                  </a:moveTo>
                  <a:lnTo>
                    <a:pt x="9613" y="4257"/>
                  </a:lnTo>
                  <a:lnTo>
                    <a:pt x="8554" y="4257"/>
                  </a:lnTo>
                  <a:lnTo>
                    <a:pt x="8554" y="2119"/>
                  </a:lnTo>
                  <a:close/>
                  <a:moveTo>
                    <a:pt x="9083" y="1"/>
                  </a:moveTo>
                  <a:cubicBezTo>
                    <a:pt x="6700" y="1"/>
                    <a:pt x="4521" y="836"/>
                    <a:pt x="3238" y="2180"/>
                  </a:cubicBezTo>
                  <a:cubicBezTo>
                    <a:pt x="3041" y="2141"/>
                    <a:pt x="2844" y="2118"/>
                    <a:pt x="2647" y="2118"/>
                  </a:cubicBezTo>
                  <a:cubicBezTo>
                    <a:pt x="2538" y="2118"/>
                    <a:pt x="2430" y="2125"/>
                    <a:pt x="2322" y="2139"/>
                  </a:cubicBezTo>
                  <a:cubicBezTo>
                    <a:pt x="2234" y="2121"/>
                    <a:pt x="2143" y="2112"/>
                    <a:pt x="2049" y="2112"/>
                  </a:cubicBezTo>
                  <a:cubicBezTo>
                    <a:pt x="1126" y="2112"/>
                    <a:pt x="0" y="3000"/>
                    <a:pt x="0" y="4257"/>
                  </a:cubicBezTo>
                  <a:cubicBezTo>
                    <a:pt x="0" y="5439"/>
                    <a:pt x="978" y="6375"/>
                    <a:pt x="2118" y="6375"/>
                  </a:cubicBezTo>
                  <a:cubicBezTo>
                    <a:pt x="2790" y="6375"/>
                    <a:pt x="3401" y="6090"/>
                    <a:pt x="3788" y="5622"/>
                  </a:cubicBezTo>
                  <a:cubicBezTo>
                    <a:pt x="3931" y="6640"/>
                    <a:pt x="4806" y="7455"/>
                    <a:pt x="5886" y="7455"/>
                  </a:cubicBezTo>
                  <a:cubicBezTo>
                    <a:pt x="6700" y="7455"/>
                    <a:pt x="7393" y="6986"/>
                    <a:pt x="7760" y="6335"/>
                  </a:cubicBezTo>
                  <a:cubicBezTo>
                    <a:pt x="8106" y="6986"/>
                    <a:pt x="8798" y="7455"/>
                    <a:pt x="9613" y="7455"/>
                  </a:cubicBezTo>
                  <a:cubicBezTo>
                    <a:pt x="10427" y="7455"/>
                    <a:pt x="11120" y="6986"/>
                    <a:pt x="11466" y="6335"/>
                  </a:cubicBezTo>
                  <a:cubicBezTo>
                    <a:pt x="11833" y="6986"/>
                    <a:pt x="12525" y="7455"/>
                    <a:pt x="13340" y="7455"/>
                  </a:cubicBezTo>
                  <a:cubicBezTo>
                    <a:pt x="14175" y="7455"/>
                    <a:pt x="14908" y="6946"/>
                    <a:pt x="15254" y="6253"/>
                  </a:cubicBezTo>
                  <a:cubicBezTo>
                    <a:pt x="15498" y="6335"/>
                    <a:pt x="15763" y="6375"/>
                    <a:pt x="16028" y="6375"/>
                  </a:cubicBezTo>
                  <a:cubicBezTo>
                    <a:pt x="17189" y="6375"/>
                    <a:pt x="18166" y="5439"/>
                    <a:pt x="18166" y="4257"/>
                  </a:cubicBezTo>
                  <a:cubicBezTo>
                    <a:pt x="18166" y="3076"/>
                    <a:pt x="17209" y="2119"/>
                    <a:pt x="16028" y="2119"/>
                  </a:cubicBezTo>
                  <a:cubicBezTo>
                    <a:pt x="15851" y="2119"/>
                    <a:pt x="15711" y="2117"/>
                    <a:pt x="15588" y="2117"/>
                  </a:cubicBezTo>
                  <a:cubicBezTo>
                    <a:pt x="15342" y="2117"/>
                    <a:pt x="15166" y="2126"/>
                    <a:pt x="14908" y="2180"/>
                  </a:cubicBezTo>
                  <a:cubicBezTo>
                    <a:pt x="13645" y="836"/>
                    <a:pt x="11446" y="1"/>
                    <a:pt x="9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11"/>
            <p:cNvSpPr/>
            <p:nvPr/>
          </p:nvSpPr>
          <p:spPr>
            <a:xfrm>
              <a:off x="2455925" y="2763800"/>
              <a:ext cx="323850" cy="112550"/>
            </a:xfrm>
            <a:custGeom>
              <a:rect b="b" l="l" r="r" t="t"/>
              <a:pathLst>
                <a:path extrusionOk="0" h="4502" w="12954">
                  <a:moveTo>
                    <a:pt x="754" y="1"/>
                  </a:moveTo>
                  <a:cubicBezTo>
                    <a:pt x="510" y="82"/>
                    <a:pt x="265" y="143"/>
                    <a:pt x="1" y="184"/>
                  </a:cubicBezTo>
                  <a:lnTo>
                    <a:pt x="489" y="3178"/>
                  </a:lnTo>
                  <a:cubicBezTo>
                    <a:pt x="632" y="3952"/>
                    <a:pt x="1284" y="4502"/>
                    <a:pt x="2078" y="4502"/>
                  </a:cubicBezTo>
                  <a:lnTo>
                    <a:pt x="10917" y="4502"/>
                  </a:lnTo>
                  <a:cubicBezTo>
                    <a:pt x="11691" y="4502"/>
                    <a:pt x="12363" y="3952"/>
                    <a:pt x="12485" y="3178"/>
                  </a:cubicBezTo>
                  <a:lnTo>
                    <a:pt x="12953" y="367"/>
                  </a:lnTo>
                  <a:lnTo>
                    <a:pt x="12953" y="367"/>
                  </a:lnTo>
                  <a:cubicBezTo>
                    <a:pt x="12363" y="938"/>
                    <a:pt x="11589" y="1284"/>
                    <a:pt x="10754" y="1284"/>
                  </a:cubicBezTo>
                  <a:cubicBezTo>
                    <a:pt x="10082" y="1284"/>
                    <a:pt x="9430" y="1060"/>
                    <a:pt x="8880" y="673"/>
                  </a:cubicBezTo>
                  <a:cubicBezTo>
                    <a:pt x="8351" y="1060"/>
                    <a:pt x="7699" y="1284"/>
                    <a:pt x="7027" y="1284"/>
                  </a:cubicBezTo>
                  <a:cubicBezTo>
                    <a:pt x="6355" y="1284"/>
                    <a:pt x="5703" y="1060"/>
                    <a:pt x="5174" y="673"/>
                  </a:cubicBezTo>
                  <a:cubicBezTo>
                    <a:pt x="4624" y="1060"/>
                    <a:pt x="3972" y="1284"/>
                    <a:pt x="3300" y="1284"/>
                  </a:cubicBezTo>
                  <a:cubicBezTo>
                    <a:pt x="2261" y="1284"/>
                    <a:pt x="1324" y="775"/>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11"/>
            <p:cNvSpPr/>
            <p:nvPr/>
          </p:nvSpPr>
          <p:spPr>
            <a:xfrm>
              <a:off x="2524650" y="2422175"/>
              <a:ext cx="55525" cy="129850"/>
            </a:xfrm>
            <a:custGeom>
              <a:rect b="b" l="l" r="r" t="t"/>
              <a:pathLst>
                <a:path extrusionOk="0" h="5194" w="2221">
                  <a:moveTo>
                    <a:pt x="1406" y="0"/>
                  </a:moveTo>
                  <a:lnTo>
                    <a:pt x="816" y="897"/>
                  </a:lnTo>
                  <a:cubicBezTo>
                    <a:pt x="1019" y="1039"/>
                    <a:pt x="1141" y="1304"/>
                    <a:pt x="1141" y="1548"/>
                  </a:cubicBezTo>
                  <a:cubicBezTo>
                    <a:pt x="1141" y="1813"/>
                    <a:pt x="1019" y="2037"/>
                    <a:pt x="816" y="2180"/>
                  </a:cubicBezTo>
                  <a:cubicBezTo>
                    <a:pt x="306" y="2505"/>
                    <a:pt x="1" y="3076"/>
                    <a:pt x="1" y="3687"/>
                  </a:cubicBezTo>
                  <a:cubicBezTo>
                    <a:pt x="1" y="4277"/>
                    <a:pt x="306" y="4847"/>
                    <a:pt x="816" y="5194"/>
                  </a:cubicBezTo>
                  <a:lnTo>
                    <a:pt x="1406" y="4298"/>
                  </a:lnTo>
                  <a:cubicBezTo>
                    <a:pt x="1203" y="4155"/>
                    <a:pt x="1080" y="3931"/>
                    <a:pt x="1080" y="3687"/>
                  </a:cubicBezTo>
                  <a:cubicBezTo>
                    <a:pt x="1080" y="3422"/>
                    <a:pt x="1203" y="3198"/>
                    <a:pt x="1406" y="3055"/>
                  </a:cubicBezTo>
                  <a:cubicBezTo>
                    <a:pt x="1915" y="2729"/>
                    <a:pt x="2221" y="2159"/>
                    <a:pt x="2221" y="1548"/>
                  </a:cubicBezTo>
                  <a:cubicBezTo>
                    <a:pt x="2221" y="937"/>
                    <a:pt x="1915" y="347"/>
                    <a:pt x="1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11"/>
            <p:cNvSpPr/>
            <p:nvPr/>
          </p:nvSpPr>
          <p:spPr>
            <a:xfrm>
              <a:off x="2591350" y="2422175"/>
              <a:ext cx="55025" cy="129850"/>
            </a:xfrm>
            <a:custGeom>
              <a:rect b="b" l="l" r="r" t="t"/>
              <a:pathLst>
                <a:path extrusionOk="0" h="5194" w="2201">
                  <a:moveTo>
                    <a:pt x="1406" y="0"/>
                  </a:moveTo>
                  <a:lnTo>
                    <a:pt x="816" y="897"/>
                  </a:lnTo>
                  <a:cubicBezTo>
                    <a:pt x="1019" y="1039"/>
                    <a:pt x="1141" y="1304"/>
                    <a:pt x="1141" y="1548"/>
                  </a:cubicBezTo>
                  <a:cubicBezTo>
                    <a:pt x="1141" y="1813"/>
                    <a:pt x="1019" y="2037"/>
                    <a:pt x="816" y="2180"/>
                  </a:cubicBezTo>
                  <a:cubicBezTo>
                    <a:pt x="306" y="2505"/>
                    <a:pt x="1" y="3076"/>
                    <a:pt x="1" y="3687"/>
                  </a:cubicBezTo>
                  <a:cubicBezTo>
                    <a:pt x="1" y="4277"/>
                    <a:pt x="306" y="4847"/>
                    <a:pt x="816" y="5194"/>
                  </a:cubicBezTo>
                  <a:lnTo>
                    <a:pt x="1406" y="4298"/>
                  </a:lnTo>
                  <a:cubicBezTo>
                    <a:pt x="1182" y="4155"/>
                    <a:pt x="1060" y="3931"/>
                    <a:pt x="1060" y="3687"/>
                  </a:cubicBezTo>
                  <a:cubicBezTo>
                    <a:pt x="1060" y="3422"/>
                    <a:pt x="1182" y="3198"/>
                    <a:pt x="1406" y="3055"/>
                  </a:cubicBezTo>
                  <a:cubicBezTo>
                    <a:pt x="1895" y="2729"/>
                    <a:pt x="2200" y="2159"/>
                    <a:pt x="2200" y="1548"/>
                  </a:cubicBezTo>
                  <a:cubicBezTo>
                    <a:pt x="2200" y="937"/>
                    <a:pt x="1895" y="347"/>
                    <a:pt x="1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11"/>
            <p:cNvSpPr/>
            <p:nvPr/>
          </p:nvSpPr>
          <p:spPr>
            <a:xfrm>
              <a:off x="2658050" y="2422175"/>
              <a:ext cx="55025" cy="129850"/>
            </a:xfrm>
            <a:custGeom>
              <a:rect b="b" l="l" r="r" t="t"/>
              <a:pathLst>
                <a:path extrusionOk="0" h="5194" w="2201">
                  <a:moveTo>
                    <a:pt x="1386" y="0"/>
                  </a:moveTo>
                  <a:lnTo>
                    <a:pt x="795" y="897"/>
                  </a:lnTo>
                  <a:cubicBezTo>
                    <a:pt x="1019" y="1039"/>
                    <a:pt x="1141" y="1304"/>
                    <a:pt x="1141" y="1548"/>
                  </a:cubicBezTo>
                  <a:cubicBezTo>
                    <a:pt x="1141" y="1813"/>
                    <a:pt x="1019" y="2037"/>
                    <a:pt x="795" y="2180"/>
                  </a:cubicBezTo>
                  <a:cubicBezTo>
                    <a:pt x="306" y="2505"/>
                    <a:pt x="1" y="3076"/>
                    <a:pt x="1" y="3687"/>
                  </a:cubicBezTo>
                  <a:cubicBezTo>
                    <a:pt x="1" y="4277"/>
                    <a:pt x="306" y="4847"/>
                    <a:pt x="795" y="5194"/>
                  </a:cubicBezTo>
                  <a:lnTo>
                    <a:pt x="1386" y="4298"/>
                  </a:lnTo>
                  <a:cubicBezTo>
                    <a:pt x="1182" y="4155"/>
                    <a:pt x="1060" y="3931"/>
                    <a:pt x="1060" y="3687"/>
                  </a:cubicBezTo>
                  <a:cubicBezTo>
                    <a:pt x="1060" y="3422"/>
                    <a:pt x="1182" y="3198"/>
                    <a:pt x="1386" y="3055"/>
                  </a:cubicBezTo>
                  <a:cubicBezTo>
                    <a:pt x="1895" y="2729"/>
                    <a:pt x="2200" y="2159"/>
                    <a:pt x="2200" y="1548"/>
                  </a:cubicBezTo>
                  <a:cubicBezTo>
                    <a:pt x="2200" y="937"/>
                    <a:pt x="1895" y="347"/>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111"/>
          <p:cNvGrpSpPr/>
          <p:nvPr/>
        </p:nvGrpSpPr>
        <p:grpSpPr>
          <a:xfrm>
            <a:off x="4869913" y="1759250"/>
            <a:ext cx="454175" cy="372725"/>
            <a:chOff x="1543050" y="1231800"/>
            <a:chExt cx="454175" cy="372725"/>
          </a:xfrm>
        </p:grpSpPr>
        <p:sp>
          <p:nvSpPr>
            <p:cNvPr id="1552" name="Google Shape;1552;p111"/>
            <p:cNvSpPr/>
            <p:nvPr/>
          </p:nvSpPr>
          <p:spPr>
            <a:xfrm>
              <a:off x="1678975" y="1471100"/>
              <a:ext cx="128850" cy="26500"/>
            </a:xfrm>
            <a:custGeom>
              <a:rect b="b" l="l" r="r" t="t"/>
              <a:pathLst>
                <a:path extrusionOk="0" h="1060" w="5154">
                  <a:moveTo>
                    <a:pt x="1" y="1"/>
                  </a:moveTo>
                  <a:cubicBezTo>
                    <a:pt x="225" y="632"/>
                    <a:pt x="815" y="1060"/>
                    <a:pt x="1508" y="1060"/>
                  </a:cubicBezTo>
                  <a:lnTo>
                    <a:pt x="3646" y="1060"/>
                  </a:lnTo>
                  <a:cubicBezTo>
                    <a:pt x="4339" y="1060"/>
                    <a:pt x="4929" y="632"/>
                    <a:pt x="51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11"/>
            <p:cNvSpPr/>
            <p:nvPr/>
          </p:nvSpPr>
          <p:spPr>
            <a:xfrm>
              <a:off x="1890775" y="1311750"/>
              <a:ext cx="106450" cy="185850"/>
            </a:xfrm>
            <a:custGeom>
              <a:rect b="b" l="l" r="r" t="t"/>
              <a:pathLst>
                <a:path extrusionOk="0" h="7434" w="4258">
                  <a:moveTo>
                    <a:pt x="2119" y="1059"/>
                  </a:moveTo>
                  <a:lnTo>
                    <a:pt x="2119" y="2118"/>
                  </a:lnTo>
                  <a:lnTo>
                    <a:pt x="1060" y="2118"/>
                  </a:lnTo>
                  <a:lnTo>
                    <a:pt x="1060" y="1059"/>
                  </a:lnTo>
                  <a:close/>
                  <a:moveTo>
                    <a:pt x="2119" y="3177"/>
                  </a:moveTo>
                  <a:lnTo>
                    <a:pt x="2119" y="4257"/>
                  </a:lnTo>
                  <a:lnTo>
                    <a:pt x="1060" y="4257"/>
                  </a:lnTo>
                  <a:lnTo>
                    <a:pt x="1060" y="3177"/>
                  </a:lnTo>
                  <a:close/>
                  <a:moveTo>
                    <a:pt x="2119" y="5316"/>
                  </a:moveTo>
                  <a:lnTo>
                    <a:pt x="2119" y="6375"/>
                  </a:lnTo>
                  <a:lnTo>
                    <a:pt x="1060" y="6375"/>
                  </a:lnTo>
                  <a:lnTo>
                    <a:pt x="1060" y="5316"/>
                  </a:lnTo>
                  <a:close/>
                  <a:moveTo>
                    <a:pt x="1" y="0"/>
                  </a:moveTo>
                  <a:lnTo>
                    <a:pt x="1" y="7434"/>
                  </a:lnTo>
                  <a:lnTo>
                    <a:pt x="4257" y="7434"/>
                  </a:lnTo>
                  <a:lnTo>
                    <a:pt x="42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11"/>
            <p:cNvSpPr/>
            <p:nvPr/>
          </p:nvSpPr>
          <p:spPr>
            <a:xfrm>
              <a:off x="1543050" y="1231800"/>
              <a:ext cx="454175" cy="372725"/>
            </a:xfrm>
            <a:custGeom>
              <a:rect b="b" l="l" r="r" t="t"/>
              <a:pathLst>
                <a:path extrusionOk="0" h="14909" w="18167">
                  <a:moveTo>
                    <a:pt x="0" y="1"/>
                  </a:moveTo>
                  <a:lnTo>
                    <a:pt x="0" y="14908"/>
                  </a:lnTo>
                  <a:lnTo>
                    <a:pt x="2546" y="14908"/>
                  </a:lnTo>
                  <a:lnTo>
                    <a:pt x="2892" y="13829"/>
                  </a:lnTo>
                  <a:lnTo>
                    <a:pt x="15295" y="13829"/>
                  </a:lnTo>
                  <a:lnTo>
                    <a:pt x="15641" y="14908"/>
                  </a:lnTo>
                  <a:lnTo>
                    <a:pt x="18166" y="14908"/>
                  </a:lnTo>
                  <a:lnTo>
                    <a:pt x="18166" y="11711"/>
                  </a:lnTo>
                  <a:lnTo>
                    <a:pt x="2159" y="11711"/>
                  </a:lnTo>
                  <a:lnTo>
                    <a:pt x="2159" y="2119"/>
                  </a:lnTo>
                  <a:lnTo>
                    <a:pt x="18166" y="2119"/>
                  </a:lnTo>
                  <a:lnTo>
                    <a:pt x="181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11"/>
            <p:cNvSpPr/>
            <p:nvPr/>
          </p:nvSpPr>
          <p:spPr>
            <a:xfrm>
              <a:off x="1623475" y="1311750"/>
              <a:ext cx="240350" cy="185850"/>
            </a:xfrm>
            <a:custGeom>
              <a:rect b="b" l="l" r="r" t="t"/>
              <a:pathLst>
                <a:path extrusionOk="0" h="7434" w="9614">
                  <a:moveTo>
                    <a:pt x="5337" y="1059"/>
                  </a:moveTo>
                  <a:lnTo>
                    <a:pt x="5337" y="3177"/>
                  </a:lnTo>
                  <a:lnTo>
                    <a:pt x="4257" y="3177"/>
                  </a:lnTo>
                  <a:lnTo>
                    <a:pt x="4257" y="1059"/>
                  </a:lnTo>
                  <a:close/>
                  <a:moveTo>
                    <a:pt x="3198" y="2118"/>
                  </a:moveTo>
                  <a:lnTo>
                    <a:pt x="3198" y="4257"/>
                  </a:lnTo>
                  <a:lnTo>
                    <a:pt x="2139" y="4257"/>
                  </a:lnTo>
                  <a:lnTo>
                    <a:pt x="2139" y="2118"/>
                  </a:lnTo>
                  <a:close/>
                  <a:moveTo>
                    <a:pt x="7455" y="2118"/>
                  </a:moveTo>
                  <a:lnTo>
                    <a:pt x="7455" y="4257"/>
                  </a:lnTo>
                  <a:lnTo>
                    <a:pt x="6396" y="4257"/>
                  </a:lnTo>
                  <a:lnTo>
                    <a:pt x="6396" y="2118"/>
                  </a:lnTo>
                  <a:close/>
                  <a:moveTo>
                    <a:pt x="1" y="0"/>
                  </a:moveTo>
                  <a:lnTo>
                    <a:pt x="1" y="7434"/>
                  </a:lnTo>
                  <a:lnTo>
                    <a:pt x="1610" y="7434"/>
                  </a:lnTo>
                  <a:cubicBezTo>
                    <a:pt x="1284" y="7006"/>
                    <a:pt x="1060" y="6456"/>
                    <a:pt x="1060" y="5845"/>
                  </a:cubicBezTo>
                  <a:lnTo>
                    <a:pt x="1060" y="5316"/>
                  </a:lnTo>
                  <a:lnTo>
                    <a:pt x="8514" y="5316"/>
                  </a:lnTo>
                  <a:lnTo>
                    <a:pt x="8514" y="5845"/>
                  </a:lnTo>
                  <a:cubicBezTo>
                    <a:pt x="8514" y="6456"/>
                    <a:pt x="8310" y="7006"/>
                    <a:pt x="7984" y="7434"/>
                  </a:cubicBezTo>
                  <a:lnTo>
                    <a:pt x="9613" y="7434"/>
                  </a:lnTo>
                  <a:lnTo>
                    <a:pt x="96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111"/>
          <p:cNvGrpSpPr/>
          <p:nvPr/>
        </p:nvGrpSpPr>
        <p:grpSpPr>
          <a:xfrm>
            <a:off x="5959713" y="1718525"/>
            <a:ext cx="440425" cy="454175"/>
            <a:chOff x="701425" y="4446500"/>
            <a:chExt cx="440425" cy="454175"/>
          </a:xfrm>
        </p:grpSpPr>
        <p:sp>
          <p:nvSpPr>
            <p:cNvPr id="1557" name="Google Shape;1557;p111"/>
            <p:cNvSpPr/>
            <p:nvPr/>
          </p:nvSpPr>
          <p:spPr>
            <a:xfrm>
              <a:off x="1086850" y="4476050"/>
              <a:ext cx="55000" cy="128825"/>
            </a:xfrm>
            <a:custGeom>
              <a:rect b="b" l="l" r="r" t="t"/>
              <a:pathLst>
                <a:path extrusionOk="0" h="5153" w="2200">
                  <a:moveTo>
                    <a:pt x="1406" y="0"/>
                  </a:moveTo>
                  <a:lnTo>
                    <a:pt x="815" y="896"/>
                  </a:lnTo>
                  <a:cubicBezTo>
                    <a:pt x="1019" y="1039"/>
                    <a:pt x="1141" y="1263"/>
                    <a:pt x="1141" y="1527"/>
                  </a:cubicBezTo>
                  <a:cubicBezTo>
                    <a:pt x="1141" y="1772"/>
                    <a:pt x="1019" y="1996"/>
                    <a:pt x="815" y="2138"/>
                  </a:cubicBezTo>
                  <a:cubicBezTo>
                    <a:pt x="306" y="2485"/>
                    <a:pt x="0" y="3034"/>
                    <a:pt x="0" y="3645"/>
                  </a:cubicBezTo>
                  <a:cubicBezTo>
                    <a:pt x="0" y="4256"/>
                    <a:pt x="306" y="4827"/>
                    <a:pt x="815" y="5152"/>
                  </a:cubicBezTo>
                  <a:lnTo>
                    <a:pt x="1406" y="4277"/>
                  </a:lnTo>
                  <a:cubicBezTo>
                    <a:pt x="1182" y="4134"/>
                    <a:pt x="1060" y="3910"/>
                    <a:pt x="1060" y="3645"/>
                  </a:cubicBezTo>
                  <a:cubicBezTo>
                    <a:pt x="1060" y="3401"/>
                    <a:pt x="1182" y="3157"/>
                    <a:pt x="1406" y="3034"/>
                  </a:cubicBezTo>
                  <a:cubicBezTo>
                    <a:pt x="1894" y="2688"/>
                    <a:pt x="2200" y="2118"/>
                    <a:pt x="2200" y="1527"/>
                  </a:cubicBezTo>
                  <a:cubicBezTo>
                    <a:pt x="2200" y="916"/>
                    <a:pt x="1894" y="346"/>
                    <a:pt x="1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11"/>
            <p:cNvSpPr/>
            <p:nvPr/>
          </p:nvSpPr>
          <p:spPr>
            <a:xfrm>
              <a:off x="727900" y="4820725"/>
              <a:ext cx="345725" cy="79950"/>
            </a:xfrm>
            <a:custGeom>
              <a:rect b="b" l="l" r="r" t="t"/>
              <a:pathLst>
                <a:path extrusionOk="0" h="3198" w="13829">
                  <a:moveTo>
                    <a:pt x="2669" y="0"/>
                  </a:moveTo>
                  <a:lnTo>
                    <a:pt x="1691" y="1691"/>
                  </a:lnTo>
                  <a:cubicBezTo>
                    <a:pt x="1630" y="1833"/>
                    <a:pt x="1589" y="1976"/>
                    <a:pt x="1589" y="2139"/>
                  </a:cubicBezTo>
                  <a:lnTo>
                    <a:pt x="1" y="2139"/>
                  </a:lnTo>
                  <a:lnTo>
                    <a:pt x="1" y="3198"/>
                  </a:lnTo>
                  <a:lnTo>
                    <a:pt x="13829" y="3198"/>
                  </a:lnTo>
                  <a:lnTo>
                    <a:pt x="13829" y="2139"/>
                  </a:lnTo>
                  <a:lnTo>
                    <a:pt x="12240" y="2139"/>
                  </a:lnTo>
                  <a:cubicBezTo>
                    <a:pt x="12240" y="1976"/>
                    <a:pt x="12200" y="1833"/>
                    <a:pt x="12139" y="1691"/>
                  </a:cubicBezTo>
                  <a:lnTo>
                    <a:pt x="11181" y="0"/>
                  </a:lnTo>
                  <a:lnTo>
                    <a:pt x="10204" y="1691"/>
                  </a:lnTo>
                  <a:cubicBezTo>
                    <a:pt x="10143" y="1833"/>
                    <a:pt x="10102" y="1976"/>
                    <a:pt x="10102" y="2139"/>
                  </a:cubicBezTo>
                  <a:lnTo>
                    <a:pt x="7984" y="2139"/>
                  </a:lnTo>
                  <a:cubicBezTo>
                    <a:pt x="7984" y="1976"/>
                    <a:pt x="7943" y="1833"/>
                    <a:pt x="7882" y="1691"/>
                  </a:cubicBezTo>
                  <a:lnTo>
                    <a:pt x="6925" y="0"/>
                  </a:lnTo>
                  <a:lnTo>
                    <a:pt x="5947" y="1691"/>
                  </a:lnTo>
                  <a:cubicBezTo>
                    <a:pt x="5886" y="1833"/>
                    <a:pt x="5846" y="1976"/>
                    <a:pt x="5846" y="2139"/>
                  </a:cubicBezTo>
                  <a:lnTo>
                    <a:pt x="3728" y="2139"/>
                  </a:lnTo>
                  <a:cubicBezTo>
                    <a:pt x="3728" y="1976"/>
                    <a:pt x="3687" y="1833"/>
                    <a:pt x="3626" y="1691"/>
                  </a:cubicBezTo>
                  <a:lnTo>
                    <a:pt x="26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11"/>
            <p:cNvSpPr/>
            <p:nvPr/>
          </p:nvSpPr>
          <p:spPr>
            <a:xfrm>
              <a:off x="701425" y="4606375"/>
              <a:ext cx="399200" cy="52975"/>
            </a:xfrm>
            <a:custGeom>
              <a:rect b="b" l="l" r="r" t="t"/>
              <a:pathLst>
                <a:path extrusionOk="0" h="2119" w="15968">
                  <a:moveTo>
                    <a:pt x="1060" y="1"/>
                  </a:moveTo>
                  <a:lnTo>
                    <a:pt x="1060" y="1060"/>
                  </a:lnTo>
                  <a:lnTo>
                    <a:pt x="1" y="1060"/>
                  </a:lnTo>
                  <a:lnTo>
                    <a:pt x="1" y="2119"/>
                  </a:lnTo>
                  <a:lnTo>
                    <a:pt x="15967" y="2119"/>
                  </a:lnTo>
                  <a:lnTo>
                    <a:pt x="15967" y="1060"/>
                  </a:lnTo>
                  <a:lnTo>
                    <a:pt x="14888" y="1060"/>
                  </a:lnTo>
                  <a:lnTo>
                    <a:pt x="148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11"/>
            <p:cNvSpPr/>
            <p:nvPr/>
          </p:nvSpPr>
          <p:spPr>
            <a:xfrm>
              <a:off x="727900" y="4685800"/>
              <a:ext cx="345725" cy="108475"/>
            </a:xfrm>
            <a:custGeom>
              <a:rect b="b" l="l" r="r" t="t"/>
              <a:pathLst>
                <a:path extrusionOk="0" h="4339" w="13829">
                  <a:moveTo>
                    <a:pt x="1" y="1"/>
                  </a:moveTo>
                  <a:lnTo>
                    <a:pt x="1" y="1671"/>
                  </a:lnTo>
                  <a:cubicBezTo>
                    <a:pt x="1" y="3137"/>
                    <a:pt x="1202" y="4338"/>
                    <a:pt x="2669" y="4338"/>
                  </a:cubicBezTo>
                  <a:lnTo>
                    <a:pt x="11181" y="4338"/>
                  </a:lnTo>
                  <a:cubicBezTo>
                    <a:pt x="12648" y="4338"/>
                    <a:pt x="13829" y="3137"/>
                    <a:pt x="13829" y="1671"/>
                  </a:cubicBezTo>
                  <a:lnTo>
                    <a:pt x="138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11"/>
            <p:cNvSpPr/>
            <p:nvPr/>
          </p:nvSpPr>
          <p:spPr>
            <a:xfrm>
              <a:off x="727900" y="4446500"/>
              <a:ext cx="345725" cy="141575"/>
            </a:xfrm>
            <a:custGeom>
              <a:rect b="b" l="l" r="r" t="t"/>
              <a:pathLst>
                <a:path extrusionOk="0" h="5663" w="13829">
                  <a:moveTo>
                    <a:pt x="7862" y="1"/>
                  </a:moveTo>
                  <a:lnTo>
                    <a:pt x="4705" y="551"/>
                  </a:lnTo>
                  <a:lnTo>
                    <a:pt x="4888" y="1610"/>
                  </a:lnTo>
                  <a:lnTo>
                    <a:pt x="5947" y="1426"/>
                  </a:lnTo>
                  <a:lnTo>
                    <a:pt x="6131" y="2465"/>
                  </a:lnTo>
                  <a:lnTo>
                    <a:pt x="1935" y="3198"/>
                  </a:lnTo>
                  <a:cubicBezTo>
                    <a:pt x="775" y="3402"/>
                    <a:pt x="1" y="4522"/>
                    <a:pt x="204" y="5662"/>
                  </a:cubicBezTo>
                  <a:lnTo>
                    <a:pt x="13829" y="3259"/>
                  </a:lnTo>
                  <a:cubicBezTo>
                    <a:pt x="13647" y="2242"/>
                    <a:pt x="12752" y="1516"/>
                    <a:pt x="11737" y="1516"/>
                  </a:cubicBezTo>
                  <a:cubicBezTo>
                    <a:pt x="11614" y="1516"/>
                    <a:pt x="11490" y="1527"/>
                    <a:pt x="11365" y="1549"/>
                  </a:cubicBezTo>
                  <a:lnTo>
                    <a:pt x="7169" y="2282"/>
                  </a:lnTo>
                  <a:lnTo>
                    <a:pt x="6986" y="1243"/>
                  </a:lnTo>
                  <a:lnTo>
                    <a:pt x="8045" y="1039"/>
                  </a:lnTo>
                  <a:lnTo>
                    <a:pt x="78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111"/>
          <p:cNvGrpSpPr/>
          <p:nvPr/>
        </p:nvGrpSpPr>
        <p:grpSpPr>
          <a:xfrm>
            <a:off x="1010632" y="2402708"/>
            <a:ext cx="457179" cy="439596"/>
            <a:chOff x="694300" y="2452225"/>
            <a:chExt cx="472000" cy="454175"/>
          </a:xfrm>
        </p:grpSpPr>
        <p:sp>
          <p:nvSpPr>
            <p:cNvPr id="1563" name="Google Shape;1563;p111"/>
            <p:cNvSpPr/>
            <p:nvPr/>
          </p:nvSpPr>
          <p:spPr>
            <a:xfrm>
              <a:off x="1035925" y="2461125"/>
              <a:ext cx="29050" cy="26500"/>
            </a:xfrm>
            <a:custGeom>
              <a:rect b="b" l="l" r="r" t="t"/>
              <a:pathLst>
                <a:path extrusionOk="0" h="1060" w="1162">
                  <a:moveTo>
                    <a:pt x="581" y="0"/>
                  </a:moveTo>
                  <a:cubicBezTo>
                    <a:pt x="444" y="0"/>
                    <a:pt x="306" y="51"/>
                    <a:pt x="205" y="153"/>
                  </a:cubicBezTo>
                  <a:cubicBezTo>
                    <a:pt x="1" y="357"/>
                    <a:pt x="1" y="703"/>
                    <a:pt x="205" y="907"/>
                  </a:cubicBezTo>
                  <a:cubicBezTo>
                    <a:pt x="306" y="1009"/>
                    <a:pt x="444" y="1059"/>
                    <a:pt x="581" y="1059"/>
                  </a:cubicBezTo>
                  <a:cubicBezTo>
                    <a:pt x="719" y="1059"/>
                    <a:pt x="856" y="1009"/>
                    <a:pt x="958" y="907"/>
                  </a:cubicBezTo>
                  <a:cubicBezTo>
                    <a:pt x="1162" y="703"/>
                    <a:pt x="1162" y="357"/>
                    <a:pt x="958" y="153"/>
                  </a:cubicBezTo>
                  <a:cubicBezTo>
                    <a:pt x="856" y="51"/>
                    <a:pt x="719" y="0"/>
                    <a:pt x="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11"/>
            <p:cNvSpPr/>
            <p:nvPr/>
          </p:nvSpPr>
          <p:spPr>
            <a:xfrm>
              <a:off x="967200" y="2452225"/>
              <a:ext cx="199100" cy="179375"/>
            </a:xfrm>
            <a:custGeom>
              <a:rect b="b" l="l" r="r" t="t"/>
              <a:pathLst>
                <a:path extrusionOk="0" h="7175" w="7964">
                  <a:moveTo>
                    <a:pt x="4644" y="0"/>
                  </a:moveTo>
                  <a:lnTo>
                    <a:pt x="4644" y="0"/>
                  </a:lnTo>
                  <a:cubicBezTo>
                    <a:pt x="5072" y="611"/>
                    <a:pt x="5011" y="1466"/>
                    <a:pt x="4461" y="2016"/>
                  </a:cubicBezTo>
                  <a:cubicBezTo>
                    <a:pt x="4145" y="2322"/>
                    <a:pt x="3733" y="2474"/>
                    <a:pt x="3323" y="2474"/>
                  </a:cubicBezTo>
                  <a:cubicBezTo>
                    <a:pt x="2913" y="2474"/>
                    <a:pt x="2506" y="2322"/>
                    <a:pt x="2200" y="2016"/>
                  </a:cubicBezTo>
                  <a:cubicBezTo>
                    <a:pt x="1711" y="1527"/>
                    <a:pt x="1609" y="794"/>
                    <a:pt x="1895" y="204"/>
                  </a:cubicBezTo>
                  <a:lnTo>
                    <a:pt x="1895" y="204"/>
                  </a:lnTo>
                  <a:cubicBezTo>
                    <a:pt x="1385" y="326"/>
                    <a:pt x="876" y="489"/>
                    <a:pt x="347" y="754"/>
                  </a:cubicBezTo>
                  <a:cubicBezTo>
                    <a:pt x="184" y="1222"/>
                    <a:pt x="62" y="1711"/>
                    <a:pt x="41" y="2240"/>
                  </a:cubicBezTo>
                  <a:cubicBezTo>
                    <a:pt x="1" y="3564"/>
                    <a:pt x="489" y="4827"/>
                    <a:pt x="1447" y="5784"/>
                  </a:cubicBezTo>
                  <a:cubicBezTo>
                    <a:pt x="2361" y="6698"/>
                    <a:pt x="3585" y="7175"/>
                    <a:pt x="4819" y="7175"/>
                  </a:cubicBezTo>
                  <a:cubicBezTo>
                    <a:pt x="5372" y="7175"/>
                    <a:pt x="5927" y="7079"/>
                    <a:pt x="6456" y="6884"/>
                  </a:cubicBezTo>
                  <a:cubicBezTo>
                    <a:pt x="7964" y="3808"/>
                    <a:pt x="6884" y="855"/>
                    <a:pt x="6843" y="692"/>
                  </a:cubicBezTo>
                  <a:lnTo>
                    <a:pt x="6742" y="468"/>
                  </a:lnTo>
                  <a:lnTo>
                    <a:pt x="6518" y="387"/>
                  </a:lnTo>
                  <a:cubicBezTo>
                    <a:pt x="6456" y="367"/>
                    <a:pt x="5723" y="102"/>
                    <a:pt x="4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11"/>
            <p:cNvSpPr/>
            <p:nvPr/>
          </p:nvSpPr>
          <p:spPr>
            <a:xfrm>
              <a:off x="807850" y="2490900"/>
              <a:ext cx="301425" cy="300925"/>
            </a:xfrm>
            <a:custGeom>
              <a:rect b="b" l="l" r="r" t="t"/>
              <a:pathLst>
                <a:path extrusionOk="0" h="12037" w="12057">
                  <a:moveTo>
                    <a:pt x="5010" y="4848"/>
                  </a:moveTo>
                  <a:lnTo>
                    <a:pt x="5356" y="5866"/>
                  </a:lnTo>
                  <a:lnTo>
                    <a:pt x="5112" y="5948"/>
                  </a:lnTo>
                  <a:cubicBezTo>
                    <a:pt x="4847" y="6029"/>
                    <a:pt x="4664" y="6233"/>
                    <a:pt x="4603" y="6497"/>
                  </a:cubicBezTo>
                  <a:cubicBezTo>
                    <a:pt x="4493" y="6993"/>
                    <a:pt x="4912" y="7472"/>
                    <a:pt x="5384" y="7472"/>
                  </a:cubicBezTo>
                  <a:cubicBezTo>
                    <a:pt x="5435" y="7472"/>
                    <a:pt x="5487" y="7467"/>
                    <a:pt x="5540" y="7455"/>
                  </a:cubicBezTo>
                  <a:cubicBezTo>
                    <a:pt x="5804" y="7394"/>
                    <a:pt x="6008" y="7190"/>
                    <a:pt x="6110" y="6925"/>
                  </a:cubicBezTo>
                  <a:lnTo>
                    <a:pt x="6191" y="6701"/>
                  </a:lnTo>
                  <a:lnTo>
                    <a:pt x="7189" y="7027"/>
                  </a:lnTo>
                  <a:lnTo>
                    <a:pt x="7108" y="7271"/>
                  </a:lnTo>
                  <a:cubicBezTo>
                    <a:pt x="6904" y="7882"/>
                    <a:pt x="6415" y="8330"/>
                    <a:pt x="5784" y="8493"/>
                  </a:cubicBezTo>
                  <a:cubicBezTo>
                    <a:pt x="5644" y="8525"/>
                    <a:pt x="5504" y="8540"/>
                    <a:pt x="5366" y="8540"/>
                  </a:cubicBezTo>
                  <a:cubicBezTo>
                    <a:pt x="4881" y="8540"/>
                    <a:pt x="4417" y="8349"/>
                    <a:pt x="4053" y="7984"/>
                  </a:cubicBezTo>
                  <a:cubicBezTo>
                    <a:pt x="3605" y="7536"/>
                    <a:pt x="3422" y="6884"/>
                    <a:pt x="3564" y="6253"/>
                  </a:cubicBezTo>
                  <a:cubicBezTo>
                    <a:pt x="3707" y="5642"/>
                    <a:pt x="4175" y="5133"/>
                    <a:pt x="4786" y="4929"/>
                  </a:cubicBezTo>
                  <a:lnTo>
                    <a:pt x="5010" y="4848"/>
                  </a:lnTo>
                  <a:close/>
                  <a:moveTo>
                    <a:pt x="5417" y="1"/>
                  </a:moveTo>
                  <a:cubicBezTo>
                    <a:pt x="5092" y="245"/>
                    <a:pt x="4745" y="530"/>
                    <a:pt x="4440" y="836"/>
                  </a:cubicBezTo>
                  <a:cubicBezTo>
                    <a:pt x="815" y="4461"/>
                    <a:pt x="0" y="12037"/>
                    <a:pt x="0" y="12037"/>
                  </a:cubicBezTo>
                  <a:cubicBezTo>
                    <a:pt x="0" y="12037"/>
                    <a:pt x="7597" y="11222"/>
                    <a:pt x="11201" y="7618"/>
                  </a:cubicBezTo>
                  <a:cubicBezTo>
                    <a:pt x="11527" y="7292"/>
                    <a:pt x="11812" y="6945"/>
                    <a:pt x="12057" y="6620"/>
                  </a:cubicBezTo>
                  <a:lnTo>
                    <a:pt x="12057" y="6620"/>
                  </a:lnTo>
                  <a:cubicBezTo>
                    <a:pt x="11770" y="6662"/>
                    <a:pt x="11482" y="6683"/>
                    <a:pt x="11194" y="6683"/>
                  </a:cubicBezTo>
                  <a:cubicBezTo>
                    <a:pt x="9680" y="6683"/>
                    <a:pt x="8179" y="6103"/>
                    <a:pt x="7067" y="4990"/>
                  </a:cubicBezTo>
                  <a:cubicBezTo>
                    <a:pt x="5927" y="3850"/>
                    <a:pt x="5295" y="2261"/>
                    <a:pt x="5356" y="653"/>
                  </a:cubicBezTo>
                  <a:cubicBezTo>
                    <a:pt x="5356" y="429"/>
                    <a:pt x="5377" y="225"/>
                    <a:pt x="5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11"/>
            <p:cNvSpPr/>
            <p:nvPr/>
          </p:nvSpPr>
          <p:spPr>
            <a:xfrm>
              <a:off x="694300" y="2746475"/>
              <a:ext cx="159400" cy="159925"/>
            </a:xfrm>
            <a:custGeom>
              <a:rect b="b" l="l" r="r" t="t"/>
              <a:pathLst>
                <a:path extrusionOk="0" h="6397" w="6376">
                  <a:moveTo>
                    <a:pt x="3692" y="0"/>
                  </a:moveTo>
                  <a:cubicBezTo>
                    <a:pt x="3006" y="0"/>
                    <a:pt x="2343" y="265"/>
                    <a:pt x="1813" y="775"/>
                  </a:cubicBezTo>
                  <a:lnTo>
                    <a:pt x="1" y="2628"/>
                  </a:lnTo>
                  <a:lnTo>
                    <a:pt x="388" y="3015"/>
                  </a:lnTo>
                  <a:cubicBezTo>
                    <a:pt x="897" y="3525"/>
                    <a:pt x="1561" y="3779"/>
                    <a:pt x="2240" y="3779"/>
                  </a:cubicBezTo>
                  <a:cubicBezTo>
                    <a:pt x="2376" y="3779"/>
                    <a:pt x="2512" y="3769"/>
                    <a:pt x="2648" y="3749"/>
                  </a:cubicBezTo>
                  <a:lnTo>
                    <a:pt x="2648" y="3749"/>
                  </a:lnTo>
                  <a:cubicBezTo>
                    <a:pt x="2526" y="4563"/>
                    <a:pt x="2791" y="5398"/>
                    <a:pt x="3402" y="6009"/>
                  </a:cubicBezTo>
                  <a:lnTo>
                    <a:pt x="3768" y="6396"/>
                  </a:lnTo>
                  <a:lnTo>
                    <a:pt x="5581" y="4543"/>
                  </a:lnTo>
                  <a:cubicBezTo>
                    <a:pt x="6110" y="4013"/>
                    <a:pt x="6375" y="3301"/>
                    <a:pt x="6375" y="2608"/>
                  </a:cubicBezTo>
                  <a:lnTo>
                    <a:pt x="6375" y="2608"/>
                  </a:lnTo>
                  <a:cubicBezTo>
                    <a:pt x="6090" y="2649"/>
                    <a:pt x="3218" y="3138"/>
                    <a:pt x="3218" y="3138"/>
                  </a:cubicBezTo>
                  <a:cubicBezTo>
                    <a:pt x="3218" y="3138"/>
                    <a:pt x="3728" y="266"/>
                    <a:pt x="3768" y="1"/>
                  </a:cubicBezTo>
                  <a:cubicBezTo>
                    <a:pt x="3743" y="1"/>
                    <a:pt x="3717" y="0"/>
                    <a:pt x="36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11"/>
            <p:cNvSpPr/>
            <p:nvPr/>
          </p:nvSpPr>
          <p:spPr>
            <a:xfrm>
              <a:off x="937675" y="2718500"/>
              <a:ext cx="149200" cy="93375"/>
            </a:xfrm>
            <a:custGeom>
              <a:rect b="b" l="l" r="r" t="t"/>
              <a:pathLst>
                <a:path extrusionOk="0" h="3735" w="5968">
                  <a:moveTo>
                    <a:pt x="5947" y="0"/>
                  </a:moveTo>
                  <a:lnTo>
                    <a:pt x="5947" y="0"/>
                  </a:lnTo>
                  <a:cubicBezTo>
                    <a:pt x="4175" y="1446"/>
                    <a:pt x="2017" y="2383"/>
                    <a:pt x="0" y="2974"/>
                  </a:cubicBezTo>
                  <a:cubicBezTo>
                    <a:pt x="666" y="3482"/>
                    <a:pt x="1463" y="3735"/>
                    <a:pt x="2257" y="3735"/>
                  </a:cubicBezTo>
                  <a:cubicBezTo>
                    <a:pt x="3213" y="3735"/>
                    <a:pt x="4166" y="3370"/>
                    <a:pt x="4888" y="2648"/>
                  </a:cubicBezTo>
                  <a:cubicBezTo>
                    <a:pt x="5601" y="1935"/>
                    <a:pt x="5967" y="978"/>
                    <a:pt x="5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11"/>
            <p:cNvSpPr/>
            <p:nvPr/>
          </p:nvSpPr>
          <p:spPr>
            <a:xfrm>
              <a:off x="779325" y="2513300"/>
              <a:ext cx="102375" cy="149225"/>
            </a:xfrm>
            <a:custGeom>
              <a:rect b="b" l="l" r="r" t="t"/>
              <a:pathLst>
                <a:path extrusionOk="0" h="5969" w="4095">
                  <a:moveTo>
                    <a:pt x="4094" y="1"/>
                  </a:moveTo>
                  <a:cubicBezTo>
                    <a:pt x="3096" y="1"/>
                    <a:pt x="2139" y="367"/>
                    <a:pt x="1426" y="1080"/>
                  </a:cubicBezTo>
                  <a:cubicBezTo>
                    <a:pt x="123" y="2384"/>
                    <a:pt x="1" y="4502"/>
                    <a:pt x="1121" y="5968"/>
                  </a:cubicBezTo>
                  <a:cubicBezTo>
                    <a:pt x="1711" y="3952"/>
                    <a:pt x="2648" y="1773"/>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 name="Google Shape;1569;p111"/>
          <p:cNvGrpSpPr/>
          <p:nvPr/>
        </p:nvGrpSpPr>
        <p:grpSpPr>
          <a:xfrm>
            <a:off x="1010612" y="3082309"/>
            <a:ext cx="457205" cy="439620"/>
            <a:chOff x="2077413" y="3195938"/>
            <a:chExt cx="457205" cy="439620"/>
          </a:xfrm>
        </p:grpSpPr>
        <p:sp>
          <p:nvSpPr>
            <p:cNvPr id="1570" name="Google Shape;1570;p111"/>
            <p:cNvSpPr/>
            <p:nvPr/>
          </p:nvSpPr>
          <p:spPr>
            <a:xfrm>
              <a:off x="2182690" y="3195938"/>
              <a:ext cx="351927" cy="337039"/>
            </a:xfrm>
            <a:custGeom>
              <a:rect b="b" l="l" r="r" t="t"/>
              <a:pathLst>
                <a:path extrusionOk="0" h="13933" w="14705">
                  <a:moveTo>
                    <a:pt x="10529" y="5644"/>
                  </a:moveTo>
                  <a:lnTo>
                    <a:pt x="11283" y="6397"/>
                  </a:lnTo>
                  <a:lnTo>
                    <a:pt x="10529" y="7151"/>
                  </a:lnTo>
                  <a:lnTo>
                    <a:pt x="9776" y="6397"/>
                  </a:lnTo>
                  <a:lnTo>
                    <a:pt x="10529" y="5644"/>
                  </a:lnTo>
                  <a:close/>
                  <a:moveTo>
                    <a:pt x="8269" y="6397"/>
                  </a:moveTo>
                  <a:lnTo>
                    <a:pt x="9022" y="7151"/>
                  </a:lnTo>
                  <a:lnTo>
                    <a:pt x="8269" y="7904"/>
                  </a:lnTo>
                  <a:lnTo>
                    <a:pt x="7515" y="7151"/>
                  </a:lnTo>
                  <a:lnTo>
                    <a:pt x="8269" y="6397"/>
                  </a:lnTo>
                  <a:close/>
                  <a:moveTo>
                    <a:pt x="9776" y="7904"/>
                  </a:moveTo>
                  <a:lnTo>
                    <a:pt x="10529" y="8658"/>
                  </a:lnTo>
                  <a:lnTo>
                    <a:pt x="9776" y="9411"/>
                  </a:lnTo>
                  <a:lnTo>
                    <a:pt x="9022" y="8658"/>
                  </a:lnTo>
                  <a:lnTo>
                    <a:pt x="9776" y="7904"/>
                  </a:lnTo>
                  <a:close/>
                  <a:moveTo>
                    <a:pt x="8593" y="0"/>
                  </a:moveTo>
                  <a:cubicBezTo>
                    <a:pt x="6796" y="0"/>
                    <a:pt x="4885" y="771"/>
                    <a:pt x="3381" y="2263"/>
                  </a:cubicBezTo>
                  <a:cubicBezTo>
                    <a:pt x="1548" y="4116"/>
                    <a:pt x="733" y="6662"/>
                    <a:pt x="1283" y="8882"/>
                  </a:cubicBezTo>
                  <a:lnTo>
                    <a:pt x="0" y="10165"/>
                  </a:lnTo>
                  <a:lnTo>
                    <a:pt x="3768" y="13933"/>
                  </a:lnTo>
                  <a:lnTo>
                    <a:pt x="5051" y="12650"/>
                  </a:lnTo>
                  <a:cubicBezTo>
                    <a:pt x="5506" y="12763"/>
                    <a:pt x="5977" y="12819"/>
                    <a:pt x="6454" y="12819"/>
                  </a:cubicBezTo>
                  <a:cubicBezTo>
                    <a:pt x="8282" y="12819"/>
                    <a:pt x="10200" y="12005"/>
                    <a:pt x="11670" y="10552"/>
                  </a:cubicBezTo>
                  <a:cubicBezTo>
                    <a:pt x="14358" y="7843"/>
                    <a:pt x="14704" y="3790"/>
                    <a:pt x="12423" y="1510"/>
                  </a:cubicBezTo>
                  <a:cubicBezTo>
                    <a:pt x="11400" y="495"/>
                    <a:pt x="10033" y="0"/>
                    <a:pt x="8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11"/>
            <p:cNvSpPr/>
            <p:nvPr/>
          </p:nvSpPr>
          <p:spPr>
            <a:xfrm>
              <a:off x="2077413" y="3487611"/>
              <a:ext cx="150129" cy="147946"/>
            </a:xfrm>
            <a:custGeom>
              <a:rect b="b" l="l" r="r" t="t"/>
              <a:pathLst>
                <a:path extrusionOk="0" h="6116" w="6273">
                  <a:moveTo>
                    <a:pt x="4766" y="1"/>
                  </a:moveTo>
                  <a:lnTo>
                    <a:pt x="3198" y="1569"/>
                  </a:lnTo>
                  <a:cubicBezTo>
                    <a:pt x="3116" y="1406"/>
                    <a:pt x="3014" y="1264"/>
                    <a:pt x="2892" y="1121"/>
                  </a:cubicBezTo>
                  <a:cubicBezTo>
                    <a:pt x="2577" y="805"/>
                    <a:pt x="2169" y="648"/>
                    <a:pt x="1762" y="648"/>
                  </a:cubicBezTo>
                  <a:cubicBezTo>
                    <a:pt x="1355" y="648"/>
                    <a:pt x="947" y="805"/>
                    <a:pt x="632" y="1121"/>
                  </a:cubicBezTo>
                  <a:cubicBezTo>
                    <a:pt x="0" y="1752"/>
                    <a:pt x="0" y="2750"/>
                    <a:pt x="632" y="3382"/>
                  </a:cubicBezTo>
                  <a:cubicBezTo>
                    <a:pt x="940" y="3690"/>
                    <a:pt x="1346" y="3845"/>
                    <a:pt x="1753" y="3845"/>
                  </a:cubicBezTo>
                  <a:cubicBezTo>
                    <a:pt x="1990" y="3845"/>
                    <a:pt x="2227" y="3792"/>
                    <a:pt x="2444" y="3687"/>
                  </a:cubicBezTo>
                  <a:cubicBezTo>
                    <a:pt x="2607" y="3606"/>
                    <a:pt x="2750" y="3524"/>
                    <a:pt x="2892" y="3382"/>
                  </a:cubicBezTo>
                  <a:lnTo>
                    <a:pt x="2892" y="3382"/>
                  </a:lnTo>
                  <a:cubicBezTo>
                    <a:pt x="2750" y="3524"/>
                    <a:pt x="2648" y="3667"/>
                    <a:pt x="2587" y="3830"/>
                  </a:cubicBezTo>
                  <a:cubicBezTo>
                    <a:pt x="2302" y="4420"/>
                    <a:pt x="2403" y="5153"/>
                    <a:pt x="2892" y="5642"/>
                  </a:cubicBezTo>
                  <a:cubicBezTo>
                    <a:pt x="3198" y="5958"/>
                    <a:pt x="3605" y="6116"/>
                    <a:pt x="4015" y="6116"/>
                  </a:cubicBezTo>
                  <a:cubicBezTo>
                    <a:pt x="4425" y="6116"/>
                    <a:pt x="4837" y="5958"/>
                    <a:pt x="5153" y="5642"/>
                  </a:cubicBezTo>
                  <a:cubicBezTo>
                    <a:pt x="5764" y="5011"/>
                    <a:pt x="5764" y="4013"/>
                    <a:pt x="5153" y="3382"/>
                  </a:cubicBezTo>
                  <a:cubicBezTo>
                    <a:pt x="5010" y="3239"/>
                    <a:pt x="4868" y="3158"/>
                    <a:pt x="4705" y="3076"/>
                  </a:cubicBezTo>
                  <a:lnTo>
                    <a:pt x="6273" y="1488"/>
                  </a:lnTo>
                  <a:lnTo>
                    <a:pt x="47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2" name="Google Shape;1572;p111"/>
          <p:cNvSpPr/>
          <p:nvPr/>
        </p:nvSpPr>
        <p:spPr>
          <a:xfrm>
            <a:off x="4983075" y="3217625"/>
            <a:ext cx="227854" cy="206255"/>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76" name="Shape 1576"/>
        <p:cNvGrpSpPr/>
        <p:nvPr/>
      </p:nvGrpSpPr>
      <p:grpSpPr>
        <a:xfrm>
          <a:off x="0" y="0"/>
          <a:ext cx="0" cy="0"/>
          <a:chOff x="0" y="0"/>
          <a:chExt cx="0" cy="0"/>
        </a:xfrm>
      </p:grpSpPr>
      <p:sp>
        <p:nvSpPr>
          <p:cNvPr id="1577" name="Google Shape;1577;p112"/>
          <p:cNvSpPr/>
          <p:nvPr/>
        </p:nvSpPr>
        <p:spPr>
          <a:xfrm>
            <a:off x="3175820" y="2134377"/>
            <a:ext cx="22911" cy="18505"/>
          </a:xfrm>
          <a:custGeom>
            <a:rect b="b" l="l" r="r" t="t"/>
            <a:pathLst>
              <a:path extrusionOk="0" h="639" w="792">
                <a:moveTo>
                  <a:pt x="609" y="0"/>
                </a:moveTo>
                <a:cubicBezTo>
                  <a:pt x="578" y="0"/>
                  <a:pt x="548" y="0"/>
                  <a:pt x="487" y="31"/>
                </a:cubicBezTo>
                <a:cubicBezTo>
                  <a:pt x="335" y="213"/>
                  <a:pt x="153" y="396"/>
                  <a:pt x="1" y="548"/>
                </a:cubicBezTo>
                <a:cubicBezTo>
                  <a:pt x="1" y="578"/>
                  <a:pt x="1" y="608"/>
                  <a:pt x="1" y="608"/>
                </a:cubicBezTo>
                <a:cubicBezTo>
                  <a:pt x="1" y="639"/>
                  <a:pt x="31" y="639"/>
                  <a:pt x="62" y="639"/>
                </a:cubicBezTo>
                <a:cubicBezTo>
                  <a:pt x="305" y="639"/>
                  <a:pt x="548" y="548"/>
                  <a:pt x="730" y="365"/>
                </a:cubicBezTo>
                <a:cubicBezTo>
                  <a:pt x="761" y="335"/>
                  <a:pt x="761" y="244"/>
                  <a:pt x="791" y="213"/>
                </a:cubicBezTo>
                <a:cubicBezTo>
                  <a:pt x="791" y="122"/>
                  <a:pt x="730" y="31"/>
                  <a:pt x="609" y="0"/>
                </a:cubicBez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12"/>
          <p:cNvSpPr/>
          <p:nvPr/>
        </p:nvSpPr>
        <p:spPr>
          <a:xfrm>
            <a:off x="3144173" y="2145817"/>
            <a:ext cx="22014" cy="17637"/>
          </a:xfrm>
          <a:custGeom>
            <a:rect b="b" l="l" r="r" t="t"/>
            <a:pathLst>
              <a:path extrusionOk="0" h="609" w="761">
                <a:moveTo>
                  <a:pt x="730" y="1"/>
                </a:moveTo>
                <a:cubicBezTo>
                  <a:pt x="669" y="1"/>
                  <a:pt x="578" y="1"/>
                  <a:pt x="517" y="31"/>
                </a:cubicBezTo>
                <a:cubicBezTo>
                  <a:pt x="335" y="153"/>
                  <a:pt x="183" y="305"/>
                  <a:pt x="61" y="487"/>
                </a:cubicBezTo>
                <a:cubicBezTo>
                  <a:pt x="1" y="548"/>
                  <a:pt x="31" y="578"/>
                  <a:pt x="61" y="608"/>
                </a:cubicBezTo>
                <a:cubicBezTo>
                  <a:pt x="61" y="608"/>
                  <a:pt x="92" y="608"/>
                  <a:pt x="122" y="608"/>
                </a:cubicBezTo>
                <a:cubicBezTo>
                  <a:pt x="365" y="517"/>
                  <a:pt x="609" y="365"/>
                  <a:pt x="761" y="153"/>
                </a:cubicBezTo>
                <a:lnTo>
                  <a:pt x="761" y="92"/>
                </a:lnTo>
                <a:cubicBezTo>
                  <a:pt x="761" y="61"/>
                  <a:pt x="761" y="1"/>
                  <a:pt x="7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12"/>
          <p:cNvSpPr/>
          <p:nvPr/>
        </p:nvSpPr>
        <p:spPr>
          <a:xfrm>
            <a:off x="3205730" y="2131741"/>
            <a:ext cx="1794" cy="2664"/>
          </a:xfrm>
          <a:custGeom>
            <a:rect b="b" l="l" r="r" t="t"/>
            <a:pathLst>
              <a:path extrusionOk="0" h="92" w="62">
                <a:moveTo>
                  <a:pt x="0" y="31"/>
                </a:moveTo>
                <a:cubicBezTo>
                  <a:pt x="0" y="61"/>
                  <a:pt x="0" y="61"/>
                  <a:pt x="31" y="91"/>
                </a:cubicBezTo>
                <a:lnTo>
                  <a:pt x="61" y="31"/>
                </a:lnTo>
                <a:cubicBezTo>
                  <a:pt x="61" y="31"/>
                  <a:pt x="61" y="0"/>
                  <a:pt x="31" y="0"/>
                </a:cubicBezTo>
                <a:cubicBezTo>
                  <a:pt x="31" y="0"/>
                  <a:pt x="0" y="31"/>
                  <a:pt x="0"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12"/>
          <p:cNvSpPr/>
          <p:nvPr/>
        </p:nvSpPr>
        <p:spPr>
          <a:xfrm>
            <a:off x="3306831" y="2118535"/>
            <a:ext cx="926" cy="29"/>
          </a:xfrm>
          <a:custGeom>
            <a:rect b="b" l="l" r="r" t="t"/>
            <a:pathLst>
              <a:path extrusionOk="0" h="1" w="32">
                <a:moveTo>
                  <a:pt x="1" y="0"/>
                </a:moveTo>
                <a:lnTo>
                  <a:pt x="31" y="0"/>
                </a:lnTo>
                <a:lnTo>
                  <a:pt x="31" y="0"/>
                </a:lnTo>
                <a:cubicBezTo>
                  <a:pt x="31" y="0"/>
                  <a:pt x="1" y="0"/>
                  <a:pt x="1" y="0"/>
                </a:cubicBez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12"/>
          <p:cNvSpPr/>
          <p:nvPr/>
        </p:nvSpPr>
        <p:spPr>
          <a:xfrm>
            <a:off x="3305095" y="2118535"/>
            <a:ext cx="1765" cy="1796"/>
          </a:xfrm>
          <a:custGeom>
            <a:rect b="b" l="l" r="r" t="t"/>
            <a:pathLst>
              <a:path extrusionOk="0" h="62" w="61">
                <a:moveTo>
                  <a:pt x="61" y="61"/>
                </a:moveTo>
                <a:lnTo>
                  <a:pt x="61" y="0"/>
                </a:lnTo>
                <a:cubicBezTo>
                  <a:pt x="0" y="31"/>
                  <a:pt x="0" y="31"/>
                  <a:pt x="61" y="61"/>
                </a:cubicBez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2" name="Google Shape;1582;p112"/>
          <p:cNvGrpSpPr/>
          <p:nvPr/>
        </p:nvGrpSpPr>
        <p:grpSpPr>
          <a:xfrm>
            <a:off x="3327651" y="1669623"/>
            <a:ext cx="4889103" cy="2920008"/>
            <a:chOff x="2451300" y="1583875"/>
            <a:chExt cx="4516075" cy="2665700"/>
          </a:xfrm>
        </p:grpSpPr>
        <p:grpSp>
          <p:nvGrpSpPr>
            <p:cNvPr id="1583" name="Google Shape;1583;p112"/>
            <p:cNvGrpSpPr/>
            <p:nvPr/>
          </p:nvGrpSpPr>
          <p:grpSpPr>
            <a:xfrm>
              <a:off x="2451300" y="1583875"/>
              <a:ext cx="4257700" cy="2665700"/>
              <a:chOff x="2145100" y="2263675"/>
              <a:chExt cx="4257700" cy="2665700"/>
            </a:xfrm>
          </p:grpSpPr>
          <p:sp>
            <p:nvSpPr>
              <p:cNvPr id="1584" name="Google Shape;1584;p112"/>
              <p:cNvSpPr/>
              <p:nvPr/>
            </p:nvSpPr>
            <p:spPr>
              <a:xfrm>
                <a:off x="5029650" y="2282650"/>
                <a:ext cx="117050" cy="99575"/>
              </a:xfrm>
              <a:custGeom>
                <a:rect b="b" l="l" r="r" t="t"/>
                <a:pathLst>
                  <a:path extrusionOk="0" h="3983" w="4682">
                    <a:moveTo>
                      <a:pt x="244" y="2007"/>
                    </a:moveTo>
                    <a:cubicBezTo>
                      <a:pt x="244" y="2068"/>
                      <a:pt x="274" y="2129"/>
                      <a:pt x="366" y="2129"/>
                    </a:cubicBezTo>
                    <a:cubicBezTo>
                      <a:pt x="457" y="2159"/>
                      <a:pt x="517" y="2129"/>
                      <a:pt x="548" y="2159"/>
                    </a:cubicBezTo>
                    <a:cubicBezTo>
                      <a:pt x="669" y="2281"/>
                      <a:pt x="821" y="2311"/>
                      <a:pt x="1004" y="2341"/>
                    </a:cubicBezTo>
                    <a:cubicBezTo>
                      <a:pt x="1004" y="2341"/>
                      <a:pt x="1034" y="2341"/>
                      <a:pt x="1065" y="2372"/>
                    </a:cubicBezTo>
                    <a:cubicBezTo>
                      <a:pt x="1095" y="2402"/>
                      <a:pt x="1065" y="2433"/>
                      <a:pt x="1004" y="2433"/>
                    </a:cubicBezTo>
                    <a:lnTo>
                      <a:pt x="730" y="2463"/>
                    </a:lnTo>
                    <a:cubicBezTo>
                      <a:pt x="639" y="2493"/>
                      <a:pt x="548" y="2524"/>
                      <a:pt x="487" y="2615"/>
                    </a:cubicBezTo>
                    <a:cubicBezTo>
                      <a:pt x="457" y="2645"/>
                      <a:pt x="487" y="2737"/>
                      <a:pt x="609" y="2828"/>
                    </a:cubicBezTo>
                    <a:cubicBezTo>
                      <a:pt x="700" y="2919"/>
                      <a:pt x="852" y="3071"/>
                      <a:pt x="973" y="3192"/>
                    </a:cubicBezTo>
                    <a:cubicBezTo>
                      <a:pt x="1004" y="3223"/>
                      <a:pt x="1065" y="3253"/>
                      <a:pt x="1095" y="3253"/>
                    </a:cubicBezTo>
                    <a:cubicBezTo>
                      <a:pt x="1369" y="3192"/>
                      <a:pt x="1551" y="2889"/>
                      <a:pt x="1490" y="2645"/>
                    </a:cubicBezTo>
                    <a:cubicBezTo>
                      <a:pt x="1490" y="2585"/>
                      <a:pt x="1429" y="2524"/>
                      <a:pt x="1460" y="2433"/>
                    </a:cubicBezTo>
                    <a:cubicBezTo>
                      <a:pt x="1460" y="2402"/>
                      <a:pt x="1490" y="2402"/>
                      <a:pt x="1521" y="2402"/>
                    </a:cubicBezTo>
                    <a:lnTo>
                      <a:pt x="1581" y="2402"/>
                    </a:lnTo>
                    <a:cubicBezTo>
                      <a:pt x="1703" y="2493"/>
                      <a:pt x="1764" y="2645"/>
                      <a:pt x="1764" y="2828"/>
                    </a:cubicBezTo>
                    <a:cubicBezTo>
                      <a:pt x="1764" y="2919"/>
                      <a:pt x="1733" y="3010"/>
                      <a:pt x="1733" y="3101"/>
                    </a:cubicBezTo>
                    <a:cubicBezTo>
                      <a:pt x="1703" y="3314"/>
                      <a:pt x="1703" y="3314"/>
                      <a:pt x="1885" y="3344"/>
                    </a:cubicBezTo>
                    <a:cubicBezTo>
                      <a:pt x="2037" y="3314"/>
                      <a:pt x="2189" y="3405"/>
                      <a:pt x="2280" y="3527"/>
                    </a:cubicBezTo>
                    <a:cubicBezTo>
                      <a:pt x="2402" y="3740"/>
                      <a:pt x="2615" y="3831"/>
                      <a:pt x="2858" y="3831"/>
                    </a:cubicBezTo>
                    <a:cubicBezTo>
                      <a:pt x="3253" y="3831"/>
                      <a:pt x="3618" y="3861"/>
                      <a:pt x="3983" y="3983"/>
                    </a:cubicBezTo>
                    <a:cubicBezTo>
                      <a:pt x="4043" y="3983"/>
                      <a:pt x="4135" y="3983"/>
                      <a:pt x="4195" y="3983"/>
                    </a:cubicBezTo>
                    <a:cubicBezTo>
                      <a:pt x="4347" y="3922"/>
                      <a:pt x="4499" y="3800"/>
                      <a:pt x="4621" y="3679"/>
                    </a:cubicBezTo>
                    <a:cubicBezTo>
                      <a:pt x="4682" y="3588"/>
                      <a:pt x="4682" y="3496"/>
                      <a:pt x="4621" y="3405"/>
                    </a:cubicBezTo>
                    <a:cubicBezTo>
                      <a:pt x="4621" y="3375"/>
                      <a:pt x="4591" y="3344"/>
                      <a:pt x="4560" y="3314"/>
                    </a:cubicBezTo>
                    <a:cubicBezTo>
                      <a:pt x="4469" y="3253"/>
                      <a:pt x="4408" y="3192"/>
                      <a:pt x="4347" y="3132"/>
                    </a:cubicBezTo>
                    <a:cubicBezTo>
                      <a:pt x="4256" y="3101"/>
                      <a:pt x="4195" y="3010"/>
                      <a:pt x="4226" y="2919"/>
                    </a:cubicBezTo>
                    <a:cubicBezTo>
                      <a:pt x="4287" y="2706"/>
                      <a:pt x="4074" y="2585"/>
                      <a:pt x="4043" y="2433"/>
                    </a:cubicBezTo>
                    <a:cubicBezTo>
                      <a:pt x="3952" y="2098"/>
                      <a:pt x="3739" y="1855"/>
                      <a:pt x="3466" y="1703"/>
                    </a:cubicBezTo>
                    <a:cubicBezTo>
                      <a:pt x="3344" y="1642"/>
                      <a:pt x="3192" y="1642"/>
                      <a:pt x="3071" y="1703"/>
                    </a:cubicBezTo>
                    <a:cubicBezTo>
                      <a:pt x="2980" y="1794"/>
                      <a:pt x="2858" y="1794"/>
                      <a:pt x="2767" y="1703"/>
                    </a:cubicBezTo>
                    <a:cubicBezTo>
                      <a:pt x="2645" y="1612"/>
                      <a:pt x="2463" y="1612"/>
                      <a:pt x="2341" y="1733"/>
                    </a:cubicBezTo>
                    <a:cubicBezTo>
                      <a:pt x="2280" y="1764"/>
                      <a:pt x="2250" y="1764"/>
                      <a:pt x="2220" y="1794"/>
                    </a:cubicBezTo>
                    <a:lnTo>
                      <a:pt x="2220" y="1794"/>
                    </a:lnTo>
                    <a:lnTo>
                      <a:pt x="2189" y="1794"/>
                    </a:lnTo>
                    <a:cubicBezTo>
                      <a:pt x="2098" y="1916"/>
                      <a:pt x="1976" y="2007"/>
                      <a:pt x="1885" y="2098"/>
                    </a:cubicBezTo>
                    <a:cubicBezTo>
                      <a:pt x="1855" y="2159"/>
                      <a:pt x="1794" y="2159"/>
                      <a:pt x="1794" y="2098"/>
                    </a:cubicBezTo>
                    <a:cubicBezTo>
                      <a:pt x="1764" y="2098"/>
                      <a:pt x="1764" y="2068"/>
                      <a:pt x="1794" y="2037"/>
                    </a:cubicBezTo>
                    <a:cubicBezTo>
                      <a:pt x="1855" y="1916"/>
                      <a:pt x="2007" y="1825"/>
                      <a:pt x="2159" y="1825"/>
                    </a:cubicBezTo>
                    <a:lnTo>
                      <a:pt x="2189" y="1825"/>
                    </a:lnTo>
                    <a:lnTo>
                      <a:pt x="2189" y="1825"/>
                    </a:lnTo>
                    <a:cubicBezTo>
                      <a:pt x="2220" y="1642"/>
                      <a:pt x="2159" y="1430"/>
                      <a:pt x="2007" y="1308"/>
                    </a:cubicBezTo>
                    <a:cubicBezTo>
                      <a:pt x="1855" y="1186"/>
                      <a:pt x="1764" y="1004"/>
                      <a:pt x="1794" y="822"/>
                    </a:cubicBezTo>
                    <a:cubicBezTo>
                      <a:pt x="1794" y="730"/>
                      <a:pt x="1703" y="639"/>
                      <a:pt x="1612" y="639"/>
                    </a:cubicBezTo>
                    <a:cubicBezTo>
                      <a:pt x="1338" y="609"/>
                      <a:pt x="1095" y="457"/>
                      <a:pt x="943" y="244"/>
                    </a:cubicBezTo>
                    <a:cubicBezTo>
                      <a:pt x="852" y="153"/>
                      <a:pt x="761" y="92"/>
                      <a:pt x="639" y="62"/>
                    </a:cubicBezTo>
                    <a:cubicBezTo>
                      <a:pt x="578" y="1"/>
                      <a:pt x="457" y="62"/>
                      <a:pt x="426" y="123"/>
                    </a:cubicBezTo>
                    <a:cubicBezTo>
                      <a:pt x="366" y="305"/>
                      <a:pt x="305" y="487"/>
                      <a:pt x="214" y="639"/>
                    </a:cubicBezTo>
                    <a:cubicBezTo>
                      <a:pt x="62" y="852"/>
                      <a:pt x="1" y="1156"/>
                      <a:pt x="122" y="1399"/>
                    </a:cubicBezTo>
                    <a:cubicBezTo>
                      <a:pt x="214" y="1582"/>
                      <a:pt x="274" y="1794"/>
                      <a:pt x="244" y="200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12"/>
              <p:cNvSpPr/>
              <p:nvPr/>
            </p:nvSpPr>
            <p:spPr>
              <a:xfrm>
                <a:off x="5582850" y="2338900"/>
                <a:ext cx="97300" cy="69925"/>
              </a:xfrm>
              <a:custGeom>
                <a:rect b="b" l="l" r="r" t="t"/>
                <a:pathLst>
                  <a:path extrusionOk="0" h="2797" w="3892">
                    <a:moveTo>
                      <a:pt x="274" y="1611"/>
                    </a:moveTo>
                    <a:cubicBezTo>
                      <a:pt x="396" y="1733"/>
                      <a:pt x="487" y="1885"/>
                      <a:pt x="518" y="2067"/>
                    </a:cubicBezTo>
                    <a:cubicBezTo>
                      <a:pt x="518" y="2128"/>
                      <a:pt x="578" y="2189"/>
                      <a:pt x="639" y="2219"/>
                    </a:cubicBezTo>
                    <a:cubicBezTo>
                      <a:pt x="761" y="2280"/>
                      <a:pt x="882" y="2341"/>
                      <a:pt x="1004" y="2401"/>
                    </a:cubicBezTo>
                    <a:cubicBezTo>
                      <a:pt x="1156" y="2432"/>
                      <a:pt x="1308" y="2523"/>
                      <a:pt x="1429" y="2614"/>
                    </a:cubicBezTo>
                    <a:cubicBezTo>
                      <a:pt x="1521" y="2736"/>
                      <a:pt x="1673" y="2797"/>
                      <a:pt x="1794" y="2736"/>
                    </a:cubicBezTo>
                    <a:lnTo>
                      <a:pt x="2129" y="2736"/>
                    </a:lnTo>
                    <a:cubicBezTo>
                      <a:pt x="2189" y="2736"/>
                      <a:pt x="2250" y="2705"/>
                      <a:pt x="2281" y="2645"/>
                    </a:cubicBezTo>
                    <a:cubicBezTo>
                      <a:pt x="2341" y="2553"/>
                      <a:pt x="2341" y="2432"/>
                      <a:pt x="2463" y="2371"/>
                    </a:cubicBezTo>
                    <a:cubicBezTo>
                      <a:pt x="2554" y="2280"/>
                      <a:pt x="2615" y="2219"/>
                      <a:pt x="2676" y="2098"/>
                    </a:cubicBezTo>
                    <a:cubicBezTo>
                      <a:pt x="2767" y="1915"/>
                      <a:pt x="2980" y="1824"/>
                      <a:pt x="3192" y="1885"/>
                    </a:cubicBezTo>
                    <a:cubicBezTo>
                      <a:pt x="3253" y="1885"/>
                      <a:pt x="3314" y="1885"/>
                      <a:pt x="3375" y="1854"/>
                    </a:cubicBezTo>
                    <a:cubicBezTo>
                      <a:pt x="3436" y="1824"/>
                      <a:pt x="3496" y="1763"/>
                      <a:pt x="3527" y="1702"/>
                    </a:cubicBezTo>
                    <a:cubicBezTo>
                      <a:pt x="3557" y="1672"/>
                      <a:pt x="3588" y="1642"/>
                      <a:pt x="3588" y="1581"/>
                    </a:cubicBezTo>
                    <a:cubicBezTo>
                      <a:pt x="3588" y="1490"/>
                      <a:pt x="3618" y="1459"/>
                      <a:pt x="3679" y="1429"/>
                    </a:cubicBezTo>
                    <a:cubicBezTo>
                      <a:pt x="3709" y="1398"/>
                      <a:pt x="3740" y="1368"/>
                      <a:pt x="3770" y="1338"/>
                    </a:cubicBezTo>
                    <a:cubicBezTo>
                      <a:pt x="3831" y="1277"/>
                      <a:pt x="3861" y="1216"/>
                      <a:pt x="3861" y="1155"/>
                    </a:cubicBezTo>
                    <a:cubicBezTo>
                      <a:pt x="3891" y="1064"/>
                      <a:pt x="3891" y="973"/>
                      <a:pt x="3861" y="882"/>
                    </a:cubicBezTo>
                    <a:cubicBezTo>
                      <a:pt x="3831" y="790"/>
                      <a:pt x="3800" y="699"/>
                      <a:pt x="3740" y="578"/>
                    </a:cubicBezTo>
                    <a:cubicBezTo>
                      <a:pt x="3800" y="365"/>
                      <a:pt x="3679" y="304"/>
                      <a:pt x="3527" y="274"/>
                    </a:cubicBezTo>
                    <a:lnTo>
                      <a:pt x="2645" y="91"/>
                    </a:lnTo>
                    <a:cubicBezTo>
                      <a:pt x="2645" y="91"/>
                      <a:pt x="2615" y="91"/>
                      <a:pt x="2584" y="91"/>
                    </a:cubicBezTo>
                    <a:cubicBezTo>
                      <a:pt x="2524" y="122"/>
                      <a:pt x="2463" y="152"/>
                      <a:pt x="2432" y="183"/>
                    </a:cubicBezTo>
                    <a:cubicBezTo>
                      <a:pt x="2402" y="213"/>
                      <a:pt x="2402" y="274"/>
                      <a:pt x="2432" y="304"/>
                    </a:cubicBezTo>
                    <a:cubicBezTo>
                      <a:pt x="2554" y="487"/>
                      <a:pt x="2615" y="730"/>
                      <a:pt x="2584" y="942"/>
                    </a:cubicBezTo>
                    <a:cubicBezTo>
                      <a:pt x="2584" y="1003"/>
                      <a:pt x="2615" y="1064"/>
                      <a:pt x="2615" y="1125"/>
                    </a:cubicBezTo>
                    <a:lnTo>
                      <a:pt x="2645" y="1125"/>
                    </a:lnTo>
                    <a:lnTo>
                      <a:pt x="2676" y="1155"/>
                    </a:lnTo>
                    <a:lnTo>
                      <a:pt x="2615" y="1125"/>
                    </a:lnTo>
                    <a:lnTo>
                      <a:pt x="2615" y="1094"/>
                    </a:lnTo>
                    <a:cubicBezTo>
                      <a:pt x="2584" y="1094"/>
                      <a:pt x="2554" y="1064"/>
                      <a:pt x="2554" y="1034"/>
                    </a:cubicBezTo>
                    <a:cubicBezTo>
                      <a:pt x="2402" y="851"/>
                      <a:pt x="2281" y="608"/>
                      <a:pt x="2250" y="365"/>
                    </a:cubicBezTo>
                    <a:cubicBezTo>
                      <a:pt x="2250" y="213"/>
                      <a:pt x="2129" y="122"/>
                      <a:pt x="2007" y="91"/>
                    </a:cubicBezTo>
                    <a:cubicBezTo>
                      <a:pt x="1885" y="61"/>
                      <a:pt x="1733" y="31"/>
                      <a:pt x="1612" y="0"/>
                    </a:cubicBezTo>
                    <a:cubicBezTo>
                      <a:pt x="1581" y="31"/>
                      <a:pt x="1521" y="31"/>
                      <a:pt x="1521" y="61"/>
                    </a:cubicBezTo>
                    <a:cubicBezTo>
                      <a:pt x="1460" y="152"/>
                      <a:pt x="1429" y="243"/>
                      <a:pt x="1399" y="335"/>
                    </a:cubicBezTo>
                    <a:cubicBezTo>
                      <a:pt x="1399" y="456"/>
                      <a:pt x="1399" y="578"/>
                      <a:pt x="1399" y="699"/>
                    </a:cubicBezTo>
                    <a:lnTo>
                      <a:pt x="1429" y="699"/>
                    </a:lnTo>
                    <a:cubicBezTo>
                      <a:pt x="1460" y="730"/>
                      <a:pt x="1460" y="760"/>
                      <a:pt x="1490" y="790"/>
                    </a:cubicBezTo>
                    <a:lnTo>
                      <a:pt x="1399" y="730"/>
                    </a:lnTo>
                    <a:lnTo>
                      <a:pt x="1399" y="699"/>
                    </a:lnTo>
                    <a:cubicBezTo>
                      <a:pt x="1217" y="639"/>
                      <a:pt x="1034" y="639"/>
                      <a:pt x="882" y="456"/>
                    </a:cubicBezTo>
                    <a:cubicBezTo>
                      <a:pt x="761" y="335"/>
                      <a:pt x="609" y="243"/>
                      <a:pt x="426" y="213"/>
                    </a:cubicBezTo>
                    <a:cubicBezTo>
                      <a:pt x="335" y="183"/>
                      <a:pt x="244" y="243"/>
                      <a:pt x="183" y="335"/>
                    </a:cubicBezTo>
                    <a:cubicBezTo>
                      <a:pt x="153" y="487"/>
                      <a:pt x="92" y="669"/>
                      <a:pt x="31" y="851"/>
                    </a:cubicBezTo>
                    <a:cubicBezTo>
                      <a:pt x="1" y="912"/>
                      <a:pt x="1" y="973"/>
                      <a:pt x="31" y="1034"/>
                    </a:cubicBezTo>
                    <a:cubicBezTo>
                      <a:pt x="92" y="1246"/>
                      <a:pt x="183" y="1429"/>
                      <a:pt x="274" y="1611"/>
                    </a:cubicBezTo>
                    <a:close/>
                    <a:moveTo>
                      <a:pt x="2736" y="1277"/>
                    </a:moveTo>
                    <a:lnTo>
                      <a:pt x="2767" y="1307"/>
                    </a:lnTo>
                    <a:lnTo>
                      <a:pt x="2736" y="1307"/>
                    </a:lnTo>
                    <a:cubicBezTo>
                      <a:pt x="2736" y="1277"/>
                      <a:pt x="2706" y="1277"/>
                      <a:pt x="2706" y="1246"/>
                    </a:cubicBezTo>
                    <a:cubicBezTo>
                      <a:pt x="2706" y="1277"/>
                      <a:pt x="2736" y="1277"/>
                      <a:pt x="2736" y="1277"/>
                    </a:cubicBezTo>
                    <a:close/>
                    <a:moveTo>
                      <a:pt x="1521" y="851"/>
                    </a:moveTo>
                    <a:lnTo>
                      <a:pt x="1521" y="912"/>
                    </a:lnTo>
                    <a:lnTo>
                      <a:pt x="1521" y="912"/>
                    </a:lnTo>
                    <a:lnTo>
                      <a:pt x="1460" y="851"/>
                    </a:lnTo>
                    <a:cubicBezTo>
                      <a:pt x="1490" y="851"/>
                      <a:pt x="1521" y="851"/>
                      <a:pt x="1521" y="8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12"/>
              <p:cNvSpPr/>
              <p:nvPr/>
            </p:nvSpPr>
            <p:spPr>
              <a:xfrm>
                <a:off x="5153525" y="2342700"/>
                <a:ext cx="57000" cy="68400"/>
              </a:xfrm>
              <a:custGeom>
                <a:rect b="b" l="l" r="r" t="t"/>
                <a:pathLst>
                  <a:path extrusionOk="0" h="2736" w="2280">
                    <a:moveTo>
                      <a:pt x="274" y="1125"/>
                    </a:moveTo>
                    <a:cubicBezTo>
                      <a:pt x="274" y="1155"/>
                      <a:pt x="274" y="1186"/>
                      <a:pt x="274" y="1246"/>
                    </a:cubicBezTo>
                    <a:cubicBezTo>
                      <a:pt x="274" y="1338"/>
                      <a:pt x="274" y="1429"/>
                      <a:pt x="274" y="1520"/>
                    </a:cubicBezTo>
                    <a:cubicBezTo>
                      <a:pt x="335" y="1763"/>
                      <a:pt x="365" y="2006"/>
                      <a:pt x="426" y="2249"/>
                    </a:cubicBezTo>
                    <a:cubicBezTo>
                      <a:pt x="487" y="2432"/>
                      <a:pt x="578" y="2584"/>
                      <a:pt x="699" y="2705"/>
                    </a:cubicBezTo>
                    <a:cubicBezTo>
                      <a:pt x="730" y="2736"/>
                      <a:pt x="791" y="2736"/>
                      <a:pt x="821" y="2736"/>
                    </a:cubicBezTo>
                    <a:cubicBezTo>
                      <a:pt x="851" y="2736"/>
                      <a:pt x="912" y="2705"/>
                      <a:pt x="943" y="2675"/>
                    </a:cubicBezTo>
                    <a:cubicBezTo>
                      <a:pt x="1125" y="2371"/>
                      <a:pt x="1398" y="2158"/>
                      <a:pt x="1702" y="2006"/>
                    </a:cubicBezTo>
                    <a:cubicBezTo>
                      <a:pt x="1824" y="1946"/>
                      <a:pt x="1946" y="1824"/>
                      <a:pt x="2067" y="1702"/>
                    </a:cubicBezTo>
                    <a:cubicBezTo>
                      <a:pt x="2158" y="1642"/>
                      <a:pt x="2219" y="1550"/>
                      <a:pt x="2250" y="1429"/>
                    </a:cubicBezTo>
                    <a:cubicBezTo>
                      <a:pt x="2280" y="1368"/>
                      <a:pt x="2280" y="1307"/>
                      <a:pt x="2250" y="1246"/>
                    </a:cubicBezTo>
                    <a:cubicBezTo>
                      <a:pt x="2219" y="1125"/>
                      <a:pt x="2158" y="1034"/>
                      <a:pt x="2098" y="942"/>
                    </a:cubicBezTo>
                    <a:cubicBezTo>
                      <a:pt x="2037" y="790"/>
                      <a:pt x="1915" y="669"/>
                      <a:pt x="1763" y="638"/>
                    </a:cubicBezTo>
                    <a:cubicBezTo>
                      <a:pt x="1550" y="547"/>
                      <a:pt x="1338" y="456"/>
                      <a:pt x="1155" y="335"/>
                    </a:cubicBezTo>
                    <a:cubicBezTo>
                      <a:pt x="943" y="274"/>
                      <a:pt x="730" y="183"/>
                      <a:pt x="547" y="61"/>
                    </a:cubicBezTo>
                    <a:cubicBezTo>
                      <a:pt x="456" y="31"/>
                      <a:pt x="365" y="0"/>
                      <a:pt x="274" y="0"/>
                    </a:cubicBezTo>
                    <a:cubicBezTo>
                      <a:pt x="243" y="0"/>
                      <a:pt x="183" y="0"/>
                      <a:pt x="152" y="61"/>
                    </a:cubicBezTo>
                    <a:cubicBezTo>
                      <a:pt x="31" y="243"/>
                      <a:pt x="0" y="487"/>
                      <a:pt x="91" y="699"/>
                    </a:cubicBezTo>
                    <a:cubicBezTo>
                      <a:pt x="183" y="821"/>
                      <a:pt x="213" y="973"/>
                      <a:pt x="274" y="112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12"/>
              <p:cNvSpPr/>
              <p:nvPr/>
            </p:nvSpPr>
            <p:spPr>
              <a:xfrm>
                <a:off x="5693050" y="2342700"/>
                <a:ext cx="51700" cy="22050"/>
              </a:xfrm>
              <a:custGeom>
                <a:rect b="b" l="l" r="r" t="t"/>
                <a:pathLst>
                  <a:path extrusionOk="0" h="882" w="2068">
                    <a:moveTo>
                      <a:pt x="335" y="608"/>
                    </a:moveTo>
                    <a:cubicBezTo>
                      <a:pt x="669" y="760"/>
                      <a:pt x="1003" y="821"/>
                      <a:pt x="1368" y="882"/>
                    </a:cubicBezTo>
                    <a:cubicBezTo>
                      <a:pt x="1459" y="851"/>
                      <a:pt x="1550" y="851"/>
                      <a:pt x="1642" y="821"/>
                    </a:cubicBezTo>
                    <a:cubicBezTo>
                      <a:pt x="1824" y="790"/>
                      <a:pt x="1976" y="669"/>
                      <a:pt x="2037" y="487"/>
                    </a:cubicBezTo>
                    <a:cubicBezTo>
                      <a:pt x="2067" y="426"/>
                      <a:pt x="2067" y="365"/>
                      <a:pt x="2037" y="304"/>
                    </a:cubicBezTo>
                    <a:cubicBezTo>
                      <a:pt x="1946" y="91"/>
                      <a:pt x="1763" y="0"/>
                      <a:pt x="1550" y="0"/>
                    </a:cubicBezTo>
                    <a:cubicBezTo>
                      <a:pt x="1398" y="0"/>
                      <a:pt x="1246" y="61"/>
                      <a:pt x="1094" y="61"/>
                    </a:cubicBezTo>
                    <a:cubicBezTo>
                      <a:pt x="912" y="61"/>
                      <a:pt x="730" y="61"/>
                      <a:pt x="547" y="31"/>
                    </a:cubicBezTo>
                    <a:cubicBezTo>
                      <a:pt x="517" y="31"/>
                      <a:pt x="456" y="61"/>
                      <a:pt x="426" y="61"/>
                    </a:cubicBezTo>
                    <a:cubicBezTo>
                      <a:pt x="335" y="122"/>
                      <a:pt x="213" y="152"/>
                      <a:pt x="91" y="122"/>
                    </a:cubicBezTo>
                    <a:cubicBezTo>
                      <a:pt x="31" y="122"/>
                      <a:pt x="0" y="213"/>
                      <a:pt x="31" y="274"/>
                    </a:cubicBezTo>
                    <a:cubicBezTo>
                      <a:pt x="91" y="426"/>
                      <a:pt x="213" y="547"/>
                      <a:pt x="335" y="6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12"/>
              <p:cNvSpPr/>
              <p:nvPr/>
            </p:nvSpPr>
            <p:spPr>
              <a:xfrm>
                <a:off x="5680875" y="2424750"/>
                <a:ext cx="41075" cy="27400"/>
              </a:xfrm>
              <a:custGeom>
                <a:rect b="b" l="l" r="r" t="t"/>
                <a:pathLst>
                  <a:path extrusionOk="0" h="1096" w="1643">
                    <a:moveTo>
                      <a:pt x="31" y="1065"/>
                    </a:moveTo>
                    <a:cubicBezTo>
                      <a:pt x="31" y="1065"/>
                      <a:pt x="92" y="1095"/>
                      <a:pt x="92" y="1065"/>
                    </a:cubicBezTo>
                    <a:cubicBezTo>
                      <a:pt x="274" y="943"/>
                      <a:pt x="487" y="882"/>
                      <a:pt x="730" y="913"/>
                    </a:cubicBezTo>
                    <a:cubicBezTo>
                      <a:pt x="974" y="882"/>
                      <a:pt x="1217" y="882"/>
                      <a:pt x="1460" y="822"/>
                    </a:cubicBezTo>
                    <a:cubicBezTo>
                      <a:pt x="1581" y="791"/>
                      <a:pt x="1642" y="670"/>
                      <a:pt x="1551" y="578"/>
                    </a:cubicBezTo>
                    <a:cubicBezTo>
                      <a:pt x="1460" y="366"/>
                      <a:pt x="1278" y="214"/>
                      <a:pt x="1065" y="122"/>
                    </a:cubicBezTo>
                    <a:cubicBezTo>
                      <a:pt x="943" y="92"/>
                      <a:pt x="852" y="62"/>
                      <a:pt x="730" y="31"/>
                    </a:cubicBezTo>
                    <a:cubicBezTo>
                      <a:pt x="639" y="1"/>
                      <a:pt x="518" y="1"/>
                      <a:pt x="396" y="1"/>
                    </a:cubicBezTo>
                    <a:cubicBezTo>
                      <a:pt x="305" y="31"/>
                      <a:pt x="183" y="92"/>
                      <a:pt x="153" y="214"/>
                    </a:cubicBezTo>
                    <a:cubicBezTo>
                      <a:pt x="122" y="335"/>
                      <a:pt x="92" y="487"/>
                      <a:pt x="62" y="761"/>
                    </a:cubicBezTo>
                    <a:cubicBezTo>
                      <a:pt x="62" y="761"/>
                      <a:pt x="31" y="882"/>
                      <a:pt x="1" y="1004"/>
                    </a:cubicBezTo>
                    <a:cubicBezTo>
                      <a:pt x="1" y="1034"/>
                      <a:pt x="1" y="1065"/>
                      <a:pt x="31" y="10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12"/>
              <p:cNvSpPr/>
              <p:nvPr/>
            </p:nvSpPr>
            <p:spPr>
              <a:xfrm>
                <a:off x="5374650" y="2496950"/>
                <a:ext cx="20550" cy="20550"/>
              </a:xfrm>
              <a:custGeom>
                <a:rect b="b" l="l" r="r" t="t"/>
                <a:pathLst>
                  <a:path extrusionOk="0" h="822" w="822">
                    <a:moveTo>
                      <a:pt x="274" y="760"/>
                    </a:moveTo>
                    <a:cubicBezTo>
                      <a:pt x="335" y="760"/>
                      <a:pt x="396" y="791"/>
                      <a:pt x="456" y="791"/>
                    </a:cubicBezTo>
                    <a:lnTo>
                      <a:pt x="517" y="791"/>
                    </a:lnTo>
                    <a:cubicBezTo>
                      <a:pt x="700" y="821"/>
                      <a:pt x="821" y="669"/>
                      <a:pt x="791" y="487"/>
                    </a:cubicBezTo>
                    <a:cubicBezTo>
                      <a:pt x="791" y="365"/>
                      <a:pt x="730" y="213"/>
                      <a:pt x="669" y="122"/>
                    </a:cubicBezTo>
                    <a:cubicBezTo>
                      <a:pt x="608" y="31"/>
                      <a:pt x="517" y="0"/>
                      <a:pt x="426" y="31"/>
                    </a:cubicBezTo>
                    <a:cubicBezTo>
                      <a:pt x="335" y="61"/>
                      <a:pt x="213" y="122"/>
                      <a:pt x="122" y="152"/>
                    </a:cubicBezTo>
                    <a:cubicBezTo>
                      <a:pt x="31" y="213"/>
                      <a:pt x="0" y="304"/>
                      <a:pt x="31" y="396"/>
                    </a:cubicBezTo>
                    <a:cubicBezTo>
                      <a:pt x="31" y="396"/>
                      <a:pt x="31" y="426"/>
                      <a:pt x="31" y="456"/>
                    </a:cubicBezTo>
                    <a:cubicBezTo>
                      <a:pt x="31" y="639"/>
                      <a:pt x="122" y="700"/>
                      <a:pt x="274" y="7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12"/>
              <p:cNvSpPr/>
              <p:nvPr/>
            </p:nvSpPr>
            <p:spPr>
              <a:xfrm>
                <a:off x="5663400" y="2414875"/>
                <a:ext cx="12950" cy="16000"/>
              </a:xfrm>
              <a:custGeom>
                <a:rect b="b" l="l" r="r" t="t"/>
                <a:pathLst>
                  <a:path extrusionOk="0" h="640" w="518">
                    <a:moveTo>
                      <a:pt x="62" y="62"/>
                    </a:moveTo>
                    <a:cubicBezTo>
                      <a:pt x="31" y="92"/>
                      <a:pt x="1" y="153"/>
                      <a:pt x="1" y="214"/>
                    </a:cubicBezTo>
                    <a:cubicBezTo>
                      <a:pt x="1" y="396"/>
                      <a:pt x="122" y="548"/>
                      <a:pt x="305" y="639"/>
                    </a:cubicBezTo>
                    <a:cubicBezTo>
                      <a:pt x="366" y="639"/>
                      <a:pt x="426" y="609"/>
                      <a:pt x="457" y="578"/>
                    </a:cubicBezTo>
                    <a:cubicBezTo>
                      <a:pt x="487" y="517"/>
                      <a:pt x="518" y="457"/>
                      <a:pt x="518" y="396"/>
                    </a:cubicBezTo>
                    <a:cubicBezTo>
                      <a:pt x="518" y="214"/>
                      <a:pt x="426" y="92"/>
                      <a:pt x="244" y="31"/>
                    </a:cubicBezTo>
                    <a:cubicBezTo>
                      <a:pt x="183" y="1"/>
                      <a:pt x="122" y="1"/>
                      <a:pt x="62"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12"/>
              <p:cNvSpPr/>
              <p:nvPr/>
            </p:nvSpPr>
            <p:spPr>
              <a:xfrm>
                <a:off x="5567650" y="2373100"/>
                <a:ext cx="15225" cy="19775"/>
              </a:xfrm>
              <a:custGeom>
                <a:rect b="b" l="l" r="r" t="t"/>
                <a:pathLst>
                  <a:path extrusionOk="0" h="791" w="609">
                    <a:moveTo>
                      <a:pt x="487" y="760"/>
                    </a:moveTo>
                    <a:cubicBezTo>
                      <a:pt x="487" y="790"/>
                      <a:pt x="518" y="790"/>
                      <a:pt x="548" y="760"/>
                    </a:cubicBezTo>
                    <a:cubicBezTo>
                      <a:pt x="578" y="730"/>
                      <a:pt x="609" y="699"/>
                      <a:pt x="609" y="669"/>
                    </a:cubicBezTo>
                    <a:cubicBezTo>
                      <a:pt x="609" y="608"/>
                      <a:pt x="609" y="547"/>
                      <a:pt x="578" y="486"/>
                    </a:cubicBezTo>
                    <a:cubicBezTo>
                      <a:pt x="548" y="304"/>
                      <a:pt x="396" y="152"/>
                      <a:pt x="244" y="91"/>
                    </a:cubicBezTo>
                    <a:cubicBezTo>
                      <a:pt x="183" y="91"/>
                      <a:pt x="153" y="61"/>
                      <a:pt x="123" y="30"/>
                    </a:cubicBezTo>
                    <a:cubicBezTo>
                      <a:pt x="62" y="0"/>
                      <a:pt x="31" y="0"/>
                      <a:pt x="1" y="30"/>
                    </a:cubicBezTo>
                    <a:cubicBezTo>
                      <a:pt x="1" y="61"/>
                      <a:pt x="1" y="61"/>
                      <a:pt x="1" y="91"/>
                    </a:cubicBezTo>
                    <a:cubicBezTo>
                      <a:pt x="153" y="334"/>
                      <a:pt x="305" y="547"/>
                      <a:pt x="487" y="7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12"/>
              <p:cNvSpPr/>
              <p:nvPr/>
            </p:nvSpPr>
            <p:spPr>
              <a:xfrm>
                <a:off x="5057025" y="2634500"/>
                <a:ext cx="12175" cy="13700"/>
              </a:xfrm>
              <a:custGeom>
                <a:rect b="b" l="l" r="r" t="t"/>
                <a:pathLst>
                  <a:path extrusionOk="0" h="548" w="487">
                    <a:moveTo>
                      <a:pt x="274" y="30"/>
                    </a:moveTo>
                    <a:cubicBezTo>
                      <a:pt x="243" y="0"/>
                      <a:pt x="213" y="0"/>
                      <a:pt x="152" y="30"/>
                    </a:cubicBezTo>
                    <a:cubicBezTo>
                      <a:pt x="30" y="122"/>
                      <a:pt x="0" y="304"/>
                      <a:pt x="91" y="426"/>
                    </a:cubicBezTo>
                    <a:cubicBezTo>
                      <a:pt x="152" y="517"/>
                      <a:pt x="274" y="547"/>
                      <a:pt x="395" y="517"/>
                    </a:cubicBezTo>
                    <a:cubicBezTo>
                      <a:pt x="426" y="517"/>
                      <a:pt x="456" y="486"/>
                      <a:pt x="486" y="456"/>
                    </a:cubicBezTo>
                    <a:cubicBezTo>
                      <a:pt x="486" y="274"/>
                      <a:pt x="426" y="122"/>
                      <a:pt x="274" y="3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12"/>
              <p:cNvSpPr/>
              <p:nvPr/>
            </p:nvSpPr>
            <p:spPr>
              <a:xfrm>
                <a:off x="5152000" y="2449825"/>
                <a:ext cx="11425" cy="10675"/>
              </a:xfrm>
              <a:custGeom>
                <a:rect b="b" l="l" r="r" t="t"/>
                <a:pathLst>
                  <a:path extrusionOk="0" h="427" w="457">
                    <a:moveTo>
                      <a:pt x="61" y="396"/>
                    </a:moveTo>
                    <a:cubicBezTo>
                      <a:pt x="274" y="427"/>
                      <a:pt x="426" y="305"/>
                      <a:pt x="456" y="92"/>
                    </a:cubicBezTo>
                    <a:cubicBezTo>
                      <a:pt x="426" y="62"/>
                      <a:pt x="426" y="31"/>
                      <a:pt x="396" y="1"/>
                    </a:cubicBezTo>
                    <a:lnTo>
                      <a:pt x="335" y="1"/>
                    </a:lnTo>
                    <a:cubicBezTo>
                      <a:pt x="244" y="62"/>
                      <a:pt x="152" y="123"/>
                      <a:pt x="61" y="183"/>
                    </a:cubicBezTo>
                    <a:cubicBezTo>
                      <a:pt x="31" y="214"/>
                      <a:pt x="0" y="244"/>
                      <a:pt x="31" y="305"/>
                    </a:cubicBezTo>
                    <a:cubicBezTo>
                      <a:pt x="31" y="335"/>
                      <a:pt x="31" y="366"/>
                      <a:pt x="61" y="39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12"/>
              <p:cNvSpPr/>
              <p:nvPr/>
            </p:nvSpPr>
            <p:spPr>
              <a:xfrm>
                <a:off x="5225700" y="2376125"/>
                <a:ext cx="16000" cy="8375"/>
              </a:xfrm>
              <a:custGeom>
                <a:rect b="b" l="l" r="r" t="t"/>
                <a:pathLst>
                  <a:path extrusionOk="0" h="335" w="640">
                    <a:moveTo>
                      <a:pt x="578" y="213"/>
                    </a:moveTo>
                    <a:cubicBezTo>
                      <a:pt x="609" y="213"/>
                      <a:pt x="609" y="183"/>
                      <a:pt x="609" y="153"/>
                    </a:cubicBezTo>
                    <a:cubicBezTo>
                      <a:pt x="639" y="153"/>
                      <a:pt x="578" y="61"/>
                      <a:pt x="548" y="61"/>
                    </a:cubicBezTo>
                    <a:cubicBezTo>
                      <a:pt x="396" y="1"/>
                      <a:pt x="214" y="122"/>
                      <a:pt x="62" y="31"/>
                    </a:cubicBezTo>
                    <a:cubicBezTo>
                      <a:pt x="62" y="31"/>
                      <a:pt x="31" y="61"/>
                      <a:pt x="1" y="61"/>
                    </a:cubicBezTo>
                    <a:cubicBezTo>
                      <a:pt x="1" y="92"/>
                      <a:pt x="1" y="122"/>
                      <a:pt x="1" y="122"/>
                    </a:cubicBezTo>
                    <a:cubicBezTo>
                      <a:pt x="153" y="305"/>
                      <a:pt x="396" y="335"/>
                      <a:pt x="578"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12"/>
              <p:cNvSpPr/>
              <p:nvPr/>
            </p:nvSpPr>
            <p:spPr>
              <a:xfrm>
                <a:off x="5050175" y="2545575"/>
                <a:ext cx="6100" cy="8400"/>
              </a:xfrm>
              <a:custGeom>
                <a:rect b="b" l="l" r="r" t="t"/>
                <a:pathLst>
                  <a:path extrusionOk="0" h="336" w="244">
                    <a:moveTo>
                      <a:pt x="122" y="305"/>
                    </a:moveTo>
                    <a:cubicBezTo>
                      <a:pt x="183" y="335"/>
                      <a:pt x="244" y="274"/>
                      <a:pt x="244" y="183"/>
                    </a:cubicBezTo>
                    <a:cubicBezTo>
                      <a:pt x="244" y="122"/>
                      <a:pt x="213" y="62"/>
                      <a:pt x="183" y="31"/>
                    </a:cubicBezTo>
                    <a:cubicBezTo>
                      <a:pt x="122" y="1"/>
                      <a:pt x="0" y="92"/>
                      <a:pt x="0" y="183"/>
                    </a:cubicBezTo>
                    <a:cubicBezTo>
                      <a:pt x="0" y="244"/>
                      <a:pt x="31" y="305"/>
                      <a:pt x="122" y="30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12"/>
              <p:cNvSpPr/>
              <p:nvPr/>
            </p:nvSpPr>
            <p:spPr>
              <a:xfrm>
                <a:off x="5010650" y="2645125"/>
                <a:ext cx="6125" cy="7625"/>
              </a:xfrm>
              <a:custGeom>
                <a:rect b="b" l="l" r="r" t="t"/>
                <a:pathLst>
                  <a:path extrusionOk="0" h="305" w="245">
                    <a:moveTo>
                      <a:pt x="214" y="305"/>
                    </a:moveTo>
                    <a:cubicBezTo>
                      <a:pt x="214" y="305"/>
                      <a:pt x="244" y="274"/>
                      <a:pt x="244" y="244"/>
                    </a:cubicBezTo>
                    <a:cubicBezTo>
                      <a:pt x="244" y="183"/>
                      <a:pt x="214" y="122"/>
                      <a:pt x="214" y="61"/>
                    </a:cubicBezTo>
                    <a:cubicBezTo>
                      <a:pt x="183" y="31"/>
                      <a:pt x="153" y="1"/>
                      <a:pt x="122" y="1"/>
                    </a:cubicBezTo>
                    <a:cubicBezTo>
                      <a:pt x="92" y="1"/>
                      <a:pt x="62" y="31"/>
                      <a:pt x="31" y="61"/>
                    </a:cubicBezTo>
                    <a:cubicBezTo>
                      <a:pt x="1" y="153"/>
                      <a:pt x="1" y="244"/>
                      <a:pt x="92" y="305"/>
                    </a:cubicBezTo>
                    <a:cubicBezTo>
                      <a:pt x="122" y="305"/>
                      <a:pt x="183" y="305"/>
                      <a:pt x="214" y="30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12"/>
              <p:cNvSpPr/>
              <p:nvPr/>
            </p:nvSpPr>
            <p:spPr>
              <a:xfrm>
                <a:off x="5087400" y="2459725"/>
                <a:ext cx="6100" cy="6100"/>
              </a:xfrm>
              <a:custGeom>
                <a:rect b="b" l="l" r="r" t="t"/>
                <a:pathLst>
                  <a:path extrusionOk="0" h="244" w="244">
                    <a:moveTo>
                      <a:pt x="31" y="91"/>
                    </a:moveTo>
                    <a:cubicBezTo>
                      <a:pt x="1" y="152"/>
                      <a:pt x="31" y="213"/>
                      <a:pt x="92" y="243"/>
                    </a:cubicBezTo>
                    <a:cubicBezTo>
                      <a:pt x="122" y="243"/>
                      <a:pt x="183" y="213"/>
                      <a:pt x="214" y="182"/>
                    </a:cubicBezTo>
                    <a:cubicBezTo>
                      <a:pt x="244" y="152"/>
                      <a:pt x="214" y="61"/>
                      <a:pt x="153" y="31"/>
                    </a:cubicBezTo>
                    <a:cubicBezTo>
                      <a:pt x="122" y="0"/>
                      <a:pt x="62" y="31"/>
                      <a:pt x="31" y="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12"/>
              <p:cNvSpPr/>
              <p:nvPr/>
            </p:nvSpPr>
            <p:spPr>
              <a:xfrm>
                <a:off x="5620850" y="2441475"/>
                <a:ext cx="7625" cy="5350"/>
              </a:xfrm>
              <a:custGeom>
                <a:rect b="b" l="l" r="r" t="t"/>
                <a:pathLst>
                  <a:path extrusionOk="0" h="214" w="305">
                    <a:moveTo>
                      <a:pt x="1" y="61"/>
                    </a:moveTo>
                    <a:cubicBezTo>
                      <a:pt x="31" y="183"/>
                      <a:pt x="153" y="213"/>
                      <a:pt x="305" y="213"/>
                    </a:cubicBezTo>
                    <a:cubicBezTo>
                      <a:pt x="305" y="213"/>
                      <a:pt x="305" y="183"/>
                      <a:pt x="305" y="153"/>
                    </a:cubicBezTo>
                    <a:cubicBezTo>
                      <a:pt x="305" y="122"/>
                      <a:pt x="305" y="122"/>
                      <a:pt x="305" y="92"/>
                    </a:cubicBezTo>
                    <a:cubicBezTo>
                      <a:pt x="213" y="31"/>
                      <a:pt x="92" y="1"/>
                      <a:pt x="1"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12"/>
              <p:cNvSpPr/>
              <p:nvPr/>
            </p:nvSpPr>
            <p:spPr>
              <a:xfrm>
                <a:off x="5258375" y="2408050"/>
                <a:ext cx="5350" cy="6100"/>
              </a:xfrm>
              <a:custGeom>
                <a:rect b="b" l="l" r="r" t="t"/>
                <a:pathLst>
                  <a:path extrusionOk="0" h="244" w="214">
                    <a:moveTo>
                      <a:pt x="183" y="183"/>
                    </a:moveTo>
                    <a:cubicBezTo>
                      <a:pt x="214" y="152"/>
                      <a:pt x="183" y="61"/>
                      <a:pt x="122" y="31"/>
                    </a:cubicBezTo>
                    <a:cubicBezTo>
                      <a:pt x="92" y="0"/>
                      <a:pt x="31" y="31"/>
                      <a:pt x="31" y="61"/>
                    </a:cubicBezTo>
                    <a:cubicBezTo>
                      <a:pt x="1" y="122"/>
                      <a:pt x="1" y="213"/>
                      <a:pt x="62" y="243"/>
                    </a:cubicBezTo>
                    <a:cubicBezTo>
                      <a:pt x="122" y="243"/>
                      <a:pt x="153" y="213"/>
                      <a:pt x="183" y="1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12"/>
              <p:cNvSpPr/>
              <p:nvPr/>
            </p:nvSpPr>
            <p:spPr>
              <a:xfrm>
                <a:off x="5013700" y="2627650"/>
                <a:ext cx="3825" cy="4575"/>
              </a:xfrm>
              <a:custGeom>
                <a:rect b="b" l="l" r="r" t="t"/>
                <a:pathLst>
                  <a:path extrusionOk="0" h="183" w="153">
                    <a:moveTo>
                      <a:pt x="152" y="92"/>
                    </a:moveTo>
                    <a:lnTo>
                      <a:pt x="152" y="31"/>
                    </a:lnTo>
                    <a:cubicBezTo>
                      <a:pt x="152" y="31"/>
                      <a:pt x="122" y="1"/>
                      <a:pt x="122" y="1"/>
                    </a:cubicBezTo>
                    <a:cubicBezTo>
                      <a:pt x="92" y="1"/>
                      <a:pt x="61" y="31"/>
                      <a:pt x="31" y="61"/>
                    </a:cubicBezTo>
                    <a:cubicBezTo>
                      <a:pt x="0" y="122"/>
                      <a:pt x="31" y="153"/>
                      <a:pt x="61" y="153"/>
                    </a:cubicBezTo>
                    <a:cubicBezTo>
                      <a:pt x="92" y="183"/>
                      <a:pt x="122" y="122"/>
                      <a:pt x="152"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12"/>
              <p:cNvSpPr/>
              <p:nvPr/>
            </p:nvSpPr>
            <p:spPr>
              <a:xfrm>
                <a:off x="5168725" y="2469600"/>
                <a:ext cx="3825" cy="3825"/>
              </a:xfrm>
              <a:custGeom>
                <a:rect b="b" l="l" r="r" t="t"/>
                <a:pathLst>
                  <a:path extrusionOk="0" h="153" w="153">
                    <a:moveTo>
                      <a:pt x="0" y="61"/>
                    </a:moveTo>
                    <a:cubicBezTo>
                      <a:pt x="0" y="122"/>
                      <a:pt x="31" y="152"/>
                      <a:pt x="61" y="152"/>
                    </a:cubicBezTo>
                    <a:cubicBezTo>
                      <a:pt x="122" y="152"/>
                      <a:pt x="152" y="122"/>
                      <a:pt x="152" y="61"/>
                    </a:cubicBezTo>
                    <a:cubicBezTo>
                      <a:pt x="152" y="31"/>
                      <a:pt x="91" y="0"/>
                      <a:pt x="61" y="31"/>
                    </a:cubicBezTo>
                    <a:cubicBezTo>
                      <a:pt x="31" y="31"/>
                      <a:pt x="0" y="61"/>
                      <a:pt x="0"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12"/>
              <p:cNvSpPr/>
              <p:nvPr/>
            </p:nvSpPr>
            <p:spPr>
              <a:xfrm>
                <a:off x="5098050" y="2565350"/>
                <a:ext cx="2300" cy="1525"/>
              </a:xfrm>
              <a:custGeom>
                <a:rect b="b" l="l" r="r" t="t"/>
                <a:pathLst>
                  <a:path extrusionOk="0" h="61" w="92">
                    <a:moveTo>
                      <a:pt x="61" y="61"/>
                    </a:moveTo>
                    <a:cubicBezTo>
                      <a:pt x="92" y="0"/>
                      <a:pt x="61" y="0"/>
                      <a:pt x="31" y="0"/>
                    </a:cubicBezTo>
                    <a:cubicBezTo>
                      <a:pt x="0" y="0"/>
                      <a:pt x="31" y="30"/>
                      <a:pt x="31" y="3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12"/>
              <p:cNvSpPr/>
              <p:nvPr/>
            </p:nvSpPr>
            <p:spPr>
              <a:xfrm>
                <a:off x="5096525" y="2577500"/>
                <a:ext cx="1550" cy="775"/>
              </a:xfrm>
              <a:custGeom>
                <a:rect b="b" l="l" r="r" t="t"/>
                <a:pathLst>
                  <a:path extrusionOk="0" h="31" w="62">
                    <a:moveTo>
                      <a:pt x="61" y="31"/>
                    </a:moveTo>
                    <a:lnTo>
                      <a:pt x="31" y="0"/>
                    </a:ln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12"/>
              <p:cNvSpPr/>
              <p:nvPr/>
            </p:nvSpPr>
            <p:spPr>
              <a:xfrm>
                <a:off x="5038775" y="2580550"/>
                <a:ext cx="3075" cy="3800"/>
              </a:xfrm>
              <a:custGeom>
                <a:rect b="b" l="l" r="r" t="t"/>
                <a:pathLst>
                  <a:path extrusionOk="0" h="152" w="123">
                    <a:moveTo>
                      <a:pt x="31" y="61"/>
                    </a:moveTo>
                    <a:cubicBezTo>
                      <a:pt x="1" y="91"/>
                      <a:pt x="31" y="152"/>
                      <a:pt x="61" y="152"/>
                    </a:cubicBezTo>
                    <a:cubicBezTo>
                      <a:pt x="61" y="152"/>
                      <a:pt x="122" y="122"/>
                      <a:pt x="122" y="122"/>
                    </a:cubicBezTo>
                    <a:cubicBezTo>
                      <a:pt x="122" y="91"/>
                      <a:pt x="122" y="30"/>
                      <a:pt x="61" y="0"/>
                    </a:cubicBezTo>
                    <a:cubicBezTo>
                      <a:pt x="61" y="0"/>
                      <a:pt x="31" y="30"/>
                      <a:pt x="31"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12"/>
              <p:cNvSpPr/>
              <p:nvPr/>
            </p:nvSpPr>
            <p:spPr>
              <a:xfrm>
                <a:off x="5086650" y="2593450"/>
                <a:ext cx="1550" cy="1550"/>
              </a:xfrm>
              <a:custGeom>
                <a:rect b="b" l="l" r="r" t="t"/>
                <a:pathLst>
                  <a:path extrusionOk="0" h="62" w="62">
                    <a:moveTo>
                      <a:pt x="0" y="62"/>
                    </a:moveTo>
                    <a:lnTo>
                      <a:pt x="61" y="62"/>
                    </a:lnTo>
                    <a:cubicBezTo>
                      <a:pt x="61" y="62"/>
                      <a:pt x="61" y="31"/>
                      <a:pt x="61" y="31"/>
                    </a:cubicBezTo>
                    <a:cubicBezTo>
                      <a:pt x="61" y="1"/>
                      <a:pt x="0" y="31"/>
                      <a:pt x="0"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12"/>
              <p:cNvSpPr/>
              <p:nvPr/>
            </p:nvSpPr>
            <p:spPr>
              <a:xfrm>
                <a:off x="5027375" y="2638300"/>
                <a:ext cx="3075" cy="1525"/>
              </a:xfrm>
              <a:custGeom>
                <a:rect b="b" l="l" r="r" t="t"/>
                <a:pathLst>
                  <a:path extrusionOk="0" h="61" w="123">
                    <a:moveTo>
                      <a:pt x="92" y="0"/>
                    </a:moveTo>
                    <a:cubicBezTo>
                      <a:pt x="92" y="0"/>
                      <a:pt x="61" y="0"/>
                      <a:pt x="61" y="0"/>
                    </a:cubicBezTo>
                    <a:cubicBezTo>
                      <a:pt x="31" y="0"/>
                      <a:pt x="31" y="0"/>
                      <a:pt x="1" y="30"/>
                    </a:cubicBezTo>
                    <a:cubicBezTo>
                      <a:pt x="1" y="30"/>
                      <a:pt x="1" y="61"/>
                      <a:pt x="31" y="61"/>
                    </a:cubicBezTo>
                    <a:cubicBezTo>
                      <a:pt x="61" y="61"/>
                      <a:pt x="122" y="61"/>
                      <a:pt x="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12"/>
              <p:cNvSpPr/>
              <p:nvPr/>
            </p:nvSpPr>
            <p:spPr>
              <a:xfrm>
                <a:off x="5616300" y="2439200"/>
                <a:ext cx="3825" cy="3075"/>
              </a:xfrm>
              <a:custGeom>
                <a:rect b="b" l="l" r="r" t="t"/>
                <a:pathLst>
                  <a:path extrusionOk="0" h="123" w="153">
                    <a:moveTo>
                      <a:pt x="91" y="31"/>
                    </a:moveTo>
                    <a:cubicBezTo>
                      <a:pt x="61" y="0"/>
                      <a:pt x="0" y="31"/>
                      <a:pt x="0" y="92"/>
                    </a:cubicBezTo>
                    <a:cubicBezTo>
                      <a:pt x="0" y="92"/>
                      <a:pt x="31" y="122"/>
                      <a:pt x="31" y="122"/>
                    </a:cubicBezTo>
                    <a:cubicBezTo>
                      <a:pt x="91" y="122"/>
                      <a:pt x="122" y="122"/>
                      <a:pt x="152" y="122"/>
                    </a:cubicBezTo>
                    <a:cubicBezTo>
                      <a:pt x="152" y="92"/>
                      <a:pt x="152" y="31"/>
                      <a:pt x="9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12"/>
              <p:cNvSpPr/>
              <p:nvPr/>
            </p:nvSpPr>
            <p:spPr>
              <a:xfrm>
                <a:off x="5620100" y="2442250"/>
                <a:ext cx="25" cy="25"/>
              </a:xfrm>
              <a:custGeom>
                <a:rect b="b" l="l" r="r" t="t"/>
                <a:pathLst>
                  <a:path extrusionOk="0" h="1" w="1">
                    <a:moveTo>
                      <a:pt x="0" y="0"/>
                    </a:move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12"/>
              <p:cNvSpPr/>
              <p:nvPr/>
            </p:nvSpPr>
            <p:spPr>
              <a:xfrm>
                <a:off x="5050925" y="2528875"/>
                <a:ext cx="3075" cy="2300"/>
              </a:xfrm>
              <a:custGeom>
                <a:rect b="b" l="l" r="r" t="t"/>
                <a:pathLst>
                  <a:path extrusionOk="0" h="92" w="123">
                    <a:moveTo>
                      <a:pt x="122" y="61"/>
                    </a:moveTo>
                    <a:lnTo>
                      <a:pt x="122" y="0"/>
                    </a:lnTo>
                    <a:cubicBezTo>
                      <a:pt x="122" y="0"/>
                      <a:pt x="62" y="0"/>
                      <a:pt x="62" y="0"/>
                    </a:cubicBezTo>
                    <a:cubicBezTo>
                      <a:pt x="62" y="0"/>
                      <a:pt x="1" y="61"/>
                      <a:pt x="62" y="91"/>
                    </a:cubicBezTo>
                    <a:cubicBezTo>
                      <a:pt x="122" y="91"/>
                      <a:pt x="92" y="61"/>
                      <a:pt x="122"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12"/>
              <p:cNvSpPr/>
              <p:nvPr/>
            </p:nvSpPr>
            <p:spPr>
              <a:xfrm>
                <a:off x="5041825" y="2531900"/>
                <a:ext cx="2300" cy="3075"/>
              </a:xfrm>
              <a:custGeom>
                <a:rect b="b" l="l" r="r" t="t"/>
                <a:pathLst>
                  <a:path extrusionOk="0" h="123" w="92">
                    <a:moveTo>
                      <a:pt x="91" y="61"/>
                    </a:moveTo>
                    <a:lnTo>
                      <a:pt x="91" y="31"/>
                    </a:lnTo>
                    <a:cubicBezTo>
                      <a:pt x="91" y="1"/>
                      <a:pt x="0" y="1"/>
                      <a:pt x="0" y="61"/>
                    </a:cubicBezTo>
                    <a:cubicBezTo>
                      <a:pt x="30" y="122"/>
                      <a:pt x="61" y="61"/>
                      <a:pt x="91"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12"/>
              <p:cNvSpPr/>
              <p:nvPr/>
            </p:nvSpPr>
            <p:spPr>
              <a:xfrm>
                <a:off x="5179350" y="2463525"/>
                <a:ext cx="1550" cy="775"/>
              </a:xfrm>
              <a:custGeom>
                <a:rect b="b" l="l" r="r" t="t"/>
                <a:pathLst>
                  <a:path extrusionOk="0" h="31" w="62">
                    <a:moveTo>
                      <a:pt x="1" y="30"/>
                    </a:moveTo>
                    <a:lnTo>
                      <a:pt x="62" y="30"/>
                    </a:ln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12"/>
              <p:cNvSpPr/>
              <p:nvPr/>
            </p:nvSpPr>
            <p:spPr>
              <a:xfrm>
                <a:off x="5517500" y="2490875"/>
                <a:ext cx="3075" cy="1550"/>
              </a:xfrm>
              <a:custGeom>
                <a:rect b="b" l="l" r="r" t="t"/>
                <a:pathLst>
                  <a:path extrusionOk="0" h="62" w="123">
                    <a:moveTo>
                      <a:pt x="62" y="61"/>
                    </a:moveTo>
                    <a:lnTo>
                      <a:pt x="122" y="31"/>
                    </a:lnTo>
                    <a:cubicBezTo>
                      <a:pt x="122" y="31"/>
                      <a:pt x="92" y="0"/>
                      <a:pt x="62" y="0"/>
                    </a:cubicBezTo>
                    <a:cubicBezTo>
                      <a:pt x="62" y="0"/>
                      <a:pt x="31" y="0"/>
                      <a:pt x="31" y="31"/>
                    </a:cubicBezTo>
                    <a:cubicBezTo>
                      <a:pt x="1" y="31"/>
                      <a:pt x="62" y="61"/>
                      <a:pt x="62"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12"/>
              <p:cNvSpPr/>
              <p:nvPr/>
            </p:nvSpPr>
            <p:spPr>
              <a:xfrm>
                <a:off x="5401250" y="2526575"/>
                <a:ext cx="25" cy="25"/>
              </a:xfrm>
              <a:custGeom>
                <a:rect b="b" l="l" r="r" t="t"/>
                <a:pathLst>
                  <a:path extrusionOk="0" h="1" w="1">
                    <a:moveTo>
                      <a:pt x="0" y="1"/>
                    </a:moveTo>
                    <a:lnTo>
                      <a:pt x="0" y="1"/>
                    </a:lnTo>
                    <a:lnTo>
                      <a:pt x="0"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12"/>
              <p:cNvSpPr/>
              <p:nvPr/>
            </p:nvSpPr>
            <p:spPr>
              <a:xfrm>
                <a:off x="5400475" y="2525075"/>
                <a:ext cx="800" cy="775"/>
              </a:xfrm>
              <a:custGeom>
                <a:rect b="b" l="l" r="r" t="t"/>
                <a:pathLst>
                  <a:path extrusionOk="0" h="31" w="32">
                    <a:moveTo>
                      <a:pt x="1" y="31"/>
                    </a:moveTo>
                    <a:lnTo>
                      <a:pt x="31" y="31"/>
                    </a:lnTo>
                    <a:cubicBezTo>
                      <a:pt x="1" y="31"/>
                      <a:pt x="1" y="0"/>
                      <a:pt x="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12"/>
              <p:cNvSpPr/>
              <p:nvPr/>
            </p:nvSpPr>
            <p:spPr>
              <a:xfrm>
                <a:off x="5077525" y="2594225"/>
                <a:ext cx="1550" cy="1525"/>
              </a:xfrm>
              <a:custGeom>
                <a:rect b="b" l="l" r="r" t="t"/>
                <a:pathLst>
                  <a:path extrusionOk="0" h="61" w="62">
                    <a:moveTo>
                      <a:pt x="61" y="0"/>
                    </a:moveTo>
                    <a:lnTo>
                      <a:pt x="1" y="31"/>
                    </a:lnTo>
                    <a:lnTo>
                      <a:pt x="31" y="6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6" name="Google Shape;1616;p112"/>
              <p:cNvGrpSpPr/>
              <p:nvPr/>
            </p:nvGrpSpPr>
            <p:grpSpPr>
              <a:xfrm>
                <a:off x="2145100" y="2263675"/>
                <a:ext cx="4257700" cy="2665700"/>
                <a:chOff x="2145100" y="2263675"/>
                <a:chExt cx="4257700" cy="2665700"/>
              </a:xfrm>
            </p:grpSpPr>
            <p:sp>
              <p:nvSpPr>
                <p:cNvPr id="1617" name="Google Shape;1617;p112"/>
                <p:cNvSpPr/>
                <p:nvPr/>
              </p:nvSpPr>
              <p:spPr>
                <a:xfrm>
                  <a:off x="4515200" y="3450600"/>
                  <a:ext cx="25" cy="25"/>
                </a:xfrm>
                <a:custGeom>
                  <a:rect b="b" l="l" r="r" t="t"/>
                  <a:pathLst>
                    <a:path extrusionOk="0" h="1" w="1">
                      <a:moveTo>
                        <a:pt x="1" y="1"/>
                      </a:moveTo>
                      <a:lnTo>
                        <a:pt x="1" y="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12"/>
                <p:cNvSpPr/>
                <p:nvPr/>
              </p:nvSpPr>
              <p:spPr>
                <a:xfrm>
                  <a:off x="3544825" y="4011400"/>
                  <a:ext cx="775" cy="25"/>
                </a:xfrm>
                <a:custGeom>
                  <a:rect b="b" l="l" r="r" t="t"/>
                  <a:pathLst>
                    <a:path extrusionOk="0" h="1" w="31">
                      <a:moveTo>
                        <a:pt x="31" y="1"/>
                      </a:moveTo>
                      <a:lnTo>
                        <a:pt x="31" y="1"/>
                      </a:lnTo>
                      <a:lnTo>
                        <a:pt x="1" y="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12"/>
                <p:cNvSpPr/>
                <p:nvPr/>
              </p:nvSpPr>
              <p:spPr>
                <a:xfrm>
                  <a:off x="3183875" y="2697550"/>
                  <a:ext cx="775" cy="800"/>
                </a:xfrm>
                <a:custGeom>
                  <a:rect b="b" l="l" r="r" t="t"/>
                  <a:pathLst>
                    <a:path extrusionOk="0" h="32" w="31">
                      <a:moveTo>
                        <a:pt x="31" y="1"/>
                      </a:moveTo>
                      <a:lnTo>
                        <a:pt x="1" y="1"/>
                      </a:lnTo>
                      <a:lnTo>
                        <a:pt x="1" y="31"/>
                      </a:lnTo>
                      <a:lnTo>
                        <a:pt x="31" y="31"/>
                      </a:lnTo>
                      <a:cubicBezTo>
                        <a:pt x="31" y="31"/>
                        <a:pt x="31" y="31"/>
                        <a:pt x="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12"/>
                <p:cNvSpPr/>
                <p:nvPr/>
              </p:nvSpPr>
              <p:spPr>
                <a:xfrm>
                  <a:off x="3217325" y="2822950"/>
                  <a:ext cx="76750" cy="76000"/>
                </a:xfrm>
                <a:custGeom>
                  <a:rect b="b" l="l" r="r" t="t"/>
                  <a:pathLst>
                    <a:path extrusionOk="0" h="3040" w="3070">
                      <a:moveTo>
                        <a:pt x="973" y="213"/>
                      </a:moveTo>
                      <a:lnTo>
                        <a:pt x="973" y="213"/>
                      </a:lnTo>
                      <a:lnTo>
                        <a:pt x="1003" y="183"/>
                      </a:lnTo>
                      <a:lnTo>
                        <a:pt x="881" y="578"/>
                      </a:lnTo>
                      <a:cubicBezTo>
                        <a:pt x="730" y="973"/>
                        <a:pt x="486" y="1338"/>
                        <a:pt x="395" y="1763"/>
                      </a:cubicBezTo>
                      <a:cubicBezTo>
                        <a:pt x="365" y="1854"/>
                        <a:pt x="274" y="1885"/>
                        <a:pt x="213" y="1946"/>
                      </a:cubicBezTo>
                      <a:cubicBezTo>
                        <a:pt x="152" y="1976"/>
                        <a:pt x="91" y="2037"/>
                        <a:pt x="61" y="2067"/>
                      </a:cubicBezTo>
                      <a:cubicBezTo>
                        <a:pt x="0" y="2189"/>
                        <a:pt x="30" y="2310"/>
                        <a:pt x="122" y="2371"/>
                      </a:cubicBezTo>
                      <a:cubicBezTo>
                        <a:pt x="152" y="2401"/>
                        <a:pt x="213" y="2401"/>
                        <a:pt x="243" y="2432"/>
                      </a:cubicBezTo>
                      <a:cubicBezTo>
                        <a:pt x="334" y="2432"/>
                        <a:pt x="395" y="2523"/>
                        <a:pt x="395" y="2614"/>
                      </a:cubicBezTo>
                      <a:cubicBezTo>
                        <a:pt x="365" y="2675"/>
                        <a:pt x="365" y="2705"/>
                        <a:pt x="395" y="2766"/>
                      </a:cubicBezTo>
                      <a:cubicBezTo>
                        <a:pt x="365" y="2918"/>
                        <a:pt x="517" y="3040"/>
                        <a:pt x="638" y="2979"/>
                      </a:cubicBezTo>
                      <a:cubicBezTo>
                        <a:pt x="730" y="2949"/>
                        <a:pt x="851" y="2918"/>
                        <a:pt x="881" y="2888"/>
                      </a:cubicBezTo>
                      <a:cubicBezTo>
                        <a:pt x="1125" y="2614"/>
                        <a:pt x="1489" y="2523"/>
                        <a:pt x="1641" y="2189"/>
                      </a:cubicBezTo>
                      <a:cubicBezTo>
                        <a:pt x="1641" y="2158"/>
                        <a:pt x="1733" y="2158"/>
                        <a:pt x="1763" y="2158"/>
                      </a:cubicBezTo>
                      <a:cubicBezTo>
                        <a:pt x="1885" y="2249"/>
                        <a:pt x="2037" y="2341"/>
                        <a:pt x="2037" y="2523"/>
                      </a:cubicBezTo>
                      <a:cubicBezTo>
                        <a:pt x="2037" y="2584"/>
                        <a:pt x="2067" y="2645"/>
                        <a:pt x="2128" y="2675"/>
                      </a:cubicBezTo>
                      <a:cubicBezTo>
                        <a:pt x="2310" y="2736"/>
                        <a:pt x="2462" y="2827"/>
                        <a:pt x="2644" y="2857"/>
                      </a:cubicBezTo>
                      <a:cubicBezTo>
                        <a:pt x="2675" y="2888"/>
                        <a:pt x="2736" y="2888"/>
                        <a:pt x="2766" y="2857"/>
                      </a:cubicBezTo>
                      <a:cubicBezTo>
                        <a:pt x="2857" y="2766"/>
                        <a:pt x="2948" y="2705"/>
                        <a:pt x="3009" y="2614"/>
                      </a:cubicBezTo>
                      <a:cubicBezTo>
                        <a:pt x="3070" y="2523"/>
                        <a:pt x="3040" y="2401"/>
                        <a:pt x="2948" y="2341"/>
                      </a:cubicBezTo>
                      <a:cubicBezTo>
                        <a:pt x="2918" y="2310"/>
                        <a:pt x="2888" y="2310"/>
                        <a:pt x="2888" y="2310"/>
                      </a:cubicBezTo>
                      <a:cubicBezTo>
                        <a:pt x="2736" y="2280"/>
                        <a:pt x="2644" y="2158"/>
                        <a:pt x="2644" y="2006"/>
                      </a:cubicBezTo>
                      <a:cubicBezTo>
                        <a:pt x="2644" y="1824"/>
                        <a:pt x="2584" y="1642"/>
                        <a:pt x="2462" y="1520"/>
                      </a:cubicBezTo>
                      <a:cubicBezTo>
                        <a:pt x="2371" y="1429"/>
                        <a:pt x="2310" y="1338"/>
                        <a:pt x="2249" y="1246"/>
                      </a:cubicBezTo>
                      <a:cubicBezTo>
                        <a:pt x="2158" y="973"/>
                        <a:pt x="1854" y="882"/>
                        <a:pt x="1733" y="638"/>
                      </a:cubicBezTo>
                      <a:cubicBezTo>
                        <a:pt x="1733" y="608"/>
                        <a:pt x="1641" y="608"/>
                        <a:pt x="1611" y="578"/>
                      </a:cubicBezTo>
                      <a:cubicBezTo>
                        <a:pt x="1459" y="547"/>
                        <a:pt x="1459" y="517"/>
                        <a:pt x="1550" y="426"/>
                      </a:cubicBezTo>
                      <a:cubicBezTo>
                        <a:pt x="1641" y="365"/>
                        <a:pt x="1702" y="274"/>
                        <a:pt x="1763" y="183"/>
                      </a:cubicBezTo>
                      <a:cubicBezTo>
                        <a:pt x="1793" y="152"/>
                        <a:pt x="1793" y="91"/>
                        <a:pt x="1763" y="61"/>
                      </a:cubicBezTo>
                      <a:cubicBezTo>
                        <a:pt x="1763" y="0"/>
                        <a:pt x="1702" y="0"/>
                        <a:pt x="1672" y="31"/>
                      </a:cubicBezTo>
                      <a:cubicBezTo>
                        <a:pt x="1581" y="91"/>
                        <a:pt x="1489" y="122"/>
                        <a:pt x="1398" y="91"/>
                      </a:cubicBezTo>
                      <a:cubicBezTo>
                        <a:pt x="1307" y="61"/>
                        <a:pt x="1216" y="61"/>
                        <a:pt x="1125" y="61"/>
                      </a:cubicBezTo>
                      <a:lnTo>
                        <a:pt x="1003" y="18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12"/>
                <p:cNvSpPr/>
                <p:nvPr/>
              </p:nvSpPr>
              <p:spPr>
                <a:xfrm>
                  <a:off x="3321425" y="4900475"/>
                  <a:ext cx="775" cy="800"/>
                </a:xfrm>
                <a:custGeom>
                  <a:rect b="b" l="l" r="r" t="t"/>
                  <a:pathLst>
                    <a:path extrusionOk="0" h="32" w="31">
                      <a:moveTo>
                        <a:pt x="0" y="31"/>
                      </a:moveTo>
                      <a:lnTo>
                        <a:pt x="0" y="31"/>
                      </a:lnTo>
                      <a:lnTo>
                        <a:pt x="31" y="31"/>
                      </a:ln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12"/>
                <p:cNvSpPr/>
                <p:nvPr/>
              </p:nvSpPr>
              <p:spPr>
                <a:xfrm>
                  <a:off x="3317625" y="2715800"/>
                  <a:ext cx="25" cy="25"/>
                </a:xfrm>
                <a:custGeom>
                  <a:rect b="b" l="l" r="r" t="t"/>
                  <a:pathLst>
                    <a:path extrusionOk="0" h="1" w="1">
                      <a:moveTo>
                        <a:pt x="0" y="0"/>
                      </a:moveTo>
                      <a:lnTo>
                        <a:pt x="0" y="0"/>
                      </a:lnTo>
                      <a:lnTo>
                        <a:pt x="0" y="0"/>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12"/>
                <p:cNvSpPr/>
                <p:nvPr/>
              </p:nvSpPr>
              <p:spPr>
                <a:xfrm>
                  <a:off x="3423250" y="3293325"/>
                  <a:ext cx="775" cy="775"/>
                </a:xfrm>
                <a:custGeom>
                  <a:rect b="b" l="l" r="r" t="t"/>
                  <a:pathLst>
                    <a:path extrusionOk="0" h="31" w="31">
                      <a:moveTo>
                        <a:pt x="0" y="30"/>
                      </a:moveTo>
                      <a:lnTo>
                        <a:pt x="31" y="0"/>
                      </a:lnTo>
                      <a:lnTo>
                        <a:pt x="0" y="0"/>
                      </a:lnTo>
                      <a:lnTo>
                        <a:pt x="0" y="3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12"/>
                <p:cNvSpPr/>
                <p:nvPr/>
              </p:nvSpPr>
              <p:spPr>
                <a:xfrm>
                  <a:off x="3348775" y="4921750"/>
                  <a:ext cx="25" cy="25"/>
                </a:xfrm>
                <a:custGeom>
                  <a:rect b="b" l="l" r="r" t="t"/>
                  <a:pathLst>
                    <a:path extrusionOk="0" h="1" w="1">
                      <a:moveTo>
                        <a:pt x="0" y="1"/>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12"/>
                <p:cNvSpPr/>
                <p:nvPr/>
              </p:nvSpPr>
              <p:spPr>
                <a:xfrm>
                  <a:off x="2435375" y="2829775"/>
                  <a:ext cx="25" cy="800"/>
                </a:xfrm>
                <a:custGeom>
                  <a:rect b="b" l="l" r="r" t="t"/>
                  <a:pathLst>
                    <a:path extrusionOk="0" h="32" w="1">
                      <a:moveTo>
                        <a:pt x="1" y="1"/>
                      </a:moveTo>
                      <a:lnTo>
                        <a:pt x="1" y="1"/>
                      </a:lnTo>
                      <a:lnTo>
                        <a:pt x="1" y="31"/>
                      </a:ln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12"/>
                <p:cNvSpPr/>
                <p:nvPr/>
              </p:nvSpPr>
              <p:spPr>
                <a:xfrm>
                  <a:off x="2145100" y="2443750"/>
                  <a:ext cx="1611000" cy="2485625"/>
                </a:xfrm>
                <a:custGeom>
                  <a:rect b="b" l="l" r="r" t="t"/>
                  <a:pathLst>
                    <a:path extrusionOk="0" h="99425" w="64440">
                      <a:moveTo>
                        <a:pt x="64044" y="65898"/>
                      </a:moveTo>
                      <a:cubicBezTo>
                        <a:pt x="64014" y="65838"/>
                        <a:pt x="63984" y="65807"/>
                        <a:pt x="63923" y="65777"/>
                      </a:cubicBezTo>
                      <a:cubicBezTo>
                        <a:pt x="63801" y="65716"/>
                        <a:pt x="63710" y="65686"/>
                        <a:pt x="63588" y="65686"/>
                      </a:cubicBezTo>
                      <a:cubicBezTo>
                        <a:pt x="63406" y="65716"/>
                        <a:pt x="63224" y="65625"/>
                        <a:pt x="63102" y="65503"/>
                      </a:cubicBezTo>
                      <a:cubicBezTo>
                        <a:pt x="62920" y="65382"/>
                        <a:pt x="62677" y="65321"/>
                        <a:pt x="62555" y="65108"/>
                      </a:cubicBezTo>
                      <a:cubicBezTo>
                        <a:pt x="62312" y="64835"/>
                        <a:pt x="62008" y="64622"/>
                        <a:pt x="61674" y="64470"/>
                      </a:cubicBezTo>
                      <a:cubicBezTo>
                        <a:pt x="61552" y="64379"/>
                        <a:pt x="61370" y="64348"/>
                        <a:pt x="61218" y="64348"/>
                      </a:cubicBezTo>
                      <a:cubicBezTo>
                        <a:pt x="60671" y="64348"/>
                        <a:pt x="60123" y="64287"/>
                        <a:pt x="59607" y="64105"/>
                      </a:cubicBezTo>
                      <a:cubicBezTo>
                        <a:pt x="59546" y="64105"/>
                        <a:pt x="59485" y="64105"/>
                        <a:pt x="59424" y="64135"/>
                      </a:cubicBezTo>
                      <a:cubicBezTo>
                        <a:pt x="59333" y="64166"/>
                        <a:pt x="59242" y="64227"/>
                        <a:pt x="59181" y="64257"/>
                      </a:cubicBezTo>
                      <a:cubicBezTo>
                        <a:pt x="59090" y="64287"/>
                        <a:pt x="59060" y="64257"/>
                        <a:pt x="59029" y="64166"/>
                      </a:cubicBezTo>
                      <a:cubicBezTo>
                        <a:pt x="58968" y="64075"/>
                        <a:pt x="58938" y="63953"/>
                        <a:pt x="58908" y="63862"/>
                      </a:cubicBezTo>
                      <a:cubicBezTo>
                        <a:pt x="58847" y="63771"/>
                        <a:pt x="58786" y="63680"/>
                        <a:pt x="58695" y="63680"/>
                      </a:cubicBezTo>
                      <a:cubicBezTo>
                        <a:pt x="58421" y="63619"/>
                        <a:pt x="58148" y="63528"/>
                        <a:pt x="57874" y="63376"/>
                      </a:cubicBezTo>
                      <a:cubicBezTo>
                        <a:pt x="57692" y="63254"/>
                        <a:pt x="57449" y="63224"/>
                        <a:pt x="57236" y="63193"/>
                      </a:cubicBezTo>
                      <a:cubicBezTo>
                        <a:pt x="57053" y="63163"/>
                        <a:pt x="56871" y="63254"/>
                        <a:pt x="56780" y="63406"/>
                      </a:cubicBezTo>
                      <a:cubicBezTo>
                        <a:pt x="56749" y="63436"/>
                        <a:pt x="56749" y="63436"/>
                        <a:pt x="56719" y="63436"/>
                      </a:cubicBezTo>
                      <a:cubicBezTo>
                        <a:pt x="56689" y="63436"/>
                        <a:pt x="56658" y="63406"/>
                        <a:pt x="56689" y="63345"/>
                      </a:cubicBezTo>
                      <a:cubicBezTo>
                        <a:pt x="56689" y="63284"/>
                        <a:pt x="56689" y="63254"/>
                        <a:pt x="56719" y="63224"/>
                      </a:cubicBezTo>
                      <a:cubicBezTo>
                        <a:pt x="56749" y="63072"/>
                        <a:pt x="56658" y="62920"/>
                        <a:pt x="56537" y="62889"/>
                      </a:cubicBezTo>
                      <a:cubicBezTo>
                        <a:pt x="56354" y="62828"/>
                        <a:pt x="56202" y="62768"/>
                        <a:pt x="56020" y="62707"/>
                      </a:cubicBezTo>
                      <a:cubicBezTo>
                        <a:pt x="56020" y="62768"/>
                        <a:pt x="56020" y="62798"/>
                        <a:pt x="55990" y="62828"/>
                      </a:cubicBezTo>
                      <a:lnTo>
                        <a:pt x="55990" y="62828"/>
                      </a:lnTo>
                      <a:lnTo>
                        <a:pt x="56020" y="62859"/>
                      </a:lnTo>
                      <a:lnTo>
                        <a:pt x="55990" y="62859"/>
                      </a:lnTo>
                      <a:lnTo>
                        <a:pt x="55990" y="62859"/>
                      </a:lnTo>
                      <a:cubicBezTo>
                        <a:pt x="55807" y="62798"/>
                        <a:pt x="55594" y="62859"/>
                        <a:pt x="55442" y="62980"/>
                      </a:cubicBezTo>
                      <a:cubicBezTo>
                        <a:pt x="55412" y="62859"/>
                        <a:pt x="55290" y="62859"/>
                        <a:pt x="55199" y="62859"/>
                      </a:cubicBezTo>
                      <a:cubicBezTo>
                        <a:pt x="55351" y="62707"/>
                        <a:pt x="55534" y="62616"/>
                        <a:pt x="55716" y="62585"/>
                      </a:cubicBezTo>
                      <a:cubicBezTo>
                        <a:pt x="55777" y="62403"/>
                        <a:pt x="55838" y="62251"/>
                        <a:pt x="55868" y="62069"/>
                      </a:cubicBezTo>
                      <a:cubicBezTo>
                        <a:pt x="55898" y="61947"/>
                        <a:pt x="55868" y="61856"/>
                        <a:pt x="55807" y="61734"/>
                      </a:cubicBezTo>
                      <a:cubicBezTo>
                        <a:pt x="55716" y="61643"/>
                        <a:pt x="55686" y="61521"/>
                        <a:pt x="55564" y="61400"/>
                      </a:cubicBezTo>
                      <a:cubicBezTo>
                        <a:pt x="55382" y="61217"/>
                        <a:pt x="55260" y="60974"/>
                        <a:pt x="55199" y="60701"/>
                      </a:cubicBezTo>
                      <a:cubicBezTo>
                        <a:pt x="55169" y="60549"/>
                        <a:pt x="55108" y="60427"/>
                        <a:pt x="55017" y="60336"/>
                      </a:cubicBezTo>
                      <a:cubicBezTo>
                        <a:pt x="54683" y="59910"/>
                        <a:pt x="54257" y="59607"/>
                        <a:pt x="53740" y="59485"/>
                      </a:cubicBezTo>
                      <a:cubicBezTo>
                        <a:pt x="53679" y="59455"/>
                        <a:pt x="53619" y="59424"/>
                        <a:pt x="53558" y="59394"/>
                      </a:cubicBezTo>
                      <a:cubicBezTo>
                        <a:pt x="53315" y="59303"/>
                        <a:pt x="53072" y="59242"/>
                        <a:pt x="52828" y="59272"/>
                      </a:cubicBezTo>
                      <a:lnTo>
                        <a:pt x="52069" y="59272"/>
                      </a:lnTo>
                      <a:cubicBezTo>
                        <a:pt x="52008" y="59272"/>
                        <a:pt x="51917" y="59242"/>
                        <a:pt x="51886" y="59211"/>
                      </a:cubicBezTo>
                      <a:cubicBezTo>
                        <a:pt x="51673" y="59029"/>
                        <a:pt x="51430" y="58877"/>
                        <a:pt x="51187" y="58786"/>
                      </a:cubicBezTo>
                      <a:cubicBezTo>
                        <a:pt x="51157" y="58786"/>
                        <a:pt x="51096" y="58725"/>
                        <a:pt x="51096" y="58695"/>
                      </a:cubicBezTo>
                      <a:cubicBezTo>
                        <a:pt x="51065" y="58573"/>
                        <a:pt x="51005" y="58482"/>
                        <a:pt x="50944" y="58391"/>
                      </a:cubicBezTo>
                      <a:cubicBezTo>
                        <a:pt x="50792" y="58239"/>
                        <a:pt x="50670" y="58087"/>
                        <a:pt x="50488" y="57965"/>
                      </a:cubicBezTo>
                      <a:cubicBezTo>
                        <a:pt x="50397" y="57874"/>
                        <a:pt x="50275" y="57813"/>
                        <a:pt x="50154" y="57783"/>
                      </a:cubicBezTo>
                      <a:cubicBezTo>
                        <a:pt x="50032" y="57752"/>
                        <a:pt x="49910" y="57752"/>
                        <a:pt x="49819" y="57722"/>
                      </a:cubicBezTo>
                      <a:cubicBezTo>
                        <a:pt x="49728" y="57722"/>
                        <a:pt x="49667" y="57692"/>
                        <a:pt x="49698" y="57600"/>
                      </a:cubicBezTo>
                      <a:cubicBezTo>
                        <a:pt x="49698" y="57418"/>
                        <a:pt x="49576" y="57236"/>
                        <a:pt x="49394" y="57175"/>
                      </a:cubicBezTo>
                      <a:cubicBezTo>
                        <a:pt x="49242" y="57114"/>
                        <a:pt x="49059" y="57053"/>
                        <a:pt x="48907" y="56962"/>
                      </a:cubicBezTo>
                      <a:cubicBezTo>
                        <a:pt x="48847" y="56932"/>
                        <a:pt x="48786" y="56871"/>
                        <a:pt x="48755" y="56810"/>
                      </a:cubicBezTo>
                      <a:cubicBezTo>
                        <a:pt x="48755" y="56749"/>
                        <a:pt x="48847" y="56749"/>
                        <a:pt x="48907" y="56719"/>
                      </a:cubicBezTo>
                      <a:cubicBezTo>
                        <a:pt x="48907" y="56719"/>
                        <a:pt x="48938" y="56719"/>
                        <a:pt x="48968" y="56689"/>
                      </a:cubicBezTo>
                      <a:cubicBezTo>
                        <a:pt x="48999" y="56658"/>
                        <a:pt x="49029" y="56628"/>
                        <a:pt x="48999" y="56597"/>
                      </a:cubicBezTo>
                      <a:cubicBezTo>
                        <a:pt x="48999" y="56567"/>
                        <a:pt x="48968" y="56567"/>
                        <a:pt x="48938" y="56567"/>
                      </a:cubicBezTo>
                      <a:cubicBezTo>
                        <a:pt x="48755" y="56506"/>
                        <a:pt x="48543" y="56506"/>
                        <a:pt x="48330" y="56537"/>
                      </a:cubicBezTo>
                      <a:cubicBezTo>
                        <a:pt x="48239" y="56537"/>
                        <a:pt x="48117" y="56476"/>
                        <a:pt x="48056" y="56385"/>
                      </a:cubicBezTo>
                      <a:cubicBezTo>
                        <a:pt x="47995" y="56354"/>
                        <a:pt x="47935" y="56385"/>
                        <a:pt x="47935" y="56415"/>
                      </a:cubicBezTo>
                      <a:cubicBezTo>
                        <a:pt x="47904" y="56476"/>
                        <a:pt x="47904" y="56567"/>
                        <a:pt x="47844" y="56597"/>
                      </a:cubicBezTo>
                      <a:cubicBezTo>
                        <a:pt x="47661" y="56841"/>
                        <a:pt x="47296" y="56901"/>
                        <a:pt x="47053" y="56749"/>
                      </a:cubicBezTo>
                      <a:cubicBezTo>
                        <a:pt x="46901" y="56628"/>
                        <a:pt x="46719" y="56597"/>
                        <a:pt x="46537" y="56628"/>
                      </a:cubicBezTo>
                      <a:cubicBezTo>
                        <a:pt x="46324" y="56658"/>
                        <a:pt x="46111" y="56658"/>
                        <a:pt x="45929" y="56658"/>
                      </a:cubicBezTo>
                      <a:cubicBezTo>
                        <a:pt x="45837" y="56689"/>
                        <a:pt x="45746" y="56628"/>
                        <a:pt x="45716" y="56506"/>
                      </a:cubicBezTo>
                      <a:cubicBezTo>
                        <a:pt x="45716" y="56506"/>
                        <a:pt x="45716" y="56476"/>
                        <a:pt x="45716" y="56445"/>
                      </a:cubicBezTo>
                      <a:cubicBezTo>
                        <a:pt x="45685" y="56324"/>
                        <a:pt x="45594" y="56202"/>
                        <a:pt x="45442" y="56172"/>
                      </a:cubicBezTo>
                      <a:cubicBezTo>
                        <a:pt x="45351" y="56172"/>
                        <a:pt x="45290" y="56141"/>
                        <a:pt x="45199" y="56141"/>
                      </a:cubicBezTo>
                      <a:cubicBezTo>
                        <a:pt x="45017" y="56111"/>
                        <a:pt x="44895" y="55989"/>
                        <a:pt x="44834" y="55837"/>
                      </a:cubicBezTo>
                      <a:cubicBezTo>
                        <a:pt x="44834" y="55777"/>
                        <a:pt x="44774" y="55716"/>
                        <a:pt x="44713" y="55716"/>
                      </a:cubicBezTo>
                      <a:cubicBezTo>
                        <a:pt x="44622" y="55716"/>
                        <a:pt x="44530" y="55777"/>
                        <a:pt x="44470" y="55837"/>
                      </a:cubicBezTo>
                      <a:cubicBezTo>
                        <a:pt x="44470" y="55898"/>
                        <a:pt x="44439" y="55929"/>
                        <a:pt x="44439" y="55989"/>
                      </a:cubicBezTo>
                      <a:cubicBezTo>
                        <a:pt x="44439" y="56111"/>
                        <a:pt x="44348" y="56233"/>
                        <a:pt x="44196" y="56263"/>
                      </a:cubicBezTo>
                      <a:cubicBezTo>
                        <a:pt x="44074" y="56293"/>
                        <a:pt x="43983" y="56354"/>
                        <a:pt x="43892" y="56385"/>
                      </a:cubicBezTo>
                      <a:cubicBezTo>
                        <a:pt x="43831" y="56415"/>
                        <a:pt x="43770" y="56385"/>
                        <a:pt x="43710" y="56324"/>
                      </a:cubicBezTo>
                      <a:cubicBezTo>
                        <a:pt x="43679" y="56233"/>
                        <a:pt x="43649" y="56202"/>
                        <a:pt x="43710" y="56111"/>
                      </a:cubicBezTo>
                      <a:cubicBezTo>
                        <a:pt x="43801" y="56050"/>
                        <a:pt x="43922" y="55929"/>
                        <a:pt x="44014" y="55837"/>
                      </a:cubicBezTo>
                      <a:cubicBezTo>
                        <a:pt x="44105" y="55746"/>
                        <a:pt x="44014" y="55655"/>
                        <a:pt x="43953" y="55594"/>
                      </a:cubicBezTo>
                      <a:cubicBezTo>
                        <a:pt x="43892" y="55594"/>
                        <a:pt x="43831" y="55564"/>
                        <a:pt x="43740" y="55564"/>
                      </a:cubicBezTo>
                      <a:cubicBezTo>
                        <a:pt x="43588" y="55594"/>
                        <a:pt x="43436" y="55655"/>
                        <a:pt x="43345" y="55777"/>
                      </a:cubicBezTo>
                      <a:cubicBezTo>
                        <a:pt x="43193" y="55929"/>
                        <a:pt x="43011" y="56020"/>
                        <a:pt x="42798" y="56081"/>
                      </a:cubicBezTo>
                      <a:cubicBezTo>
                        <a:pt x="42585" y="56111"/>
                        <a:pt x="42372" y="56172"/>
                        <a:pt x="42190" y="56293"/>
                      </a:cubicBezTo>
                      <a:cubicBezTo>
                        <a:pt x="42160" y="56324"/>
                        <a:pt x="42099" y="56293"/>
                        <a:pt x="42038" y="56293"/>
                      </a:cubicBezTo>
                      <a:cubicBezTo>
                        <a:pt x="41916" y="56293"/>
                        <a:pt x="41764" y="56354"/>
                        <a:pt x="41673" y="56445"/>
                      </a:cubicBezTo>
                      <a:cubicBezTo>
                        <a:pt x="41552" y="56567"/>
                        <a:pt x="41460" y="56749"/>
                        <a:pt x="41430" y="56932"/>
                      </a:cubicBezTo>
                      <a:cubicBezTo>
                        <a:pt x="41400" y="57084"/>
                        <a:pt x="41308" y="57236"/>
                        <a:pt x="41187" y="57296"/>
                      </a:cubicBezTo>
                      <a:cubicBezTo>
                        <a:pt x="41035" y="57388"/>
                        <a:pt x="40913" y="57509"/>
                        <a:pt x="40822" y="57631"/>
                      </a:cubicBezTo>
                      <a:cubicBezTo>
                        <a:pt x="40761" y="57692"/>
                        <a:pt x="40731" y="57752"/>
                        <a:pt x="40731" y="57844"/>
                      </a:cubicBezTo>
                      <a:lnTo>
                        <a:pt x="40731" y="57844"/>
                      </a:lnTo>
                      <a:lnTo>
                        <a:pt x="40731" y="57874"/>
                      </a:lnTo>
                      <a:lnTo>
                        <a:pt x="40731" y="57874"/>
                      </a:lnTo>
                      <a:cubicBezTo>
                        <a:pt x="40731" y="57874"/>
                        <a:pt x="40731" y="57844"/>
                        <a:pt x="40731" y="57844"/>
                      </a:cubicBezTo>
                      <a:cubicBezTo>
                        <a:pt x="40701" y="57844"/>
                        <a:pt x="40640" y="57813"/>
                        <a:pt x="40609" y="57813"/>
                      </a:cubicBezTo>
                      <a:cubicBezTo>
                        <a:pt x="40518" y="57692"/>
                        <a:pt x="40397" y="57600"/>
                        <a:pt x="40275" y="57479"/>
                      </a:cubicBezTo>
                      <a:cubicBezTo>
                        <a:pt x="39910" y="57175"/>
                        <a:pt x="39394" y="57084"/>
                        <a:pt x="38968" y="57296"/>
                      </a:cubicBezTo>
                      <a:cubicBezTo>
                        <a:pt x="38877" y="57327"/>
                        <a:pt x="38786" y="57357"/>
                        <a:pt x="38694" y="57418"/>
                      </a:cubicBezTo>
                      <a:cubicBezTo>
                        <a:pt x="38542" y="57540"/>
                        <a:pt x="38330" y="57570"/>
                        <a:pt x="38147" y="57448"/>
                      </a:cubicBezTo>
                      <a:cubicBezTo>
                        <a:pt x="37783" y="57388"/>
                        <a:pt x="37509" y="57175"/>
                        <a:pt x="37327" y="56901"/>
                      </a:cubicBezTo>
                      <a:cubicBezTo>
                        <a:pt x="37205" y="56719"/>
                        <a:pt x="37114" y="56567"/>
                        <a:pt x="37023" y="56385"/>
                      </a:cubicBezTo>
                      <a:cubicBezTo>
                        <a:pt x="36962" y="56324"/>
                        <a:pt x="36962" y="56233"/>
                        <a:pt x="36962" y="56172"/>
                      </a:cubicBezTo>
                      <a:cubicBezTo>
                        <a:pt x="36931" y="55959"/>
                        <a:pt x="36992" y="55716"/>
                        <a:pt x="37114" y="55534"/>
                      </a:cubicBezTo>
                      <a:cubicBezTo>
                        <a:pt x="37144" y="55473"/>
                        <a:pt x="37175" y="55382"/>
                        <a:pt x="37175" y="55290"/>
                      </a:cubicBezTo>
                      <a:cubicBezTo>
                        <a:pt x="37205" y="55047"/>
                        <a:pt x="37235" y="54834"/>
                        <a:pt x="37327" y="54622"/>
                      </a:cubicBezTo>
                      <a:cubicBezTo>
                        <a:pt x="37357" y="54409"/>
                        <a:pt x="37387" y="54166"/>
                        <a:pt x="37387" y="53953"/>
                      </a:cubicBezTo>
                      <a:cubicBezTo>
                        <a:pt x="37387" y="53923"/>
                        <a:pt x="37357" y="53862"/>
                        <a:pt x="37327" y="53831"/>
                      </a:cubicBezTo>
                      <a:cubicBezTo>
                        <a:pt x="37235" y="53801"/>
                        <a:pt x="37144" y="53771"/>
                        <a:pt x="37053" y="53740"/>
                      </a:cubicBezTo>
                      <a:lnTo>
                        <a:pt x="37053" y="53740"/>
                      </a:lnTo>
                      <a:lnTo>
                        <a:pt x="37053" y="53740"/>
                      </a:lnTo>
                      <a:lnTo>
                        <a:pt x="37023" y="53740"/>
                      </a:lnTo>
                      <a:lnTo>
                        <a:pt x="37053" y="53710"/>
                      </a:lnTo>
                      <a:cubicBezTo>
                        <a:pt x="36901" y="53588"/>
                        <a:pt x="36719" y="53497"/>
                        <a:pt x="36536" y="53467"/>
                      </a:cubicBezTo>
                      <a:cubicBezTo>
                        <a:pt x="36324" y="53467"/>
                        <a:pt x="36111" y="53436"/>
                        <a:pt x="35928" y="53406"/>
                      </a:cubicBezTo>
                      <a:cubicBezTo>
                        <a:pt x="35685" y="53345"/>
                        <a:pt x="35472" y="53467"/>
                        <a:pt x="35260" y="53436"/>
                      </a:cubicBezTo>
                      <a:cubicBezTo>
                        <a:pt x="35017" y="53436"/>
                        <a:pt x="34865" y="53467"/>
                        <a:pt x="34713" y="53467"/>
                      </a:cubicBezTo>
                      <a:cubicBezTo>
                        <a:pt x="34591" y="53467"/>
                        <a:pt x="34500" y="53467"/>
                        <a:pt x="34378" y="53406"/>
                      </a:cubicBezTo>
                      <a:cubicBezTo>
                        <a:pt x="34317" y="53406"/>
                        <a:pt x="34287" y="53345"/>
                        <a:pt x="34317" y="53315"/>
                      </a:cubicBezTo>
                      <a:cubicBezTo>
                        <a:pt x="34530" y="53132"/>
                        <a:pt x="34652" y="52859"/>
                        <a:pt x="34621" y="52585"/>
                      </a:cubicBezTo>
                      <a:cubicBezTo>
                        <a:pt x="34621" y="52464"/>
                        <a:pt x="34621" y="52312"/>
                        <a:pt x="34652" y="52190"/>
                      </a:cubicBezTo>
                      <a:cubicBezTo>
                        <a:pt x="34652" y="52129"/>
                        <a:pt x="34713" y="52068"/>
                        <a:pt x="34773" y="52068"/>
                      </a:cubicBezTo>
                      <a:cubicBezTo>
                        <a:pt x="34925" y="52068"/>
                        <a:pt x="35047" y="51947"/>
                        <a:pt x="35047" y="51795"/>
                      </a:cubicBezTo>
                      <a:cubicBezTo>
                        <a:pt x="35108" y="51643"/>
                        <a:pt x="35108" y="51491"/>
                        <a:pt x="35108" y="51339"/>
                      </a:cubicBezTo>
                      <a:cubicBezTo>
                        <a:pt x="35108" y="51126"/>
                        <a:pt x="35169" y="50944"/>
                        <a:pt x="35320" y="50792"/>
                      </a:cubicBezTo>
                      <a:cubicBezTo>
                        <a:pt x="35412" y="50670"/>
                        <a:pt x="35503" y="50579"/>
                        <a:pt x="35564" y="50457"/>
                      </a:cubicBezTo>
                      <a:cubicBezTo>
                        <a:pt x="35594" y="50397"/>
                        <a:pt x="35624" y="50336"/>
                        <a:pt x="35655" y="50275"/>
                      </a:cubicBezTo>
                      <a:cubicBezTo>
                        <a:pt x="35685" y="50123"/>
                        <a:pt x="35594" y="50002"/>
                        <a:pt x="35442" y="49971"/>
                      </a:cubicBezTo>
                      <a:cubicBezTo>
                        <a:pt x="35169" y="49941"/>
                        <a:pt x="34895" y="49941"/>
                        <a:pt x="34652" y="50032"/>
                      </a:cubicBezTo>
                      <a:cubicBezTo>
                        <a:pt x="34439" y="50123"/>
                        <a:pt x="34196" y="50154"/>
                        <a:pt x="33983" y="50154"/>
                      </a:cubicBezTo>
                      <a:cubicBezTo>
                        <a:pt x="33801" y="50154"/>
                        <a:pt x="33618" y="50275"/>
                        <a:pt x="33558" y="50427"/>
                      </a:cubicBezTo>
                      <a:cubicBezTo>
                        <a:pt x="33497" y="50549"/>
                        <a:pt x="33466" y="50640"/>
                        <a:pt x="33436" y="50761"/>
                      </a:cubicBezTo>
                      <a:cubicBezTo>
                        <a:pt x="33375" y="51096"/>
                        <a:pt x="33193" y="51400"/>
                        <a:pt x="32950" y="51612"/>
                      </a:cubicBezTo>
                      <a:cubicBezTo>
                        <a:pt x="32858" y="51886"/>
                        <a:pt x="32706" y="51886"/>
                        <a:pt x="32463" y="51795"/>
                      </a:cubicBezTo>
                      <a:cubicBezTo>
                        <a:pt x="32372" y="51764"/>
                        <a:pt x="32251" y="51764"/>
                        <a:pt x="32129" y="51795"/>
                      </a:cubicBezTo>
                      <a:cubicBezTo>
                        <a:pt x="31916" y="51856"/>
                        <a:pt x="31703" y="51947"/>
                        <a:pt x="31491" y="52008"/>
                      </a:cubicBezTo>
                      <a:cubicBezTo>
                        <a:pt x="31308" y="52068"/>
                        <a:pt x="31126" y="52008"/>
                        <a:pt x="30974" y="51886"/>
                      </a:cubicBezTo>
                      <a:cubicBezTo>
                        <a:pt x="30883" y="51764"/>
                        <a:pt x="30731" y="51673"/>
                        <a:pt x="30579" y="51643"/>
                      </a:cubicBezTo>
                      <a:cubicBezTo>
                        <a:pt x="30396" y="51582"/>
                        <a:pt x="30275" y="51430"/>
                        <a:pt x="30214" y="51248"/>
                      </a:cubicBezTo>
                      <a:cubicBezTo>
                        <a:pt x="30123" y="51005"/>
                        <a:pt x="30001" y="50792"/>
                        <a:pt x="29819" y="50609"/>
                      </a:cubicBezTo>
                      <a:cubicBezTo>
                        <a:pt x="29758" y="50518"/>
                        <a:pt x="29697" y="50427"/>
                        <a:pt x="29697" y="50305"/>
                      </a:cubicBezTo>
                      <a:cubicBezTo>
                        <a:pt x="29667" y="50093"/>
                        <a:pt x="29606" y="49910"/>
                        <a:pt x="29576" y="49698"/>
                      </a:cubicBezTo>
                      <a:cubicBezTo>
                        <a:pt x="29576" y="49576"/>
                        <a:pt x="29545" y="49424"/>
                        <a:pt x="29576" y="49302"/>
                      </a:cubicBezTo>
                      <a:cubicBezTo>
                        <a:pt x="29576" y="48816"/>
                        <a:pt x="29667" y="48360"/>
                        <a:pt x="29758" y="47874"/>
                      </a:cubicBezTo>
                      <a:cubicBezTo>
                        <a:pt x="29758" y="47783"/>
                        <a:pt x="29788" y="47691"/>
                        <a:pt x="29849" y="47631"/>
                      </a:cubicBezTo>
                      <a:cubicBezTo>
                        <a:pt x="30001" y="47448"/>
                        <a:pt x="30062" y="47236"/>
                        <a:pt x="30032" y="46992"/>
                      </a:cubicBezTo>
                      <a:cubicBezTo>
                        <a:pt x="30001" y="46688"/>
                        <a:pt x="30062" y="46354"/>
                        <a:pt x="30184" y="46050"/>
                      </a:cubicBezTo>
                      <a:cubicBezTo>
                        <a:pt x="30244" y="45807"/>
                        <a:pt x="30457" y="45594"/>
                        <a:pt x="30731" y="45503"/>
                      </a:cubicBezTo>
                      <a:cubicBezTo>
                        <a:pt x="31035" y="45473"/>
                        <a:pt x="31339" y="45351"/>
                        <a:pt x="31582" y="45138"/>
                      </a:cubicBezTo>
                      <a:cubicBezTo>
                        <a:pt x="31764" y="45017"/>
                        <a:pt x="31977" y="44925"/>
                        <a:pt x="32190" y="44865"/>
                      </a:cubicBezTo>
                      <a:cubicBezTo>
                        <a:pt x="32372" y="44804"/>
                        <a:pt x="32554" y="44834"/>
                        <a:pt x="32706" y="44895"/>
                      </a:cubicBezTo>
                      <a:cubicBezTo>
                        <a:pt x="32828" y="44956"/>
                        <a:pt x="32980" y="44986"/>
                        <a:pt x="33102" y="44925"/>
                      </a:cubicBezTo>
                      <a:cubicBezTo>
                        <a:pt x="33254" y="44865"/>
                        <a:pt x="33406" y="44895"/>
                        <a:pt x="33466" y="45017"/>
                      </a:cubicBezTo>
                      <a:cubicBezTo>
                        <a:pt x="33618" y="45229"/>
                        <a:pt x="33892" y="45321"/>
                        <a:pt x="34135" y="45229"/>
                      </a:cubicBezTo>
                      <a:cubicBezTo>
                        <a:pt x="34257" y="45199"/>
                        <a:pt x="34378" y="45169"/>
                        <a:pt x="34500" y="45108"/>
                      </a:cubicBezTo>
                      <a:cubicBezTo>
                        <a:pt x="34561" y="44986"/>
                        <a:pt x="34591" y="44834"/>
                        <a:pt x="34591" y="44713"/>
                      </a:cubicBezTo>
                      <a:cubicBezTo>
                        <a:pt x="34591" y="44561"/>
                        <a:pt x="34713" y="44530"/>
                        <a:pt x="34804" y="44500"/>
                      </a:cubicBezTo>
                      <a:cubicBezTo>
                        <a:pt x="34895" y="44470"/>
                        <a:pt x="34986" y="44470"/>
                        <a:pt x="35077" y="44439"/>
                      </a:cubicBezTo>
                      <a:cubicBezTo>
                        <a:pt x="35412" y="44439"/>
                        <a:pt x="35716" y="44439"/>
                        <a:pt x="36020" y="44439"/>
                      </a:cubicBezTo>
                      <a:cubicBezTo>
                        <a:pt x="36384" y="44409"/>
                        <a:pt x="36719" y="44530"/>
                        <a:pt x="36962" y="44804"/>
                      </a:cubicBezTo>
                      <a:cubicBezTo>
                        <a:pt x="37053" y="44865"/>
                        <a:pt x="37175" y="44895"/>
                        <a:pt x="37266" y="44834"/>
                      </a:cubicBezTo>
                      <a:lnTo>
                        <a:pt x="37509" y="44743"/>
                      </a:lnTo>
                      <a:cubicBezTo>
                        <a:pt x="37600" y="44713"/>
                        <a:pt x="37722" y="44713"/>
                        <a:pt x="37783" y="44804"/>
                      </a:cubicBezTo>
                      <a:cubicBezTo>
                        <a:pt x="37904" y="44956"/>
                        <a:pt x="38056" y="45138"/>
                        <a:pt x="38208" y="45321"/>
                      </a:cubicBezTo>
                      <a:cubicBezTo>
                        <a:pt x="38269" y="45412"/>
                        <a:pt x="38269" y="45533"/>
                        <a:pt x="38238" y="45655"/>
                      </a:cubicBezTo>
                      <a:cubicBezTo>
                        <a:pt x="38208" y="45716"/>
                        <a:pt x="38208" y="45777"/>
                        <a:pt x="38178" y="45837"/>
                      </a:cubicBezTo>
                      <a:cubicBezTo>
                        <a:pt x="38086" y="45959"/>
                        <a:pt x="38117" y="46111"/>
                        <a:pt x="38208" y="46232"/>
                      </a:cubicBezTo>
                      <a:cubicBezTo>
                        <a:pt x="38330" y="46597"/>
                        <a:pt x="38482" y="46932"/>
                        <a:pt x="38634" y="47296"/>
                      </a:cubicBezTo>
                      <a:cubicBezTo>
                        <a:pt x="38725" y="47448"/>
                        <a:pt x="38846" y="47600"/>
                        <a:pt x="38968" y="47722"/>
                      </a:cubicBezTo>
                      <a:cubicBezTo>
                        <a:pt x="39090" y="47843"/>
                        <a:pt x="39272" y="47813"/>
                        <a:pt x="39363" y="47691"/>
                      </a:cubicBezTo>
                      <a:cubicBezTo>
                        <a:pt x="39545" y="47418"/>
                        <a:pt x="39667" y="47114"/>
                        <a:pt x="39667" y="46780"/>
                      </a:cubicBezTo>
                      <a:cubicBezTo>
                        <a:pt x="39697" y="46749"/>
                        <a:pt x="39697" y="46688"/>
                        <a:pt x="39667" y="46658"/>
                      </a:cubicBezTo>
                      <a:cubicBezTo>
                        <a:pt x="39637" y="46476"/>
                        <a:pt x="39545" y="46324"/>
                        <a:pt x="39515" y="46141"/>
                      </a:cubicBezTo>
                      <a:cubicBezTo>
                        <a:pt x="39485" y="45959"/>
                        <a:pt x="39485" y="45777"/>
                        <a:pt x="39454" y="45594"/>
                      </a:cubicBezTo>
                      <a:cubicBezTo>
                        <a:pt x="39454" y="45564"/>
                        <a:pt x="39454" y="45564"/>
                        <a:pt x="39454" y="45533"/>
                      </a:cubicBezTo>
                      <a:cubicBezTo>
                        <a:pt x="39272" y="45017"/>
                        <a:pt x="39242" y="44470"/>
                        <a:pt x="39333" y="43922"/>
                      </a:cubicBezTo>
                      <a:cubicBezTo>
                        <a:pt x="39333" y="43831"/>
                        <a:pt x="39363" y="43740"/>
                        <a:pt x="39424" y="43679"/>
                      </a:cubicBezTo>
                      <a:cubicBezTo>
                        <a:pt x="39606" y="43375"/>
                        <a:pt x="39910" y="43132"/>
                        <a:pt x="40245" y="43011"/>
                      </a:cubicBezTo>
                      <a:lnTo>
                        <a:pt x="40397" y="42950"/>
                      </a:lnTo>
                      <a:cubicBezTo>
                        <a:pt x="40518" y="42919"/>
                        <a:pt x="40640" y="42828"/>
                        <a:pt x="40701" y="42737"/>
                      </a:cubicBezTo>
                      <a:cubicBezTo>
                        <a:pt x="40792" y="42646"/>
                        <a:pt x="40853" y="42555"/>
                        <a:pt x="40913" y="42463"/>
                      </a:cubicBezTo>
                      <a:cubicBezTo>
                        <a:pt x="40974" y="42403"/>
                        <a:pt x="41065" y="42342"/>
                        <a:pt x="41126" y="42311"/>
                      </a:cubicBezTo>
                      <a:cubicBezTo>
                        <a:pt x="41278" y="42251"/>
                        <a:pt x="41430" y="42159"/>
                        <a:pt x="41521" y="42038"/>
                      </a:cubicBezTo>
                      <a:cubicBezTo>
                        <a:pt x="41704" y="41886"/>
                        <a:pt x="41947" y="41764"/>
                        <a:pt x="42190" y="41704"/>
                      </a:cubicBezTo>
                      <a:cubicBezTo>
                        <a:pt x="42311" y="41673"/>
                        <a:pt x="42403" y="41582"/>
                        <a:pt x="42372" y="41460"/>
                      </a:cubicBezTo>
                      <a:cubicBezTo>
                        <a:pt x="42372" y="41369"/>
                        <a:pt x="42463" y="41339"/>
                        <a:pt x="42494" y="41308"/>
                      </a:cubicBezTo>
                      <a:cubicBezTo>
                        <a:pt x="42585" y="41278"/>
                        <a:pt x="42646" y="41217"/>
                        <a:pt x="42737" y="41156"/>
                      </a:cubicBezTo>
                      <a:cubicBezTo>
                        <a:pt x="42767" y="41096"/>
                        <a:pt x="42798" y="41035"/>
                        <a:pt x="42767" y="40974"/>
                      </a:cubicBezTo>
                      <a:cubicBezTo>
                        <a:pt x="42707" y="40883"/>
                        <a:pt x="42676" y="40761"/>
                        <a:pt x="42737" y="40670"/>
                      </a:cubicBezTo>
                      <a:cubicBezTo>
                        <a:pt x="42828" y="40518"/>
                        <a:pt x="42828" y="40305"/>
                        <a:pt x="42737" y="40153"/>
                      </a:cubicBezTo>
                      <a:cubicBezTo>
                        <a:pt x="42707" y="40093"/>
                        <a:pt x="42676" y="40032"/>
                        <a:pt x="42676" y="39941"/>
                      </a:cubicBezTo>
                      <a:cubicBezTo>
                        <a:pt x="42676" y="39758"/>
                        <a:pt x="42707" y="39545"/>
                        <a:pt x="42737" y="39333"/>
                      </a:cubicBezTo>
                      <a:cubicBezTo>
                        <a:pt x="42737" y="39333"/>
                        <a:pt x="42767" y="39333"/>
                        <a:pt x="42767" y="39333"/>
                      </a:cubicBezTo>
                      <a:cubicBezTo>
                        <a:pt x="42798" y="39333"/>
                        <a:pt x="42828" y="39333"/>
                        <a:pt x="42828" y="39333"/>
                      </a:cubicBezTo>
                      <a:cubicBezTo>
                        <a:pt x="42950" y="39424"/>
                        <a:pt x="42919" y="39545"/>
                        <a:pt x="42919" y="39667"/>
                      </a:cubicBezTo>
                      <a:cubicBezTo>
                        <a:pt x="42919" y="39697"/>
                        <a:pt x="42950" y="39728"/>
                        <a:pt x="42980" y="39758"/>
                      </a:cubicBezTo>
                      <a:cubicBezTo>
                        <a:pt x="43011" y="39758"/>
                        <a:pt x="43041" y="39758"/>
                        <a:pt x="43041" y="39728"/>
                      </a:cubicBezTo>
                      <a:cubicBezTo>
                        <a:pt x="43163" y="39545"/>
                        <a:pt x="43284" y="39393"/>
                        <a:pt x="43406" y="39211"/>
                      </a:cubicBezTo>
                      <a:cubicBezTo>
                        <a:pt x="43436" y="39150"/>
                        <a:pt x="43467" y="39059"/>
                        <a:pt x="43467" y="38968"/>
                      </a:cubicBezTo>
                      <a:cubicBezTo>
                        <a:pt x="43467" y="38907"/>
                        <a:pt x="43467" y="38816"/>
                        <a:pt x="43467" y="38755"/>
                      </a:cubicBezTo>
                      <a:cubicBezTo>
                        <a:pt x="43467" y="38694"/>
                        <a:pt x="43497" y="38694"/>
                        <a:pt x="43558" y="38694"/>
                      </a:cubicBezTo>
                      <a:cubicBezTo>
                        <a:pt x="43679" y="38694"/>
                        <a:pt x="43770" y="38634"/>
                        <a:pt x="43862" y="38542"/>
                      </a:cubicBezTo>
                      <a:cubicBezTo>
                        <a:pt x="44044" y="38360"/>
                        <a:pt x="44196" y="38086"/>
                        <a:pt x="44226" y="37813"/>
                      </a:cubicBezTo>
                      <a:cubicBezTo>
                        <a:pt x="44287" y="37600"/>
                        <a:pt x="44409" y="37539"/>
                        <a:pt x="44622" y="37539"/>
                      </a:cubicBezTo>
                      <a:cubicBezTo>
                        <a:pt x="44743" y="37509"/>
                        <a:pt x="44895" y="37479"/>
                        <a:pt x="45017" y="37448"/>
                      </a:cubicBezTo>
                      <a:cubicBezTo>
                        <a:pt x="45078" y="37448"/>
                        <a:pt x="45138" y="37418"/>
                        <a:pt x="45199" y="37357"/>
                      </a:cubicBezTo>
                      <a:cubicBezTo>
                        <a:pt x="45199" y="37357"/>
                        <a:pt x="45229" y="37327"/>
                        <a:pt x="45229" y="37327"/>
                      </a:cubicBezTo>
                      <a:cubicBezTo>
                        <a:pt x="45229" y="37296"/>
                        <a:pt x="45229" y="37266"/>
                        <a:pt x="45199" y="37266"/>
                      </a:cubicBezTo>
                      <a:cubicBezTo>
                        <a:pt x="45169" y="37235"/>
                        <a:pt x="45108" y="37235"/>
                        <a:pt x="45078" y="37235"/>
                      </a:cubicBezTo>
                      <a:cubicBezTo>
                        <a:pt x="45017" y="37235"/>
                        <a:pt x="44986" y="37205"/>
                        <a:pt x="44986" y="37144"/>
                      </a:cubicBezTo>
                      <a:cubicBezTo>
                        <a:pt x="45017" y="37083"/>
                        <a:pt x="45047" y="37144"/>
                        <a:pt x="45047" y="37144"/>
                      </a:cubicBezTo>
                      <a:lnTo>
                        <a:pt x="45138" y="37144"/>
                      </a:lnTo>
                      <a:cubicBezTo>
                        <a:pt x="45503" y="37205"/>
                        <a:pt x="45898" y="37023"/>
                        <a:pt x="46263" y="37023"/>
                      </a:cubicBezTo>
                      <a:cubicBezTo>
                        <a:pt x="46324" y="37023"/>
                        <a:pt x="46385" y="36962"/>
                        <a:pt x="46445" y="36901"/>
                      </a:cubicBezTo>
                      <a:cubicBezTo>
                        <a:pt x="46567" y="36810"/>
                        <a:pt x="46567" y="36749"/>
                        <a:pt x="46415" y="36627"/>
                      </a:cubicBezTo>
                      <a:cubicBezTo>
                        <a:pt x="46293" y="36567"/>
                        <a:pt x="46233" y="36445"/>
                        <a:pt x="46233" y="36293"/>
                      </a:cubicBezTo>
                      <a:cubicBezTo>
                        <a:pt x="46293" y="36141"/>
                        <a:pt x="46324" y="36020"/>
                        <a:pt x="46385" y="35868"/>
                      </a:cubicBezTo>
                      <a:cubicBezTo>
                        <a:pt x="46506" y="35594"/>
                        <a:pt x="46719" y="35412"/>
                        <a:pt x="46962" y="35290"/>
                      </a:cubicBezTo>
                      <a:cubicBezTo>
                        <a:pt x="47114" y="35260"/>
                        <a:pt x="47266" y="35168"/>
                        <a:pt x="47388" y="35077"/>
                      </a:cubicBezTo>
                      <a:cubicBezTo>
                        <a:pt x="47448" y="34986"/>
                        <a:pt x="47570" y="34956"/>
                        <a:pt x="47692" y="34956"/>
                      </a:cubicBezTo>
                      <a:cubicBezTo>
                        <a:pt x="47995" y="34956"/>
                        <a:pt x="48269" y="34895"/>
                        <a:pt x="48543" y="34804"/>
                      </a:cubicBezTo>
                      <a:cubicBezTo>
                        <a:pt x="48664" y="34773"/>
                        <a:pt x="48664" y="34682"/>
                        <a:pt x="48725" y="34591"/>
                      </a:cubicBezTo>
                      <a:cubicBezTo>
                        <a:pt x="48755" y="34530"/>
                        <a:pt x="48786" y="34500"/>
                        <a:pt x="48847" y="34469"/>
                      </a:cubicBezTo>
                      <a:cubicBezTo>
                        <a:pt x="49059" y="34409"/>
                        <a:pt x="49303" y="34378"/>
                        <a:pt x="49515" y="34317"/>
                      </a:cubicBezTo>
                      <a:cubicBezTo>
                        <a:pt x="49546" y="34348"/>
                        <a:pt x="49546" y="34348"/>
                        <a:pt x="49576" y="34348"/>
                      </a:cubicBezTo>
                      <a:cubicBezTo>
                        <a:pt x="49576" y="34378"/>
                        <a:pt x="49576" y="34439"/>
                        <a:pt x="49546" y="34469"/>
                      </a:cubicBezTo>
                      <a:cubicBezTo>
                        <a:pt x="49485" y="34469"/>
                        <a:pt x="49363" y="34530"/>
                        <a:pt x="49272" y="34561"/>
                      </a:cubicBezTo>
                      <a:cubicBezTo>
                        <a:pt x="49090" y="34652"/>
                        <a:pt x="48938" y="34804"/>
                        <a:pt x="48877" y="34986"/>
                      </a:cubicBezTo>
                      <a:cubicBezTo>
                        <a:pt x="48816" y="35077"/>
                        <a:pt x="48816" y="35168"/>
                        <a:pt x="48816" y="35260"/>
                      </a:cubicBezTo>
                      <a:cubicBezTo>
                        <a:pt x="48847" y="35381"/>
                        <a:pt x="48938" y="35503"/>
                        <a:pt x="49059" y="35594"/>
                      </a:cubicBezTo>
                      <a:cubicBezTo>
                        <a:pt x="49090" y="35594"/>
                        <a:pt x="49151" y="35624"/>
                        <a:pt x="49181" y="35594"/>
                      </a:cubicBezTo>
                      <a:cubicBezTo>
                        <a:pt x="49485" y="35503"/>
                        <a:pt x="49728" y="35320"/>
                        <a:pt x="49910" y="35077"/>
                      </a:cubicBezTo>
                      <a:cubicBezTo>
                        <a:pt x="49971" y="34956"/>
                        <a:pt x="50154" y="34895"/>
                        <a:pt x="50306" y="34925"/>
                      </a:cubicBezTo>
                      <a:lnTo>
                        <a:pt x="51339" y="34591"/>
                      </a:lnTo>
                      <a:lnTo>
                        <a:pt x="51643" y="34469"/>
                      </a:lnTo>
                      <a:cubicBezTo>
                        <a:pt x="51704" y="34226"/>
                        <a:pt x="51947" y="34317"/>
                        <a:pt x="52099" y="34226"/>
                      </a:cubicBezTo>
                      <a:cubicBezTo>
                        <a:pt x="52160" y="34196"/>
                        <a:pt x="52221" y="34165"/>
                        <a:pt x="52281" y="34135"/>
                      </a:cubicBezTo>
                      <a:cubicBezTo>
                        <a:pt x="52312" y="34135"/>
                        <a:pt x="52372" y="34105"/>
                        <a:pt x="52403" y="34074"/>
                      </a:cubicBezTo>
                      <a:cubicBezTo>
                        <a:pt x="52433" y="34044"/>
                        <a:pt x="52464" y="33922"/>
                        <a:pt x="52433" y="33892"/>
                      </a:cubicBezTo>
                      <a:cubicBezTo>
                        <a:pt x="52281" y="33770"/>
                        <a:pt x="52190" y="33618"/>
                        <a:pt x="52251" y="33406"/>
                      </a:cubicBezTo>
                      <a:cubicBezTo>
                        <a:pt x="52251" y="33406"/>
                        <a:pt x="52251" y="33375"/>
                        <a:pt x="52251" y="33345"/>
                      </a:cubicBezTo>
                      <a:cubicBezTo>
                        <a:pt x="52221" y="33345"/>
                        <a:pt x="52099" y="33254"/>
                        <a:pt x="52069" y="33284"/>
                      </a:cubicBezTo>
                      <a:cubicBezTo>
                        <a:pt x="51856" y="33497"/>
                        <a:pt x="51673" y="33709"/>
                        <a:pt x="51491" y="33953"/>
                      </a:cubicBezTo>
                      <a:cubicBezTo>
                        <a:pt x="51461" y="34044"/>
                        <a:pt x="51369" y="34105"/>
                        <a:pt x="51278" y="34044"/>
                      </a:cubicBezTo>
                      <a:cubicBezTo>
                        <a:pt x="51217" y="34044"/>
                        <a:pt x="51157" y="34013"/>
                        <a:pt x="51096" y="34013"/>
                      </a:cubicBezTo>
                      <a:cubicBezTo>
                        <a:pt x="51065" y="34074"/>
                        <a:pt x="51035" y="34105"/>
                        <a:pt x="50974" y="34074"/>
                      </a:cubicBezTo>
                      <a:cubicBezTo>
                        <a:pt x="50913" y="34074"/>
                        <a:pt x="50883" y="34044"/>
                        <a:pt x="50822" y="34013"/>
                      </a:cubicBezTo>
                      <a:lnTo>
                        <a:pt x="50640" y="33983"/>
                      </a:lnTo>
                      <a:cubicBezTo>
                        <a:pt x="50488" y="33983"/>
                        <a:pt x="50397" y="33861"/>
                        <a:pt x="50397" y="33740"/>
                      </a:cubicBezTo>
                      <a:cubicBezTo>
                        <a:pt x="50184" y="33709"/>
                        <a:pt x="50002" y="33527"/>
                        <a:pt x="50002" y="33314"/>
                      </a:cubicBezTo>
                      <a:cubicBezTo>
                        <a:pt x="49941" y="33102"/>
                        <a:pt x="49971" y="32858"/>
                        <a:pt x="50062" y="32646"/>
                      </a:cubicBezTo>
                      <a:cubicBezTo>
                        <a:pt x="50123" y="32585"/>
                        <a:pt x="50062" y="32494"/>
                        <a:pt x="49941" y="32463"/>
                      </a:cubicBezTo>
                      <a:lnTo>
                        <a:pt x="49819" y="32463"/>
                      </a:lnTo>
                      <a:cubicBezTo>
                        <a:pt x="49789" y="32463"/>
                        <a:pt x="49758" y="32463"/>
                        <a:pt x="49758" y="32433"/>
                      </a:cubicBezTo>
                      <a:lnTo>
                        <a:pt x="49880" y="32402"/>
                      </a:lnTo>
                      <a:cubicBezTo>
                        <a:pt x="50032" y="32342"/>
                        <a:pt x="50184" y="32251"/>
                        <a:pt x="50336" y="32129"/>
                      </a:cubicBezTo>
                      <a:cubicBezTo>
                        <a:pt x="50427" y="32068"/>
                        <a:pt x="50427" y="31947"/>
                        <a:pt x="50397" y="31825"/>
                      </a:cubicBezTo>
                      <a:cubicBezTo>
                        <a:pt x="50366" y="31734"/>
                        <a:pt x="50306" y="31673"/>
                        <a:pt x="50245" y="31612"/>
                      </a:cubicBezTo>
                      <a:cubicBezTo>
                        <a:pt x="50062" y="31460"/>
                        <a:pt x="49819" y="31399"/>
                        <a:pt x="49606" y="31460"/>
                      </a:cubicBezTo>
                      <a:cubicBezTo>
                        <a:pt x="48999" y="31551"/>
                        <a:pt x="48391" y="31764"/>
                        <a:pt x="47844" y="32068"/>
                      </a:cubicBezTo>
                      <a:lnTo>
                        <a:pt x="47844" y="32099"/>
                      </a:lnTo>
                      <a:lnTo>
                        <a:pt x="47813" y="32099"/>
                      </a:lnTo>
                      <a:lnTo>
                        <a:pt x="47600" y="32342"/>
                      </a:lnTo>
                      <a:lnTo>
                        <a:pt x="47600" y="32372"/>
                      </a:lnTo>
                      <a:lnTo>
                        <a:pt x="47296" y="32494"/>
                      </a:lnTo>
                      <a:lnTo>
                        <a:pt x="47144" y="32615"/>
                      </a:lnTo>
                      <a:lnTo>
                        <a:pt x="47144" y="32646"/>
                      </a:lnTo>
                      <a:lnTo>
                        <a:pt x="47144" y="32585"/>
                      </a:lnTo>
                      <a:lnTo>
                        <a:pt x="47296" y="32463"/>
                      </a:lnTo>
                      <a:lnTo>
                        <a:pt x="47570" y="32342"/>
                      </a:lnTo>
                      <a:lnTo>
                        <a:pt x="47600" y="32342"/>
                      </a:lnTo>
                      <a:cubicBezTo>
                        <a:pt x="47631" y="32159"/>
                        <a:pt x="47661" y="32129"/>
                        <a:pt x="47813" y="32099"/>
                      </a:cubicBezTo>
                      <a:lnTo>
                        <a:pt x="47844" y="32068"/>
                      </a:lnTo>
                      <a:lnTo>
                        <a:pt x="47844" y="32068"/>
                      </a:lnTo>
                      <a:cubicBezTo>
                        <a:pt x="47844" y="31977"/>
                        <a:pt x="47904" y="31886"/>
                        <a:pt x="47965" y="31795"/>
                      </a:cubicBezTo>
                      <a:cubicBezTo>
                        <a:pt x="48208" y="31612"/>
                        <a:pt x="48451" y="31460"/>
                        <a:pt x="48725" y="31369"/>
                      </a:cubicBezTo>
                      <a:cubicBezTo>
                        <a:pt x="48907" y="31339"/>
                        <a:pt x="49059" y="31247"/>
                        <a:pt x="49151" y="31065"/>
                      </a:cubicBezTo>
                      <a:cubicBezTo>
                        <a:pt x="49181" y="31035"/>
                        <a:pt x="49181" y="30974"/>
                        <a:pt x="49242" y="30943"/>
                      </a:cubicBezTo>
                      <a:cubicBezTo>
                        <a:pt x="49363" y="30822"/>
                        <a:pt x="49515" y="30731"/>
                        <a:pt x="49637" y="30609"/>
                      </a:cubicBezTo>
                      <a:cubicBezTo>
                        <a:pt x="49789" y="30518"/>
                        <a:pt x="49941" y="30609"/>
                        <a:pt x="50123" y="30609"/>
                      </a:cubicBezTo>
                      <a:cubicBezTo>
                        <a:pt x="50762" y="30640"/>
                        <a:pt x="51369" y="30700"/>
                        <a:pt x="52008" y="30822"/>
                      </a:cubicBezTo>
                      <a:cubicBezTo>
                        <a:pt x="52281" y="30852"/>
                        <a:pt x="52555" y="30731"/>
                        <a:pt x="52828" y="30761"/>
                      </a:cubicBezTo>
                      <a:cubicBezTo>
                        <a:pt x="52889" y="30792"/>
                        <a:pt x="52950" y="30761"/>
                        <a:pt x="53011" y="30731"/>
                      </a:cubicBezTo>
                      <a:cubicBezTo>
                        <a:pt x="53072" y="30731"/>
                        <a:pt x="53132" y="30700"/>
                        <a:pt x="53193" y="30670"/>
                      </a:cubicBezTo>
                      <a:cubicBezTo>
                        <a:pt x="53376" y="30579"/>
                        <a:pt x="53528" y="30457"/>
                        <a:pt x="53649" y="30275"/>
                      </a:cubicBezTo>
                      <a:cubicBezTo>
                        <a:pt x="53771" y="30153"/>
                        <a:pt x="53892" y="30062"/>
                        <a:pt x="54075" y="30062"/>
                      </a:cubicBezTo>
                      <a:cubicBezTo>
                        <a:pt x="54166" y="30032"/>
                        <a:pt x="54287" y="30001"/>
                        <a:pt x="54409" y="30001"/>
                      </a:cubicBezTo>
                      <a:cubicBezTo>
                        <a:pt x="54713" y="29971"/>
                        <a:pt x="55017" y="29849"/>
                        <a:pt x="55260" y="29636"/>
                      </a:cubicBezTo>
                      <a:cubicBezTo>
                        <a:pt x="55412" y="29545"/>
                        <a:pt x="55473" y="29363"/>
                        <a:pt x="55412" y="29211"/>
                      </a:cubicBezTo>
                      <a:cubicBezTo>
                        <a:pt x="55351" y="29120"/>
                        <a:pt x="55351" y="28998"/>
                        <a:pt x="55412" y="28877"/>
                      </a:cubicBezTo>
                      <a:cubicBezTo>
                        <a:pt x="55442" y="28816"/>
                        <a:pt x="55473" y="28725"/>
                        <a:pt x="55473" y="28633"/>
                      </a:cubicBezTo>
                      <a:cubicBezTo>
                        <a:pt x="55503" y="28573"/>
                        <a:pt x="55503" y="28512"/>
                        <a:pt x="55473" y="28451"/>
                      </a:cubicBezTo>
                      <a:cubicBezTo>
                        <a:pt x="55382" y="28238"/>
                        <a:pt x="55199" y="28147"/>
                        <a:pt x="54987" y="28147"/>
                      </a:cubicBezTo>
                      <a:lnTo>
                        <a:pt x="54987" y="28147"/>
                      </a:lnTo>
                      <a:lnTo>
                        <a:pt x="54926" y="28177"/>
                      </a:lnTo>
                      <a:lnTo>
                        <a:pt x="54956" y="28147"/>
                      </a:lnTo>
                      <a:lnTo>
                        <a:pt x="54956" y="28147"/>
                      </a:lnTo>
                      <a:cubicBezTo>
                        <a:pt x="54956" y="28086"/>
                        <a:pt x="54956" y="28026"/>
                        <a:pt x="54926" y="27965"/>
                      </a:cubicBezTo>
                      <a:cubicBezTo>
                        <a:pt x="54926" y="27843"/>
                        <a:pt x="54835" y="27752"/>
                        <a:pt x="54713" y="27722"/>
                      </a:cubicBezTo>
                      <a:cubicBezTo>
                        <a:pt x="54652" y="27722"/>
                        <a:pt x="54561" y="27722"/>
                        <a:pt x="54500" y="27722"/>
                      </a:cubicBezTo>
                      <a:cubicBezTo>
                        <a:pt x="54500" y="27722"/>
                        <a:pt x="54470" y="27722"/>
                        <a:pt x="54439" y="27722"/>
                      </a:cubicBezTo>
                      <a:cubicBezTo>
                        <a:pt x="54470" y="27691"/>
                        <a:pt x="54500" y="27661"/>
                        <a:pt x="54531" y="27630"/>
                      </a:cubicBezTo>
                      <a:cubicBezTo>
                        <a:pt x="54591" y="27630"/>
                        <a:pt x="54652" y="27600"/>
                        <a:pt x="54713" y="27570"/>
                      </a:cubicBezTo>
                      <a:cubicBezTo>
                        <a:pt x="54804" y="27539"/>
                        <a:pt x="54804" y="27418"/>
                        <a:pt x="54743" y="27326"/>
                      </a:cubicBezTo>
                      <a:cubicBezTo>
                        <a:pt x="54683" y="27235"/>
                        <a:pt x="54622" y="27144"/>
                        <a:pt x="54470" y="27174"/>
                      </a:cubicBezTo>
                      <a:lnTo>
                        <a:pt x="54348" y="27174"/>
                      </a:lnTo>
                      <a:cubicBezTo>
                        <a:pt x="54166" y="26992"/>
                        <a:pt x="53953" y="26870"/>
                        <a:pt x="53740" y="26779"/>
                      </a:cubicBezTo>
                      <a:cubicBezTo>
                        <a:pt x="53679" y="26779"/>
                        <a:pt x="53649" y="26749"/>
                        <a:pt x="53649" y="26688"/>
                      </a:cubicBezTo>
                      <a:cubicBezTo>
                        <a:pt x="53558" y="26475"/>
                        <a:pt x="53436" y="26293"/>
                        <a:pt x="53254" y="26141"/>
                      </a:cubicBezTo>
                      <a:cubicBezTo>
                        <a:pt x="53193" y="26080"/>
                        <a:pt x="53102" y="25989"/>
                        <a:pt x="53041" y="25898"/>
                      </a:cubicBezTo>
                      <a:cubicBezTo>
                        <a:pt x="52980" y="25837"/>
                        <a:pt x="52980" y="25715"/>
                        <a:pt x="53041" y="25655"/>
                      </a:cubicBezTo>
                      <a:cubicBezTo>
                        <a:pt x="53102" y="25563"/>
                        <a:pt x="53193" y="25503"/>
                        <a:pt x="53284" y="25412"/>
                      </a:cubicBezTo>
                      <a:cubicBezTo>
                        <a:pt x="53345" y="25351"/>
                        <a:pt x="53345" y="25229"/>
                        <a:pt x="53284" y="25168"/>
                      </a:cubicBezTo>
                      <a:cubicBezTo>
                        <a:pt x="53193" y="25016"/>
                        <a:pt x="53132" y="24834"/>
                        <a:pt x="53163" y="24652"/>
                      </a:cubicBezTo>
                      <a:cubicBezTo>
                        <a:pt x="53163" y="24591"/>
                        <a:pt x="53132" y="24530"/>
                        <a:pt x="53072" y="24469"/>
                      </a:cubicBezTo>
                      <a:cubicBezTo>
                        <a:pt x="53041" y="24439"/>
                        <a:pt x="53072" y="24256"/>
                        <a:pt x="52950" y="24196"/>
                      </a:cubicBezTo>
                      <a:cubicBezTo>
                        <a:pt x="52828" y="24104"/>
                        <a:pt x="52950" y="24013"/>
                        <a:pt x="52920" y="23922"/>
                      </a:cubicBezTo>
                      <a:cubicBezTo>
                        <a:pt x="52889" y="23831"/>
                        <a:pt x="52889" y="23709"/>
                        <a:pt x="52889" y="23618"/>
                      </a:cubicBezTo>
                      <a:cubicBezTo>
                        <a:pt x="52859" y="23466"/>
                        <a:pt x="52828" y="23345"/>
                        <a:pt x="52768" y="23223"/>
                      </a:cubicBezTo>
                      <a:cubicBezTo>
                        <a:pt x="52676" y="22919"/>
                        <a:pt x="52616" y="22615"/>
                        <a:pt x="52585" y="22311"/>
                      </a:cubicBezTo>
                      <a:cubicBezTo>
                        <a:pt x="52585" y="22220"/>
                        <a:pt x="52555" y="22129"/>
                        <a:pt x="52524" y="22038"/>
                      </a:cubicBezTo>
                      <a:cubicBezTo>
                        <a:pt x="52524" y="22007"/>
                        <a:pt x="52464" y="21977"/>
                        <a:pt x="52433" y="21977"/>
                      </a:cubicBezTo>
                      <a:cubicBezTo>
                        <a:pt x="52403" y="21946"/>
                        <a:pt x="52403" y="21946"/>
                        <a:pt x="52372" y="21977"/>
                      </a:cubicBezTo>
                      <a:cubicBezTo>
                        <a:pt x="52190" y="22220"/>
                        <a:pt x="52008" y="22494"/>
                        <a:pt x="51856" y="22737"/>
                      </a:cubicBezTo>
                      <a:cubicBezTo>
                        <a:pt x="51734" y="23041"/>
                        <a:pt x="51521" y="23284"/>
                        <a:pt x="51217" y="23436"/>
                      </a:cubicBezTo>
                      <a:cubicBezTo>
                        <a:pt x="51126" y="23466"/>
                        <a:pt x="51065" y="23557"/>
                        <a:pt x="51005" y="23588"/>
                      </a:cubicBezTo>
                      <a:cubicBezTo>
                        <a:pt x="50913" y="23649"/>
                        <a:pt x="50792" y="23709"/>
                        <a:pt x="50701" y="23740"/>
                      </a:cubicBezTo>
                      <a:cubicBezTo>
                        <a:pt x="50579" y="23770"/>
                        <a:pt x="50458" y="23740"/>
                        <a:pt x="50366" y="23679"/>
                      </a:cubicBezTo>
                      <a:cubicBezTo>
                        <a:pt x="50306" y="23618"/>
                        <a:pt x="50245" y="23527"/>
                        <a:pt x="50214" y="23436"/>
                      </a:cubicBezTo>
                      <a:cubicBezTo>
                        <a:pt x="50184" y="23345"/>
                        <a:pt x="50093" y="23253"/>
                        <a:pt x="50002" y="23193"/>
                      </a:cubicBezTo>
                      <a:cubicBezTo>
                        <a:pt x="49880" y="23132"/>
                        <a:pt x="49819" y="22980"/>
                        <a:pt x="49850" y="22858"/>
                      </a:cubicBezTo>
                      <a:cubicBezTo>
                        <a:pt x="49850" y="22646"/>
                        <a:pt x="50002" y="22433"/>
                        <a:pt x="49910" y="22190"/>
                      </a:cubicBezTo>
                      <a:cubicBezTo>
                        <a:pt x="49910" y="22159"/>
                        <a:pt x="49971" y="22068"/>
                        <a:pt x="49971" y="22007"/>
                      </a:cubicBezTo>
                      <a:cubicBezTo>
                        <a:pt x="50062" y="21794"/>
                        <a:pt x="50154" y="21582"/>
                        <a:pt x="50275" y="21399"/>
                      </a:cubicBezTo>
                      <a:cubicBezTo>
                        <a:pt x="50306" y="21338"/>
                        <a:pt x="50275" y="21247"/>
                        <a:pt x="50184" y="21217"/>
                      </a:cubicBezTo>
                      <a:cubicBezTo>
                        <a:pt x="50002" y="21187"/>
                        <a:pt x="49850" y="21004"/>
                        <a:pt x="49637" y="21004"/>
                      </a:cubicBezTo>
                      <a:cubicBezTo>
                        <a:pt x="49546" y="21004"/>
                        <a:pt x="49485" y="20913"/>
                        <a:pt x="49394" y="20883"/>
                      </a:cubicBezTo>
                      <a:cubicBezTo>
                        <a:pt x="49333" y="20852"/>
                        <a:pt x="49303" y="20791"/>
                        <a:pt x="49303" y="20700"/>
                      </a:cubicBezTo>
                      <a:cubicBezTo>
                        <a:pt x="49303" y="20639"/>
                        <a:pt x="49333" y="20579"/>
                        <a:pt x="49303" y="20518"/>
                      </a:cubicBezTo>
                      <a:cubicBezTo>
                        <a:pt x="49181" y="20366"/>
                        <a:pt x="49090" y="20214"/>
                        <a:pt x="49029" y="20031"/>
                      </a:cubicBezTo>
                      <a:cubicBezTo>
                        <a:pt x="48968" y="19940"/>
                        <a:pt x="48907" y="19849"/>
                        <a:pt x="48847" y="19758"/>
                      </a:cubicBezTo>
                      <a:cubicBezTo>
                        <a:pt x="48755" y="19606"/>
                        <a:pt x="48543" y="19545"/>
                        <a:pt x="48360" y="19606"/>
                      </a:cubicBezTo>
                      <a:cubicBezTo>
                        <a:pt x="48299" y="19636"/>
                        <a:pt x="48208" y="19636"/>
                        <a:pt x="48117" y="19636"/>
                      </a:cubicBezTo>
                      <a:cubicBezTo>
                        <a:pt x="47844" y="19606"/>
                        <a:pt x="47570" y="19515"/>
                        <a:pt x="47357" y="19393"/>
                      </a:cubicBezTo>
                      <a:cubicBezTo>
                        <a:pt x="47266" y="19332"/>
                        <a:pt x="47144" y="19302"/>
                        <a:pt x="47053" y="19272"/>
                      </a:cubicBezTo>
                      <a:cubicBezTo>
                        <a:pt x="46749" y="19180"/>
                        <a:pt x="46476" y="19332"/>
                        <a:pt x="46385" y="19606"/>
                      </a:cubicBezTo>
                      <a:cubicBezTo>
                        <a:pt x="46293" y="19758"/>
                        <a:pt x="46293" y="19940"/>
                        <a:pt x="46385" y="20062"/>
                      </a:cubicBezTo>
                      <a:cubicBezTo>
                        <a:pt x="46445" y="20153"/>
                        <a:pt x="46445" y="20305"/>
                        <a:pt x="46385" y="20396"/>
                      </a:cubicBezTo>
                      <a:cubicBezTo>
                        <a:pt x="46263" y="20518"/>
                        <a:pt x="46141" y="20670"/>
                        <a:pt x="46050" y="20822"/>
                      </a:cubicBezTo>
                      <a:cubicBezTo>
                        <a:pt x="45989" y="21004"/>
                        <a:pt x="46141" y="21217"/>
                        <a:pt x="46111" y="21430"/>
                      </a:cubicBezTo>
                      <a:cubicBezTo>
                        <a:pt x="46081" y="21521"/>
                        <a:pt x="46111" y="21612"/>
                        <a:pt x="46141" y="21673"/>
                      </a:cubicBezTo>
                      <a:cubicBezTo>
                        <a:pt x="46172" y="21855"/>
                        <a:pt x="46111" y="21946"/>
                        <a:pt x="45989" y="22007"/>
                      </a:cubicBezTo>
                      <a:cubicBezTo>
                        <a:pt x="45929" y="22038"/>
                        <a:pt x="45837" y="22068"/>
                        <a:pt x="45807" y="22129"/>
                      </a:cubicBezTo>
                      <a:cubicBezTo>
                        <a:pt x="45655" y="22372"/>
                        <a:pt x="45473" y="22615"/>
                        <a:pt x="45229" y="22797"/>
                      </a:cubicBezTo>
                      <a:cubicBezTo>
                        <a:pt x="45138" y="22889"/>
                        <a:pt x="45138" y="23071"/>
                        <a:pt x="45229" y="23162"/>
                      </a:cubicBezTo>
                      <a:cubicBezTo>
                        <a:pt x="45290" y="23284"/>
                        <a:pt x="45381" y="23345"/>
                        <a:pt x="45442" y="23436"/>
                      </a:cubicBezTo>
                      <a:cubicBezTo>
                        <a:pt x="45503" y="23527"/>
                        <a:pt x="45533" y="23618"/>
                        <a:pt x="45564" y="23679"/>
                      </a:cubicBezTo>
                      <a:cubicBezTo>
                        <a:pt x="45594" y="23922"/>
                        <a:pt x="45625" y="24196"/>
                        <a:pt x="45655" y="24439"/>
                      </a:cubicBezTo>
                      <a:cubicBezTo>
                        <a:pt x="45716" y="24682"/>
                        <a:pt x="45533" y="24956"/>
                        <a:pt x="45625" y="25229"/>
                      </a:cubicBezTo>
                      <a:cubicBezTo>
                        <a:pt x="45625" y="25260"/>
                        <a:pt x="45594" y="25320"/>
                        <a:pt x="45533" y="25351"/>
                      </a:cubicBezTo>
                      <a:cubicBezTo>
                        <a:pt x="45442" y="25412"/>
                        <a:pt x="45351" y="25472"/>
                        <a:pt x="45260" y="25533"/>
                      </a:cubicBezTo>
                      <a:cubicBezTo>
                        <a:pt x="44986" y="25807"/>
                        <a:pt x="44652" y="26019"/>
                        <a:pt x="44287" y="26141"/>
                      </a:cubicBezTo>
                      <a:lnTo>
                        <a:pt x="43770" y="26323"/>
                      </a:lnTo>
                      <a:cubicBezTo>
                        <a:pt x="43679" y="26384"/>
                        <a:pt x="43619" y="26475"/>
                        <a:pt x="43619" y="26597"/>
                      </a:cubicBezTo>
                      <a:cubicBezTo>
                        <a:pt x="43649" y="26870"/>
                        <a:pt x="43649" y="27144"/>
                        <a:pt x="43619" y="27418"/>
                      </a:cubicBezTo>
                      <a:cubicBezTo>
                        <a:pt x="43588" y="27600"/>
                        <a:pt x="43558" y="27782"/>
                        <a:pt x="43558" y="27965"/>
                      </a:cubicBezTo>
                      <a:cubicBezTo>
                        <a:pt x="43558" y="28147"/>
                        <a:pt x="43558" y="28329"/>
                        <a:pt x="43588" y="28481"/>
                      </a:cubicBezTo>
                      <a:cubicBezTo>
                        <a:pt x="43588" y="28573"/>
                        <a:pt x="43558" y="28633"/>
                        <a:pt x="43558" y="28694"/>
                      </a:cubicBezTo>
                      <a:cubicBezTo>
                        <a:pt x="43497" y="28816"/>
                        <a:pt x="43406" y="28937"/>
                        <a:pt x="43345" y="29059"/>
                      </a:cubicBezTo>
                      <a:cubicBezTo>
                        <a:pt x="43315" y="29089"/>
                        <a:pt x="43284" y="29089"/>
                        <a:pt x="43254" y="29089"/>
                      </a:cubicBezTo>
                      <a:cubicBezTo>
                        <a:pt x="43071" y="29059"/>
                        <a:pt x="43011" y="29181"/>
                        <a:pt x="42889" y="29272"/>
                      </a:cubicBezTo>
                      <a:cubicBezTo>
                        <a:pt x="42798" y="29302"/>
                        <a:pt x="42707" y="29302"/>
                        <a:pt x="42646" y="29211"/>
                      </a:cubicBezTo>
                      <a:cubicBezTo>
                        <a:pt x="42615" y="29150"/>
                        <a:pt x="42585" y="29089"/>
                        <a:pt x="42585" y="29029"/>
                      </a:cubicBezTo>
                      <a:cubicBezTo>
                        <a:pt x="42555" y="28968"/>
                        <a:pt x="42524" y="28785"/>
                        <a:pt x="42433" y="28725"/>
                      </a:cubicBezTo>
                      <a:cubicBezTo>
                        <a:pt x="42251" y="28512"/>
                        <a:pt x="42099" y="28238"/>
                        <a:pt x="41977" y="27965"/>
                      </a:cubicBezTo>
                      <a:cubicBezTo>
                        <a:pt x="41916" y="27904"/>
                        <a:pt x="41916" y="27782"/>
                        <a:pt x="41977" y="27722"/>
                      </a:cubicBezTo>
                      <a:cubicBezTo>
                        <a:pt x="42160" y="27418"/>
                        <a:pt x="42251" y="27083"/>
                        <a:pt x="42281" y="26749"/>
                      </a:cubicBezTo>
                      <a:cubicBezTo>
                        <a:pt x="42281" y="26627"/>
                        <a:pt x="42311" y="26536"/>
                        <a:pt x="42372" y="26415"/>
                      </a:cubicBezTo>
                      <a:cubicBezTo>
                        <a:pt x="42403" y="26323"/>
                        <a:pt x="42433" y="26202"/>
                        <a:pt x="42463" y="26111"/>
                      </a:cubicBezTo>
                      <a:cubicBezTo>
                        <a:pt x="42494" y="25989"/>
                        <a:pt x="42433" y="25928"/>
                        <a:pt x="42372" y="25928"/>
                      </a:cubicBezTo>
                      <a:cubicBezTo>
                        <a:pt x="42008" y="25837"/>
                        <a:pt x="41673" y="25776"/>
                        <a:pt x="41308" y="25746"/>
                      </a:cubicBezTo>
                      <a:cubicBezTo>
                        <a:pt x="41217" y="25746"/>
                        <a:pt x="41126" y="25715"/>
                        <a:pt x="41065" y="25624"/>
                      </a:cubicBezTo>
                      <a:cubicBezTo>
                        <a:pt x="40913" y="25412"/>
                        <a:pt x="40701" y="25229"/>
                        <a:pt x="40457" y="25108"/>
                      </a:cubicBezTo>
                      <a:cubicBezTo>
                        <a:pt x="40214" y="25016"/>
                        <a:pt x="40032" y="24834"/>
                        <a:pt x="39941" y="24591"/>
                      </a:cubicBezTo>
                      <a:cubicBezTo>
                        <a:pt x="39789" y="24348"/>
                        <a:pt x="39606" y="24165"/>
                        <a:pt x="39363" y="24013"/>
                      </a:cubicBezTo>
                      <a:cubicBezTo>
                        <a:pt x="39150" y="23892"/>
                        <a:pt x="38938" y="23770"/>
                        <a:pt x="38725" y="23649"/>
                      </a:cubicBezTo>
                      <a:cubicBezTo>
                        <a:pt x="38603" y="23588"/>
                        <a:pt x="38482" y="23557"/>
                        <a:pt x="38390" y="23588"/>
                      </a:cubicBezTo>
                      <a:cubicBezTo>
                        <a:pt x="38208" y="23679"/>
                        <a:pt x="37995" y="23709"/>
                        <a:pt x="37813" y="23679"/>
                      </a:cubicBezTo>
                      <a:lnTo>
                        <a:pt x="37783" y="23679"/>
                      </a:lnTo>
                      <a:lnTo>
                        <a:pt x="37783" y="23649"/>
                      </a:lnTo>
                      <a:lnTo>
                        <a:pt x="37813" y="23649"/>
                      </a:lnTo>
                      <a:cubicBezTo>
                        <a:pt x="37935" y="23497"/>
                        <a:pt x="37995" y="23314"/>
                        <a:pt x="37965" y="23101"/>
                      </a:cubicBezTo>
                      <a:cubicBezTo>
                        <a:pt x="37965" y="22858"/>
                        <a:pt x="37965" y="22615"/>
                        <a:pt x="37965" y="22342"/>
                      </a:cubicBezTo>
                      <a:cubicBezTo>
                        <a:pt x="37965" y="22250"/>
                        <a:pt x="37965" y="22159"/>
                        <a:pt x="37935" y="22068"/>
                      </a:cubicBezTo>
                      <a:cubicBezTo>
                        <a:pt x="37935" y="22038"/>
                        <a:pt x="37874" y="22007"/>
                        <a:pt x="37843" y="22007"/>
                      </a:cubicBezTo>
                      <a:cubicBezTo>
                        <a:pt x="37752" y="21977"/>
                        <a:pt x="37661" y="21977"/>
                        <a:pt x="37570" y="21977"/>
                      </a:cubicBezTo>
                      <a:cubicBezTo>
                        <a:pt x="37479" y="21977"/>
                        <a:pt x="37418" y="21916"/>
                        <a:pt x="37387" y="21825"/>
                      </a:cubicBezTo>
                      <a:cubicBezTo>
                        <a:pt x="37387" y="21764"/>
                        <a:pt x="37387" y="21673"/>
                        <a:pt x="37387" y="21612"/>
                      </a:cubicBezTo>
                      <a:cubicBezTo>
                        <a:pt x="37418" y="21490"/>
                        <a:pt x="37479" y="21369"/>
                        <a:pt x="37509" y="21247"/>
                      </a:cubicBezTo>
                      <a:cubicBezTo>
                        <a:pt x="37600" y="20670"/>
                        <a:pt x="37904" y="20153"/>
                        <a:pt x="38330" y="19788"/>
                      </a:cubicBezTo>
                      <a:cubicBezTo>
                        <a:pt x="38421" y="19697"/>
                        <a:pt x="38512" y="19606"/>
                        <a:pt x="38573" y="19484"/>
                      </a:cubicBezTo>
                      <a:cubicBezTo>
                        <a:pt x="38786" y="19120"/>
                        <a:pt x="39090" y="18846"/>
                        <a:pt x="39485" y="18694"/>
                      </a:cubicBezTo>
                      <a:cubicBezTo>
                        <a:pt x="39667" y="18512"/>
                        <a:pt x="39880" y="18390"/>
                        <a:pt x="39941" y="18147"/>
                      </a:cubicBezTo>
                      <a:cubicBezTo>
                        <a:pt x="39971" y="18056"/>
                        <a:pt x="40032" y="18025"/>
                        <a:pt x="40093" y="18025"/>
                      </a:cubicBezTo>
                      <a:cubicBezTo>
                        <a:pt x="40184" y="18056"/>
                        <a:pt x="40275" y="18086"/>
                        <a:pt x="40366" y="18086"/>
                      </a:cubicBezTo>
                      <a:cubicBezTo>
                        <a:pt x="40579" y="18117"/>
                        <a:pt x="40761" y="17934"/>
                        <a:pt x="40761" y="17691"/>
                      </a:cubicBezTo>
                      <a:cubicBezTo>
                        <a:pt x="40761" y="17600"/>
                        <a:pt x="40761" y="17478"/>
                        <a:pt x="40761" y="17387"/>
                      </a:cubicBezTo>
                      <a:lnTo>
                        <a:pt x="40761" y="17387"/>
                      </a:lnTo>
                      <a:lnTo>
                        <a:pt x="40731" y="17357"/>
                      </a:lnTo>
                      <a:lnTo>
                        <a:pt x="40761" y="17357"/>
                      </a:lnTo>
                      <a:cubicBezTo>
                        <a:pt x="41065" y="17417"/>
                        <a:pt x="41339" y="17265"/>
                        <a:pt x="41460" y="16992"/>
                      </a:cubicBezTo>
                      <a:cubicBezTo>
                        <a:pt x="41491" y="16931"/>
                        <a:pt x="41552" y="16901"/>
                        <a:pt x="41612" y="16931"/>
                      </a:cubicBezTo>
                      <a:cubicBezTo>
                        <a:pt x="41734" y="16962"/>
                        <a:pt x="41825" y="17022"/>
                        <a:pt x="41947" y="17053"/>
                      </a:cubicBezTo>
                      <a:cubicBezTo>
                        <a:pt x="42038" y="17083"/>
                        <a:pt x="42160" y="17083"/>
                        <a:pt x="42251" y="16992"/>
                      </a:cubicBezTo>
                      <a:cubicBezTo>
                        <a:pt x="42615" y="16688"/>
                        <a:pt x="42950" y="16354"/>
                        <a:pt x="43284" y="16050"/>
                      </a:cubicBezTo>
                      <a:cubicBezTo>
                        <a:pt x="43315" y="16019"/>
                        <a:pt x="43345" y="15958"/>
                        <a:pt x="43345" y="15928"/>
                      </a:cubicBezTo>
                      <a:cubicBezTo>
                        <a:pt x="43315" y="15837"/>
                        <a:pt x="43345" y="15746"/>
                        <a:pt x="43436" y="15685"/>
                      </a:cubicBezTo>
                      <a:lnTo>
                        <a:pt x="43892" y="15320"/>
                      </a:lnTo>
                      <a:lnTo>
                        <a:pt x="44014" y="15168"/>
                      </a:lnTo>
                      <a:lnTo>
                        <a:pt x="44014" y="15168"/>
                      </a:lnTo>
                      <a:cubicBezTo>
                        <a:pt x="44044" y="15168"/>
                        <a:pt x="44074" y="15138"/>
                        <a:pt x="44105" y="15107"/>
                      </a:cubicBezTo>
                      <a:cubicBezTo>
                        <a:pt x="44287" y="14925"/>
                        <a:pt x="44287" y="14925"/>
                        <a:pt x="44166" y="14712"/>
                      </a:cubicBezTo>
                      <a:cubicBezTo>
                        <a:pt x="44166" y="14712"/>
                        <a:pt x="44166" y="14682"/>
                        <a:pt x="44135" y="14651"/>
                      </a:cubicBezTo>
                      <a:cubicBezTo>
                        <a:pt x="44135" y="14591"/>
                        <a:pt x="44135" y="14560"/>
                        <a:pt x="44196" y="14560"/>
                      </a:cubicBezTo>
                      <a:cubicBezTo>
                        <a:pt x="44409" y="14530"/>
                        <a:pt x="44622" y="14499"/>
                        <a:pt x="44682" y="14773"/>
                      </a:cubicBezTo>
                      <a:cubicBezTo>
                        <a:pt x="44713" y="14803"/>
                        <a:pt x="44713" y="14803"/>
                        <a:pt x="44743" y="14803"/>
                      </a:cubicBezTo>
                      <a:cubicBezTo>
                        <a:pt x="45047" y="14955"/>
                        <a:pt x="45412" y="14986"/>
                        <a:pt x="45716" y="14834"/>
                      </a:cubicBezTo>
                      <a:cubicBezTo>
                        <a:pt x="45959" y="14743"/>
                        <a:pt x="46172" y="14591"/>
                        <a:pt x="46354" y="14439"/>
                      </a:cubicBezTo>
                      <a:cubicBezTo>
                        <a:pt x="46415" y="14378"/>
                        <a:pt x="46476" y="14317"/>
                        <a:pt x="46567" y="14287"/>
                      </a:cubicBezTo>
                      <a:cubicBezTo>
                        <a:pt x="46749" y="14256"/>
                        <a:pt x="46810" y="14104"/>
                        <a:pt x="46901" y="13983"/>
                      </a:cubicBezTo>
                      <a:cubicBezTo>
                        <a:pt x="46962" y="13892"/>
                        <a:pt x="46992" y="13770"/>
                        <a:pt x="46962" y="13648"/>
                      </a:cubicBezTo>
                      <a:cubicBezTo>
                        <a:pt x="46932" y="13557"/>
                        <a:pt x="46901" y="13496"/>
                        <a:pt x="46871" y="13405"/>
                      </a:cubicBezTo>
                      <a:cubicBezTo>
                        <a:pt x="46810" y="13284"/>
                        <a:pt x="46810" y="13132"/>
                        <a:pt x="46840" y="13010"/>
                      </a:cubicBezTo>
                      <a:cubicBezTo>
                        <a:pt x="46901" y="12889"/>
                        <a:pt x="46901" y="12767"/>
                        <a:pt x="46932" y="12645"/>
                      </a:cubicBezTo>
                      <a:lnTo>
                        <a:pt x="46932" y="12645"/>
                      </a:lnTo>
                      <a:lnTo>
                        <a:pt x="46901" y="12645"/>
                      </a:lnTo>
                      <a:lnTo>
                        <a:pt x="46962" y="12645"/>
                      </a:lnTo>
                      <a:lnTo>
                        <a:pt x="46962" y="12645"/>
                      </a:lnTo>
                      <a:cubicBezTo>
                        <a:pt x="47053" y="12676"/>
                        <a:pt x="47114" y="12676"/>
                        <a:pt x="47205" y="12676"/>
                      </a:cubicBezTo>
                      <a:cubicBezTo>
                        <a:pt x="47448" y="12676"/>
                        <a:pt x="47540" y="12554"/>
                        <a:pt x="47570" y="12281"/>
                      </a:cubicBezTo>
                      <a:cubicBezTo>
                        <a:pt x="47570" y="12220"/>
                        <a:pt x="47600" y="12129"/>
                        <a:pt x="47631" y="12037"/>
                      </a:cubicBezTo>
                      <a:cubicBezTo>
                        <a:pt x="47752" y="11916"/>
                        <a:pt x="47692" y="11825"/>
                        <a:pt x="47600" y="11703"/>
                      </a:cubicBezTo>
                      <a:cubicBezTo>
                        <a:pt x="47448" y="11642"/>
                        <a:pt x="47327" y="11490"/>
                        <a:pt x="47357" y="11308"/>
                      </a:cubicBezTo>
                      <a:cubicBezTo>
                        <a:pt x="47357" y="11156"/>
                        <a:pt x="47296" y="11095"/>
                        <a:pt x="47114" y="11095"/>
                      </a:cubicBezTo>
                      <a:cubicBezTo>
                        <a:pt x="46932" y="11095"/>
                        <a:pt x="46932" y="10974"/>
                        <a:pt x="46932" y="10882"/>
                      </a:cubicBezTo>
                      <a:cubicBezTo>
                        <a:pt x="46780" y="10882"/>
                        <a:pt x="46628" y="10852"/>
                        <a:pt x="46537" y="10730"/>
                      </a:cubicBezTo>
                      <a:lnTo>
                        <a:pt x="46537" y="10730"/>
                      </a:lnTo>
                      <a:lnTo>
                        <a:pt x="46506" y="10730"/>
                      </a:lnTo>
                      <a:lnTo>
                        <a:pt x="46537" y="10761"/>
                      </a:lnTo>
                      <a:cubicBezTo>
                        <a:pt x="46476" y="10791"/>
                        <a:pt x="46445" y="10791"/>
                        <a:pt x="46385" y="10791"/>
                      </a:cubicBezTo>
                      <a:cubicBezTo>
                        <a:pt x="46202" y="10791"/>
                        <a:pt x="46050" y="10913"/>
                        <a:pt x="46020" y="11095"/>
                      </a:cubicBezTo>
                      <a:cubicBezTo>
                        <a:pt x="45959" y="11278"/>
                        <a:pt x="45837" y="11460"/>
                        <a:pt x="45898" y="11673"/>
                      </a:cubicBezTo>
                      <a:cubicBezTo>
                        <a:pt x="45929" y="11703"/>
                        <a:pt x="45929" y="11764"/>
                        <a:pt x="45868" y="11794"/>
                      </a:cubicBezTo>
                      <a:lnTo>
                        <a:pt x="45655" y="12037"/>
                      </a:lnTo>
                      <a:cubicBezTo>
                        <a:pt x="45442" y="12037"/>
                        <a:pt x="45351" y="12189"/>
                        <a:pt x="45260" y="12372"/>
                      </a:cubicBezTo>
                      <a:cubicBezTo>
                        <a:pt x="45229" y="12463"/>
                        <a:pt x="45169" y="12554"/>
                        <a:pt x="45108" y="12645"/>
                      </a:cubicBezTo>
                      <a:cubicBezTo>
                        <a:pt x="45047" y="12737"/>
                        <a:pt x="44956" y="12767"/>
                        <a:pt x="44865" y="12767"/>
                      </a:cubicBezTo>
                      <a:lnTo>
                        <a:pt x="44865" y="12767"/>
                      </a:lnTo>
                      <a:lnTo>
                        <a:pt x="44865" y="12797"/>
                      </a:lnTo>
                      <a:lnTo>
                        <a:pt x="44865" y="12767"/>
                      </a:lnTo>
                      <a:lnTo>
                        <a:pt x="44865" y="12767"/>
                      </a:lnTo>
                      <a:cubicBezTo>
                        <a:pt x="44804" y="12676"/>
                        <a:pt x="44804" y="12585"/>
                        <a:pt x="44713" y="12585"/>
                      </a:cubicBezTo>
                      <a:cubicBezTo>
                        <a:pt x="44622" y="12554"/>
                        <a:pt x="44561" y="12645"/>
                        <a:pt x="44530" y="12828"/>
                      </a:cubicBezTo>
                      <a:cubicBezTo>
                        <a:pt x="44500" y="12889"/>
                        <a:pt x="44500" y="13010"/>
                        <a:pt x="44530" y="13071"/>
                      </a:cubicBezTo>
                      <a:cubicBezTo>
                        <a:pt x="44561" y="13162"/>
                        <a:pt x="44530" y="13253"/>
                        <a:pt x="44470" y="13344"/>
                      </a:cubicBezTo>
                      <a:cubicBezTo>
                        <a:pt x="44409" y="13405"/>
                        <a:pt x="44318" y="13436"/>
                        <a:pt x="44226" y="13405"/>
                      </a:cubicBezTo>
                      <a:cubicBezTo>
                        <a:pt x="44166" y="13405"/>
                        <a:pt x="44105" y="13344"/>
                        <a:pt x="44074" y="13284"/>
                      </a:cubicBezTo>
                      <a:cubicBezTo>
                        <a:pt x="44044" y="13162"/>
                        <a:pt x="44014" y="13041"/>
                        <a:pt x="43983" y="12919"/>
                      </a:cubicBezTo>
                      <a:cubicBezTo>
                        <a:pt x="43953" y="12676"/>
                        <a:pt x="44044" y="12402"/>
                        <a:pt x="44226" y="12250"/>
                      </a:cubicBezTo>
                      <a:cubicBezTo>
                        <a:pt x="44287" y="12189"/>
                        <a:pt x="44348" y="12098"/>
                        <a:pt x="44348" y="12007"/>
                      </a:cubicBezTo>
                      <a:cubicBezTo>
                        <a:pt x="44378" y="11703"/>
                        <a:pt x="44318" y="11399"/>
                        <a:pt x="44135" y="11156"/>
                      </a:cubicBezTo>
                      <a:cubicBezTo>
                        <a:pt x="44105" y="11095"/>
                        <a:pt x="44014" y="11095"/>
                        <a:pt x="43953" y="11156"/>
                      </a:cubicBezTo>
                      <a:cubicBezTo>
                        <a:pt x="43801" y="11308"/>
                        <a:pt x="43710" y="11460"/>
                        <a:pt x="43619" y="11642"/>
                      </a:cubicBezTo>
                      <a:cubicBezTo>
                        <a:pt x="43588" y="11764"/>
                        <a:pt x="43497" y="11855"/>
                        <a:pt x="43406" y="11916"/>
                      </a:cubicBezTo>
                      <a:cubicBezTo>
                        <a:pt x="43406" y="11946"/>
                        <a:pt x="43375" y="11946"/>
                        <a:pt x="43345" y="11946"/>
                      </a:cubicBezTo>
                      <a:cubicBezTo>
                        <a:pt x="43284" y="11946"/>
                        <a:pt x="43254" y="11916"/>
                        <a:pt x="43284" y="11855"/>
                      </a:cubicBezTo>
                      <a:cubicBezTo>
                        <a:pt x="43375" y="11642"/>
                        <a:pt x="43406" y="11430"/>
                        <a:pt x="43406" y="11217"/>
                      </a:cubicBezTo>
                      <a:cubicBezTo>
                        <a:pt x="43406" y="11065"/>
                        <a:pt x="43497" y="11065"/>
                        <a:pt x="43558" y="11034"/>
                      </a:cubicBezTo>
                      <a:cubicBezTo>
                        <a:pt x="43710" y="11004"/>
                        <a:pt x="43710" y="10822"/>
                        <a:pt x="43619" y="10761"/>
                      </a:cubicBezTo>
                      <a:cubicBezTo>
                        <a:pt x="43497" y="10670"/>
                        <a:pt x="43375" y="10609"/>
                        <a:pt x="43254" y="10578"/>
                      </a:cubicBezTo>
                      <a:cubicBezTo>
                        <a:pt x="43132" y="10548"/>
                        <a:pt x="43041" y="10518"/>
                        <a:pt x="42950" y="10426"/>
                      </a:cubicBezTo>
                      <a:cubicBezTo>
                        <a:pt x="42919" y="10396"/>
                        <a:pt x="42889" y="10366"/>
                        <a:pt x="42919" y="10305"/>
                      </a:cubicBezTo>
                      <a:cubicBezTo>
                        <a:pt x="43041" y="10183"/>
                        <a:pt x="43163" y="10062"/>
                        <a:pt x="43315" y="9940"/>
                      </a:cubicBezTo>
                      <a:cubicBezTo>
                        <a:pt x="43345" y="9910"/>
                        <a:pt x="43375" y="9910"/>
                        <a:pt x="43436" y="9910"/>
                      </a:cubicBezTo>
                      <a:cubicBezTo>
                        <a:pt x="43588" y="9849"/>
                        <a:pt x="43649" y="9788"/>
                        <a:pt x="43619" y="9667"/>
                      </a:cubicBezTo>
                      <a:cubicBezTo>
                        <a:pt x="43467" y="9271"/>
                        <a:pt x="43467" y="8816"/>
                        <a:pt x="43619" y="8420"/>
                      </a:cubicBezTo>
                      <a:cubicBezTo>
                        <a:pt x="43619" y="8329"/>
                        <a:pt x="43619" y="8268"/>
                        <a:pt x="43619" y="8208"/>
                      </a:cubicBezTo>
                      <a:cubicBezTo>
                        <a:pt x="43558" y="7934"/>
                        <a:pt x="43497" y="7691"/>
                        <a:pt x="43436" y="7417"/>
                      </a:cubicBezTo>
                      <a:cubicBezTo>
                        <a:pt x="43375" y="7326"/>
                        <a:pt x="43436" y="7265"/>
                        <a:pt x="43527" y="7205"/>
                      </a:cubicBezTo>
                      <a:cubicBezTo>
                        <a:pt x="43679" y="7083"/>
                        <a:pt x="43862" y="6931"/>
                        <a:pt x="44014" y="6809"/>
                      </a:cubicBezTo>
                      <a:cubicBezTo>
                        <a:pt x="44135" y="6718"/>
                        <a:pt x="44196" y="6597"/>
                        <a:pt x="44196" y="6475"/>
                      </a:cubicBezTo>
                      <a:cubicBezTo>
                        <a:pt x="44226" y="6414"/>
                        <a:pt x="44226" y="6384"/>
                        <a:pt x="44257" y="6353"/>
                      </a:cubicBezTo>
                      <a:cubicBezTo>
                        <a:pt x="44287" y="6323"/>
                        <a:pt x="44348" y="6262"/>
                        <a:pt x="44348" y="6293"/>
                      </a:cubicBezTo>
                      <a:cubicBezTo>
                        <a:pt x="44470" y="6323"/>
                        <a:pt x="44561" y="6384"/>
                        <a:pt x="44652" y="6445"/>
                      </a:cubicBezTo>
                      <a:cubicBezTo>
                        <a:pt x="44804" y="6505"/>
                        <a:pt x="44926" y="6475"/>
                        <a:pt x="45047" y="6414"/>
                      </a:cubicBezTo>
                      <a:cubicBezTo>
                        <a:pt x="45108" y="6353"/>
                        <a:pt x="45199" y="6293"/>
                        <a:pt x="45260" y="6232"/>
                      </a:cubicBezTo>
                      <a:cubicBezTo>
                        <a:pt x="45564" y="5928"/>
                        <a:pt x="45898" y="5654"/>
                        <a:pt x="46202" y="5350"/>
                      </a:cubicBezTo>
                      <a:cubicBezTo>
                        <a:pt x="46263" y="5290"/>
                        <a:pt x="46324" y="5198"/>
                        <a:pt x="46354" y="5138"/>
                      </a:cubicBezTo>
                      <a:cubicBezTo>
                        <a:pt x="46415" y="5016"/>
                        <a:pt x="46385" y="4864"/>
                        <a:pt x="46263" y="4773"/>
                      </a:cubicBezTo>
                      <a:cubicBezTo>
                        <a:pt x="46233" y="4773"/>
                        <a:pt x="46233" y="4743"/>
                        <a:pt x="46202" y="4743"/>
                      </a:cubicBezTo>
                      <a:cubicBezTo>
                        <a:pt x="45929" y="4712"/>
                        <a:pt x="45685" y="4591"/>
                        <a:pt x="45473" y="4408"/>
                      </a:cubicBezTo>
                      <a:cubicBezTo>
                        <a:pt x="45412" y="4347"/>
                        <a:pt x="45321" y="4317"/>
                        <a:pt x="45229" y="4317"/>
                      </a:cubicBezTo>
                      <a:cubicBezTo>
                        <a:pt x="45047" y="4256"/>
                        <a:pt x="44834" y="4256"/>
                        <a:pt x="44622" y="4317"/>
                      </a:cubicBezTo>
                      <a:cubicBezTo>
                        <a:pt x="44561" y="4317"/>
                        <a:pt x="44500" y="4347"/>
                        <a:pt x="44439" y="4408"/>
                      </a:cubicBezTo>
                      <a:cubicBezTo>
                        <a:pt x="44348" y="4499"/>
                        <a:pt x="44287" y="4651"/>
                        <a:pt x="44105" y="4712"/>
                      </a:cubicBezTo>
                      <a:cubicBezTo>
                        <a:pt x="44014" y="4834"/>
                        <a:pt x="43953" y="4986"/>
                        <a:pt x="43862" y="5107"/>
                      </a:cubicBezTo>
                      <a:cubicBezTo>
                        <a:pt x="43740" y="5320"/>
                        <a:pt x="43619" y="5563"/>
                        <a:pt x="43497" y="5776"/>
                      </a:cubicBezTo>
                      <a:cubicBezTo>
                        <a:pt x="43436" y="5898"/>
                        <a:pt x="43406" y="6019"/>
                        <a:pt x="43375" y="6141"/>
                      </a:cubicBezTo>
                      <a:cubicBezTo>
                        <a:pt x="43345" y="6445"/>
                        <a:pt x="43254" y="6718"/>
                        <a:pt x="43132" y="6992"/>
                      </a:cubicBezTo>
                      <a:cubicBezTo>
                        <a:pt x="43102" y="7053"/>
                        <a:pt x="43071" y="7113"/>
                        <a:pt x="43011" y="7144"/>
                      </a:cubicBezTo>
                      <a:cubicBezTo>
                        <a:pt x="42889" y="7235"/>
                        <a:pt x="42767" y="7326"/>
                        <a:pt x="42646" y="7417"/>
                      </a:cubicBezTo>
                      <a:cubicBezTo>
                        <a:pt x="42524" y="7509"/>
                        <a:pt x="42524" y="7600"/>
                        <a:pt x="42524" y="7721"/>
                      </a:cubicBezTo>
                      <a:lnTo>
                        <a:pt x="42555" y="7721"/>
                      </a:lnTo>
                      <a:lnTo>
                        <a:pt x="42555" y="7752"/>
                      </a:lnTo>
                      <a:lnTo>
                        <a:pt x="42585" y="7752"/>
                      </a:lnTo>
                      <a:cubicBezTo>
                        <a:pt x="42555" y="7752"/>
                        <a:pt x="42555" y="7752"/>
                        <a:pt x="42555" y="7752"/>
                      </a:cubicBezTo>
                      <a:lnTo>
                        <a:pt x="42524" y="7752"/>
                      </a:lnTo>
                      <a:lnTo>
                        <a:pt x="42524" y="7752"/>
                      </a:lnTo>
                      <a:cubicBezTo>
                        <a:pt x="42433" y="7752"/>
                        <a:pt x="42342" y="7782"/>
                        <a:pt x="42251" y="7843"/>
                      </a:cubicBezTo>
                      <a:cubicBezTo>
                        <a:pt x="41947" y="8025"/>
                        <a:pt x="41764" y="8299"/>
                        <a:pt x="41704" y="8633"/>
                      </a:cubicBezTo>
                      <a:cubicBezTo>
                        <a:pt x="41704" y="8785"/>
                        <a:pt x="41643" y="8907"/>
                        <a:pt x="41552" y="8998"/>
                      </a:cubicBezTo>
                      <a:cubicBezTo>
                        <a:pt x="41521" y="9028"/>
                        <a:pt x="41491" y="9059"/>
                        <a:pt x="41460" y="9089"/>
                      </a:cubicBezTo>
                      <a:cubicBezTo>
                        <a:pt x="41369" y="9211"/>
                        <a:pt x="41308" y="9393"/>
                        <a:pt x="41339" y="9545"/>
                      </a:cubicBezTo>
                      <a:cubicBezTo>
                        <a:pt x="41339" y="9697"/>
                        <a:pt x="41400" y="9849"/>
                        <a:pt x="41491" y="9971"/>
                      </a:cubicBezTo>
                      <a:cubicBezTo>
                        <a:pt x="41521" y="10062"/>
                        <a:pt x="41552" y="10123"/>
                        <a:pt x="41582" y="10183"/>
                      </a:cubicBezTo>
                      <a:cubicBezTo>
                        <a:pt x="41643" y="10214"/>
                        <a:pt x="41704" y="10244"/>
                        <a:pt x="41764" y="10244"/>
                      </a:cubicBezTo>
                      <a:cubicBezTo>
                        <a:pt x="41886" y="10335"/>
                        <a:pt x="42008" y="10426"/>
                        <a:pt x="42129" y="10518"/>
                      </a:cubicBezTo>
                      <a:cubicBezTo>
                        <a:pt x="42160" y="10518"/>
                        <a:pt x="42160" y="10548"/>
                        <a:pt x="42190" y="10578"/>
                      </a:cubicBezTo>
                      <a:cubicBezTo>
                        <a:pt x="42190" y="10609"/>
                        <a:pt x="42129" y="10609"/>
                        <a:pt x="42099" y="10639"/>
                      </a:cubicBezTo>
                      <a:cubicBezTo>
                        <a:pt x="42038" y="10639"/>
                        <a:pt x="41977" y="10670"/>
                        <a:pt x="41916" y="10700"/>
                      </a:cubicBezTo>
                      <a:cubicBezTo>
                        <a:pt x="41795" y="10822"/>
                        <a:pt x="41704" y="10943"/>
                        <a:pt x="41612" y="11065"/>
                      </a:cubicBezTo>
                      <a:cubicBezTo>
                        <a:pt x="41582" y="11156"/>
                        <a:pt x="41612" y="11217"/>
                        <a:pt x="41704" y="11278"/>
                      </a:cubicBezTo>
                      <a:cubicBezTo>
                        <a:pt x="41734" y="11308"/>
                        <a:pt x="41795" y="11308"/>
                        <a:pt x="41825" y="11308"/>
                      </a:cubicBezTo>
                      <a:lnTo>
                        <a:pt x="41825" y="11308"/>
                      </a:lnTo>
                      <a:lnTo>
                        <a:pt x="41886" y="11308"/>
                      </a:lnTo>
                      <a:lnTo>
                        <a:pt x="41825" y="11338"/>
                      </a:lnTo>
                      <a:lnTo>
                        <a:pt x="41825" y="11338"/>
                      </a:lnTo>
                      <a:cubicBezTo>
                        <a:pt x="41856" y="11430"/>
                        <a:pt x="41856" y="11521"/>
                        <a:pt x="41795" y="11582"/>
                      </a:cubicBezTo>
                      <a:cubicBezTo>
                        <a:pt x="41673" y="11703"/>
                        <a:pt x="41552" y="11794"/>
                        <a:pt x="41430" y="11885"/>
                      </a:cubicBezTo>
                      <a:cubicBezTo>
                        <a:pt x="41308" y="12037"/>
                        <a:pt x="41126" y="12098"/>
                        <a:pt x="40944" y="12098"/>
                      </a:cubicBezTo>
                      <a:cubicBezTo>
                        <a:pt x="40701" y="12098"/>
                        <a:pt x="40609" y="12281"/>
                        <a:pt x="40549" y="12493"/>
                      </a:cubicBezTo>
                      <a:cubicBezTo>
                        <a:pt x="40488" y="12706"/>
                        <a:pt x="40488" y="12797"/>
                        <a:pt x="40457" y="12949"/>
                      </a:cubicBezTo>
                      <a:cubicBezTo>
                        <a:pt x="40457" y="12980"/>
                        <a:pt x="40427" y="13010"/>
                        <a:pt x="40397" y="13041"/>
                      </a:cubicBezTo>
                      <a:lnTo>
                        <a:pt x="40336" y="13010"/>
                      </a:lnTo>
                      <a:lnTo>
                        <a:pt x="40214" y="12767"/>
                      </a:lnTo>
                      <a:cubicBezTo>
                        <a:pt x="40123" y="12706"/>
                        <a:pt x="40123" y="12554"/>
                        <a:pt x="40214" y="12463"/>
                      </a:cubicBezTo>
                      <a:lnTo>
                        <a:pt x="40579" y="11977"/>
                      </a:lnTo>
                      <a:cubicBezTo>
                        <a:pt x="40609" y="11946"/>
                        <a:pt x="40579" y="11825"/>
                        <a:pt x="40518" y="11825"/>
                      </a:cubicBezTo>
                      <a:cubicBezTo>
                        <a:pt x="40275" y="11794"/>
                        <a:pt x="40214" y="11642"/>
                        <a:pt x="40214" y="11430"/>
                      </a:cubicBezTo>
                      <a:lnTo>
                        <a:pt x="40153" y="11369"/>
                      </a:lnTo>
                      <a:lnTo>
                        <a:pt x="40214" y="11430"/>
                      </a:lnTo>
                      <a:lnTo>
                        <a:pt x="40214" y="11430"/>
                      </a:lnTo>
                      <a:lnTo>
                        <a:pt x="40214" y="11430"/>
                      </a:lnTo>
                      <a:lnTo>
                        <a:pt x="40214" y="11430"/>
                      </a:lnTo>
                      <a:lnTo>
                        <a:pt x="40457" y="11490"/>
                      </a:lnTo>
                      <a:cubicBezTo>
                        <a:pt x="40549" y="11521"/>
                        <a:pt x="40640" y="11521"/>
                        <a:pt x="40731" y="11490"/>
                      </a:cubicBezTo>
                      <a:cubicBezTo>
                        <a:pt x="40883" y="11430"/>
                        <a:pt x="41035" y="11369"/>
                        <a:pt x="41156" y="11308"/>
                      </a:cubicBezTo>
                      <a:cubicBezTo>
                        <a:pt x="41187" y="11278"/>
                        <a:pt x="41217" y="11217"/>
                        <a:pt x="41217" y="11186"/>
                      </a:cubicBezTo>
                      <a:cubicBezTo>
                        <a:pt x="41217" y="11034"/>
                        <a:pt x="41217" y="10882"/>
                        <a:pt x="41187" y="10700"/>
                      </a:cubicBezTo>
                      <a:cubicBezTo>
                        <a:pt x="41187" y="10548"/>
                        <a:pt x="41187" y="10578"/>
                        <a:pt x="41339" y="10548"/>
                      </a:cubicBezTo>
                      <a:cubicBezTo>
                        <a:pt x="41491" y="10518"/>
                        <a:pt x="41552" y="10366"/>
                        <a:pt x="41582" y="10214"/>
                      </a:cubicBezTo>
                      <a:lnTo>
                        <a:pt x="41460" y="10214"/>
                      </a:lnTo>
                      <a:cubicBezTo>
                        <a:pt x="41187" y="10275"/>
                        <a:pt x="40913" y="10092"/>
                        <a:pt x="40822" y="9849"/>
                      </a:cubicBezTo>
                      <a:cubicBezTo>
                        <a:pt x="40822" y="9788"/>
                        <a:pt x="40792" y="9758"/>
                        <a:pt x="40761" y="9727"/>
                      </a:cubicBezTo>
                      <a:cubicBezTo>
                        <a:pt x="40731" y="9667"/>
                        <a:pt x="40640" y="9667"/>
                        <a:pt x="40579" y="9697"/>
                      </a:cubicBezTo>
                      <a:cubicBezTo>
                        <a:pt x="40488" y="9758"/>
                        <a:pt x="40427" y="9849"/>
                        <a:pt x="40336" y="9910"/>
                      </a:cubicBezTo>
                      <a:cubicBezTo>
                        <a:pt x="40184" y="10183"/>
                        <a:pt x="39941" y="10366"/>
                        <a:pt x="39637" y="10396"/>
                      </a:cubicBezTo>
                      <a:cubicBezTo>
                        <a:pt x="39606" y="10426"/>
                        <a:pt x="39576" y="10426"/>
                        <a:pt x="39515" y="10457"/>
                      </a:cubicBezTo>
                      <a:cubicBezTo>
                        <a:pt x="39515" y="10457"/>
                        <a:pt x="39515" y="10487"/>
                        <a:pt x="39485" y="10518"/>
                      </a:cubicBezTo>
                      <a:cubicBezTo>
                        <a:pt x="39454" y="10578"/>
                        <a:pt x="39454" y="10639"/>
                        <a:pt x="39485" y="10700"/>
                      </a:cubicBezTo>
                      <a:cubicBezTo>
                        <a:pt x="39728" y="10852"/>
                        <a:pt x="39941" y="11065"/>
                        <a:pt x="40093" y="11308"/>
                      </a:cubicBezTo>
                      <a:lnTo>
                        <a:pt x="40062" y="11308"/>
                      </a:lnTo>
                      <a:cubicBezTo>
                        <a:pt x="40093" y="11308"/>
                        <a:pt x="40093" y="11308"/>
                        <a:pt x="40093" y="11338"/>
                      </a:cubicBezTo>
                      <a:cubicBezTo>
                        <a:pt x="39971" y="11369"/>
                        <a:pt x="39880" y="11369"/>
                        <a:pt x="39758" y="11399"/>
                      </a:cubicBezTo>
                      <a:cubicBezTo>
                        <a:pt x="39637" y="11399"/>
                        <a:pt x="39545" y="11399"/>
                        <a:pt x="39485" y="11521"/>
                      </a:cubicBezTo>
                      <a:cubicBezTo>
                        <a:pt x="39454" y="11612"/>
                        <a:pt x="39394" y="11673"/>
                        <a:pt x="39302" y="11703"/>
                      </a:cubicBezTo>
                      <a:cubicBezTo>
                        <a:pt x="39242" y="11764"/>
                        <a:pt x="39211" y="11825"/>
                        <a:pt x="39211" y="11885"/>
                      </a:cubicBezTo>
                      <a:cubicBezTo>
                        <a:pt x="39242" y="11946"/>
                        <a:pt x="39211" y="12007"/>
                        <a:pt x="39150" y="12068"/>
                      </a:cubicBezTo>
                      <a:cubicBezTo>
                        <a:pt x="39059" y="12098"/>
                        <a:pt x="38968" y="12098"/>
                        <a:pt x="38877" y="12068"/>
                      </a:cubicBezTo>
                      <a:cubicBezTo>
                        <a:pt x="38786" y="12037"/>
                        <a:pt x="38725" y="11977"/>
                        <a:pt x="38634" y="11946"/>
                      </a:cubicBezTo>
                      <a:cubicBezTo>
                        <a:pt x="38482" y="11885"/>
                        <a:pt x="38330" y="11885"/>
                        <a:pt x="38178" y="11946"/>
                      </a:cubicBezTo>
                      <a:cubicBezTo>
                        <a:pt x="38117" y="11977"/>
                        <a:pt x="38056" y="11977"/>
                        <a:pt x="37965" y="12007"/>
                      </a:cubicBezTo>
                      <a:cubicBezTo>
                        <a:pt x="37904" y="12007"/>
                        <a:pt x="37813" y="12007"/>
                        <a:pt x="37722" y="11946"/>
                      </a:cubicBezTo>
                      <a:cubicBezTo>
                        <a:pt x="37570" y="11885"/>
                        <a:pt x="37448" y="11794"/>
                        <a:pt x="37357" y="11642"/>
                      </a:cubicBezTo>
                      <a:cubicBezTo>
                        <a:pt x="37266" y="11460"/>
                        <a:pt x="37114" y="11338"/>
                        <a:pt x="36901" y="11278"/>
                      </a:cubicBezTo>
                      <a:cubicBezTo>
                        <a:pt x="36810" y="11278"/>
                        <a:pt x="36749" y="11186"/>
                        <a:pt x="36719" y="11095"/>
                      </a:cubicBezTo>
                      <a:cubicBezTo>
                        <a:pt x="36597" y="10913"/>
                        <a:pt x="36567" y="10670"/>
                        <a:pt x="36567" y="10457"/>
                      </a:cubicBezTo>
                      <a:cubicBezTo>
                        <a:pt x="36567" y="10396"/>
                        <a:pt x="36567" y="10305"/>
                        <a:pt x="36567" y="10244"/>
                      </a:cubicBezTo>
                      <a:cubicBezTo>
                        <a:pt x="36536" y="10092"/>
                        <a:pt x="36415" y="9971"/>
                        <a:pt x="36232" y="9971"/>
                      </a:cubicBezTo>
                      <a:cubicBezTo>
                        <a:pt x="35928" y="10031"/>
                        <a:pt x="35624" y="10062"/>
                        <a:pt x="35290" y="10062"/>
                      </a:cubicBezTo>
                      <a:cubicBezTo>
                        <a:pt x="35169" y="10092"/>
                        <a:pt x="35047" y="10214"/>
                        <a:pt x="35017" y="10335"/>
                      </a:cubicBezTo>
                      <a:cubicBezTo>
                        <a:pt x="34956" y="10457"/>
                        <a:pt x="35017" y="10578"/>
                        <a:pt x="35108" y="10639"/>
                      </a:cubicBezTo>
                      <a:cubicBezTo>
                        <a:pt x="35169" y="10700"/>
                        <a:pt x="35229" y="10700"/>
                        <a:pt x="35290" y="10670"/>
                      </a:cubicBezTo>
                      <a:cubicBezTo>
                        <a:pt x="35320" y="10639"/>
                        <a:pt x="35351" y="10578"/>
                        <a:pt x="35412" y="10578"/>
                      </a:cubicBezTo>
                      <a:cubicBezTo>
                        <a:pt x="35533" y="10548"/>
                        <a:pt x="35685" y="10548"/>
                        <a:pt x="35807" y="10518"/>
                      </a:cubicBezTo>
                      <a:cubicBezTo>
                        <a:pt x="35928" y="10487"/>
                        <a:pt x="36050" y="10457"/>
                        <a:pt x="36202" y="10396"/>
                      </a:cubicBezTo>
                      <a:cubicBezTo>
                        <a:pt x="36202" y="10396"/>
                        <a:pt x="36263" y="10457"/>
                        <a:pt x="36263" y="10487"/>
                      </a:cubicBezTo>
                      <a:cubicBezTo>
                        <a:pt x="36263" y="10487"/>
                        <a:pt x="36263" y="10518"/>
                        <a:pt x="36232" y="10518"/>
                      </a:cubicBezTo>
                      <a:cubicBezTo>
                        <a:pt x="36111" y="10578"/>
                        <a:pt x="35989" y="10609"/>
                        <a:pt x="35868" y="10670"/>
                      </a:cubicBezTo>
                      <a:cubicBezTo>
                        <a:pt x="35716" y="10791"/>
                        <a:pt x="35564" y="10852"/>
                        <a:pt x="35381" y="10882"/>
                      </a:cubicBezTo>
                      <a:cubicBezTo>
                        <a:pt x="35290" y="10913"/>
                        <a:pt x="35199" y="10943"/>
                        <a:pt x="35108" y="10974"/>
                      </a:cubicBezTo>
                      <a:cubicBezTo>
                        <a:pt x="34986" y="11004"/>
                        <a:pt x="34865" y="11126"/>
                        <a:pt x="34834" y="11247"/>
                      </a:cubicBezTo>
                      <a:cubicBezTo>
                        <a:pt x="34773" y="11460"/>
                        <a:pt x="34713" y="11703"/>
                        <a:pt x="34682" y="11916"/>
                      </a:cubicBezTo>
                      <a:cubicBezTo>
                        <a:pt x="34682" y="11977"/>
                        <a:pt x="34652" y="12037"/>
                        <a:pt x="34591" y="12068"/>
                      </a:cubicBezTo>
                      <a:cubicBezTo>
                        <a:pt x="34530" y="12129"/>
                        <a:pt x="34469" y="12189"/>
                        <a:pt x="34409" y="12159"/>
                      </a:cubicBezTo>
                      <a:cubicBezTo>
                        <a:pt x="34378" y="12129"/>
                        <a:pt x="34378" y="12037"/>
                        <a:pt x="34409" y="11977"/>
                      </a:cubicBezTo>
                      <a:cubicBezTo>
                        <a:pt x="34469" y="11885"/>
                        <a:pt x="34469" y="11764"/>
                        <a:pt x="34409" y="11673"/>
                      </a:cubicBezTo>
                      <a:cubicBezTo>
                        <a:pt x="34348" y="11521"/>
                        <a:pt x="34287" y="11369"/>
                        <a:pt x="34226" y="11217"/>
                      </a:cubicBezTo>
                      <a:cubicBezTo>
                        <a:pt x="34165" y="11095"/>
                        <a:pt x="34105" y="10974"/>
                        <a:pt x="34044" y="10852"/>
                      </a:cubicBezTo>
                      <a:cubicBezTo>
                        <a:pt x="33983" y="10761"/>
                        <a:pt x="33922" y="10730"/>
                        <a:pt x="33801" y="10730"/>
                      </a:cubicBezTo>
                      <a:lnTo>
                        <a:pt x="33558" y="10791"/>
                      </a:lnTo>
                      <a:cubicBezTo>
                        <a:pt x="32889" y="10974"/>
                        <a:pt x="32220" y="10791"/>
                        <a:pt x="31703" y="10366"/>
                      </a:cubicBezTo>
                      <a:cubicBezTo>
                        <a:pt x="31673" y="10305"/>
                        <a:pt x="31673" y="10244"/>
                        <a:pt x="31703" y="10183"/>
                      </a:cubicBezTo>
                      <a:cubicBezTo>
                        <a:pt x="31764" y="10062"/>
                        <a:pt x="31886" y="9971"/>
                        <a:pt x="32007" y="9971"/>
                      </a:cubicBezTo>
                      <a:lnTo>
                        <a:pt x="32220" y="9971"/>
                      </a:lnTo>
                      <a:cubicBezTo>
                        <a:pt x="32524" y="9971"/>
                        <a:pt x="32646" y="9819"/>
                        <a:pt x="32585" y="9545"/>
                      </a:cubicBezTo>
                      <a:cubicBezTo>
                        <a:pt x="32554" y="9423"/>
                        <a:pt x="32524" y="9271"/>
                        <a:pt x="32433" y="9150"/>
                      </a:cubicBezTo>
                      <a:cubicBezTo>
                        <a:pt x="32372" y="8998"/>
                        <a:pt x="32190" y="8876"/>
                        <a:pt x="32007" y="8876"/>
                      </a:cubicBezTo>
                      <a:cubicBezTo>
                        <a:pt x="31795" y="8907"/>
                        <a:pt x="31551" y="8846"/>
                        <a:pt x="31399" y="8664"/>
                      </a:cubicBezTo>
                      <a:cubicBezTo>
                        <a:pt x="31126" y="8481"/>
                        <a:pt x="30883" y="8268"/>
                        <a:pt x="30640" y="8086"/>
                      </a:cubicBezTo>
                      <a:cubicBezTo>
                        <a:pt x="30457" y="7964"/>
                        <a:pt x="30336" y="7812"/>
                        <a:pt x="30275" y="7600"/>
                      </a:cubicBezTo>
                      <a:cubicBezTo>
                        <a:pt x="30244" y="7357"/>
                        <a:pt x="30062" y="7144"/>
                        <a:pt x="29819" y="7083"/>
                      </a:cubicBezTo>
                      <a:cubicBezTo>
                        <a:pt x="29636" y="6961"/>
                        <a:pt x="29393" y="7022"/>
                        <a:pt x="29272" y="7174"/>
                      </a:cubicBezTo>
                      <a:cubicBezTo>
                        <a:pt x="29211" y="7265"/>
                        <a:pt x="29150" y="7326"/>
                        <a:pt x="29059" y="7357"/>
                      </a:cubicBezTo>
                      <a:cubicBezTo>
                        <a:pt x="28998" y="7387"/>
                        <a:pt x="28937" y="7387"/>
                        <a:pt x="28877" y="7387"/>
                      </a:cubicBezTo>
                      <a:cubicBezTo>
                        <a:pt x="28785" y="7387"/>
                        <a:pt x="28725" y="7296"/>
                        <a:pt x="28755" y="7265"/>
                      </a:cubicBezTo>
                      <a:cubicBezTo>
                        <a:pt x="28907" y="7053"/>
                        <a:pt x="28998" y="6779"/>
                        <a:pt x="29029" y="6505"/>
                      </a:cubicBezTo>
                      <a:cubicBezTo>
                        <a:pt x="29029" y="6475"/>
                        <a:pt x="28998" y="6475"/>
                        <a:pt x="28998" y="6445"/>
                      </a:cubicBezTo>
                      <a:cubicBezTo>
                        <a:pt x="28968" y="6445"/>
                        <a:pt x="28968" y="6414"/>
                        <a:pt x="28937" y="6414"/>
                      </a:cubicBezTo>
                      <a:cubicBezTo>
                        <a:pt x="28877" y="6445"/>
                        <a:pt x="28816" y="6475"/>
                        <a:pt x="28755" y="6536"/>
                      </a:cubicBezTo>
                      <a:cubicBezTo>
                        <a:pt x="28573" y="6688"/>
                        <a:pt x="28390" y="6840"/>
                        <a:pt x="28177" y="6992"/>
                      </a:cubicBezTo>
                      <a:cubicBezTo>
                        <a:pt x="28147" y="7022"/>
                        <a:pt x="28086" y="7022"/>
                        <a:pt x="28056" y="6992"/>
                      </a:cubicBezTo>
                      <a:cubicBezTo>
                        <a:pt x="28026" y="6992"/>
                        <a:pt x="27995" y="6961"/>
                        <a:pt x="27965" y="6901"/>
                      </a:cubicBezTo>
                      <a:cubicBezTo>
                        <a:pt x="27934" y="6718"/>
                        <a:pt x="27965" y="6536"/>
                        <a:pt x="27995" y="6384"/>
                      </a:cubicBezTo>
                      <a:cubicBezTo>
                        <a:pt x="28086" y="6050"/>
                        <a:pt x="28117" y="5746"/>
                        <a:pt x="28086" y="5411"/>
                      </a:cubicBezTo>
                      <a:cubicBezTo>
                        <a:pt x="28086" y="5350"/>
                        <a:pt x="28056" y="5290"/>
                        <a:pt x="28026" y="5229"/>
                      </a:cubicBezTo>
                      <a:cubicBezTo>
                        <a:pt x="27995" y="5229"/>
                        <a:pt x="27965" y="5229"/>
                        <a:pt x="27934" y="5229"/>
                      </a:cubicBezTo>
                      <a:cubicBezTo>
                        <a:pt x="27843" y="5290"/>
                        <a:pt x="27782" y="5411"/>
                        <a:pt x="27782" y="5533"/>
                      </a:cubicBezTo>
                      <a:cubicBezTo>
                        <a:pt x="27782" y="5624"/>
                        <a:pt x="27722" y="5746"/>
                        <a:pt x="27600" y="5806"/>
                      </a:cubicBezTo>
                      <a:cubicBezTo>
                        <a:pt x="27478" y="5867"/>
                        <a:pt x="27357" y="5958"/>
                        <a:pt x="27205" y="6050"/>
                      </a:cubicBezTo>
                      <a:cubicBezTo>
                        <a:pt x="27114" y="6080"/>
                        <a:pt x="27022" y="6050"/>
                        <a:pt x="26962" y="5989"/>
                      </a:cubicBezTo>
                      <a:lnTo>
                        <a:pt x="26870" y="5898"/>
                      </a:lnTo>
                      <a:lnTo>
                        <a:pt x="26870" y="5898"/>
                      </a:lnTo>
                      <a:lnTo>
                        <a:pt x="26810" y="5898"/>
                      </a:lnTo>
                      <a:cubicBezTo>
                        <a:pt x="26779" y="5928"/>
                        <a:pt x="26749" y="5958"/>
                        <a:pt x="26688" y="5989"/>
                      </a:cubicBezTo>
                      <a:cubicBezTo>
                        <a:pt x="26688" y="5989"/>
                        <a:pt x="26658" y="5989"/>
                        <a:pt x="26627" y="5989"/>
                      </a:cubicBezTo>
                      <a:cubicBezTo>
                        <a:pt x="26597" y="5958"/>
                        <a:pt x="26597" y="5928"/>
                        <a:pt x="26688" y="5928"/>
                      </a:cubicBezTo>
                      <a:lnTo>
                        <a:pt x="26810" y="5928"/>
                      </a:lnTo>
                      <a:lnTo>
                        <a:pt x="26840" y="5898"/>
                      </a:lnTo>
                      <a:lnTo>
                        <a:pt x="26840" y="5898"/>
                      </a:lnTo>
                      <a:cubicBezTo>
                        <a:pt x="26840" y="5837"/>
                        <a:pt x="26901" y="5776"/>
                        <a:pt x="26901" y="5715"/>
                      </a:cubicBezTo>
                      <a:cubicBezTo>
                        <a:pt x="26931" y="5654"/>
                        <a:pt x="26901" y="5563"/>
                        <a:pt x="26840" y="5563"/>
                      </a:cubicBezTo>
                      <a:cubicBezTo>
                        <a:pt x="26688" y="5502"/>
                        <a:pt x="26506" y="5472"/>
                        <a:pt x="26354" y="5533"/>
                      </a:cubicBezTo>
                      <a:cubicBezTo>
                        <a:pt x="26050" y="5685"/>
                        <a:pt x="25685" y="5776"/>
                        <a:pt x="25320" y="5776"/>
                      </a:cubicBezTo>
                      <a:cubicBezTo>
                        <a:pt x="25199" y="5776"/>
                        <a:pt x="25108" y="5806"/>
                        <a:pt x="25016" y="5867"/>
                      </a:cubicBezTo>
                      <a:cubicBezTo>
                        <a:pt x="24834" y="6019"/>
                        <a:pt x="24591" y="6050"/>
                        <a:pt x="24378" y="5989"/>
                      </a:cubicBezTo>
                      <a:lnTo>
                        <a:pt x="24378" y="5989"/>
                      </a:lnTo>
                      <a:lnTo>
                        <a:pt x="24378" y="6019"/>
                      </a:lnTo>
                      <a:lnTo>
                        <a:pt x="24378" y="5989"/>
                      </a:lnTo>
                      <a:lnTo>
                        <a:pt x="24378" y="5989"/>
                      </a:lnTo>
                      <a:lnTo>
                        <a:pt x="24408" y="5958"/>
                      </a:lnTo>
                      <a:cubicBezTo>
                        <a:pt x="24469" y="5867"/>
                        <a:pt x="24469" y="5776"/>
                        <a:pt x="24408" y="5715"/>
                      </a:cubicBezTo>
                      <a:cubicBezTo>
                        <a:pt x="24348" y="5624"/>
                        <a:pt x="24287" y="5624"/>
                        <a:pt x="24196" y="5685"/>
                      </a:cubicBezTo>
                      <a:cubicBezTo>
                        <a:pt x="24104" y="5746"/>
                        <a:pt x="24044" y="5776"/>
                        <a:pt x="23952" y="5776"/>
                      </a:cubicBezTo>
                      <a:cubicBezTo>
                        <a:pt x="23801" y="5806"/>
                        <a:pt x="23649" y="5837"/>
                        <a:pt x="23497" y="5898"/>
                      </a:cubicBezTo>
                      <a:cubicBezTo>
                        <a:pt x="23314" y="5928"/>
                        <a:pt x="23162" y="6080"/>
                        <a:pt x="23132" y="6262"/>
                      </a:cubicBezTo>
                      <a:cubicBezTo>
                        <a:pt x="23132" y="6353"/>
                        <a:pt x="23041" y="6384"/>
                        <a:pt x="23010" y="6353"/>
                      </a:cubicBezTo>
                      <a:lnTo>
                        <a:pt x="22737" y="6171"/>
                      </a:lnTo>
                      <a:cubicBezTo>
                        <a:pt x="22585" y="6080"/>
                        <a:pt x="22494" y="5928"/>
                        <a:pt x="22463" y="5776"/>
                      </a:cubicBezTo>
                      <a:cubicBezTo>
                        <a:pt x="22402" y="5624"/>
                        <a:pt x="22372" y="5472"/>
                        <a:pt x="22311" y="5350"/>
                      </a:cubicBezTo>
                      <a:cubicBezTo>
                        <a:pt x="22281" y="5229"/>
                        <a:pt x="22220" y="5138"/>
                        <a:pt x="22159" y="5046"/>
                      </a:cubicBezTo>
                      <a:cubicBezTo>
                        <a:pt x="22007" y="4894"/>
                        <a:pt x="21825" y="4773"/>
                        <a:pt x="21642" y="4651"/>
                      </a:cubicBezTo>
                      <a:cubicBezTo>
                        <a:pt x="21338" y="4499"/>
                        <a:pt x="21095" y="4256"/>
                        <a:pt x="20974" y="3922"/>
                      </a:cubicBezTo>
                      <a:cubicBezTo>
                        <a:pt x="20943" y="3891"/>
                        <a:pt x="20913" y="3831"/>
                        <a:pt x="20883" y="3800"/>
                      </a:cubicBezTo>
                      <a:cubicBezTo>
                        <a:pt x="20852" y="3739"/>
                        <a:pt x="20761" y="3679"/>
                        <a:pt x="20670" y="3679"/>
                      </a:cubicBezTo>
                      <a:cubicBezTo>
                        <a:pt x="20579" y="3679"/>
                        <a:pt x="20487" y="3679"/>
                        <a:pt x="20396" y="3679"/>
                      </a:cubicBezTo>
                      <a:cubicBezTo>
                        <a:pt x="20214" y="3679"/>
                        <a:pt x="20031" y="3587"/>
                        <a:pt x="19910" y="3466"/>
                      </a:cubicBezTo>
                      <a:cubicBezTo>
                        <a:pt x="19697" y="3284"/>
                        <a:pt x="19484" y="3132"/>
                        <a:pt x="19211" y="3010"/>
                      </a:cubicBezTo>
                      <a:cubicBezTo>
                        <a:pt x="19089" y="2980"/>
                        <a:pt x="18998" y="2888"/>
                        <a:pt x="18907" y="2767"/>
                      </a:cubicBezTo>
                      <a:cubicBezTo>
                        <a:pt x="18785" y="2676"/>
                        <a:pt x="18694" y="2554"/>
                        <a:pt x="18633" y="2402"/>
                      </a:cubicBezTo>
                      <a:cubicBezTo>
                        <a:pt x="18572" y="2250"/>
                        <a:pt x="18420" y="2159"/>
                        <a:pt x="18238" y="2189"/>
                      </a:cubicBezTo>
                      <a:lnTo>
                        <a:pt x="17934" y="2280"/>
                      </a:lnTo>
                      <a:cubicBezTo>
                        <a:pt x="17843" y="2280"/>
                        <a:pt x="17782" y="2250"/>
                        <a:pt x="17752" y="2189"/>
                      </a:cubicBezTo>
                      <a:cubicBezTo>
                        <a:pt x="17630" y="2037"/>
                        <a:pt x="17661" y="1825"/>
                        <a:pt x="17539" y="1642"/>
                      </a:cubicBezTo>
                      <a:cubicBezTo>
                        <a:pt x="17539" y="1642"/>
                        <a:pt x="17569" y="1551"/>
                        <a:pt x="17600" y="1521"/>
                      </a:cubicBezTo>
                      <a:cubicBezTo>
                        <a:pt x="17661" y="1460"/>
                        <a:pt x="17661" y="1399"/>
                        <a:pt x="17630" y="1338"/>
                      </a:cubicBezTo>
                      <a:cubicBezTo>
                        <a:pt x="17630" y="1277"/>
                        <a:pt x="17569" y="1217"/>
                        <a:pt x="17509" y="1186"/>
                      </a:cubicBezTo>
                      <a:cubicBezTo>
                        <a:pt x="17417" y="1125"/>
                        <a:pt x="17296" y="1095"/>
                        <a:pt x="17205" y="1065"/>
                      </a:cubicBezTo>
                      <a:cubicBezTo>
                        <a:pt x="17144" y="1034"/>
                        <a:pt x="17053" y="1034"/>
                        <a:pt x="16992" y="1034"/>
                      </a:cubicBezTo>
                      <a:cubicBezTo>
                        <a:pt x="16901" y="1034"/>
                        <a:pt x="16870" y="973"/>
                        <a:pt x="16901" y="821"/>
                      </a:cubicBezTo>
                      <a:cubicBezTo>
                        <a:pt x="16901" y="670"/>
                        <a:pt x="16901" y="609"/>
                        <a:pt x="16779" y="548"/>
                      </a:cubicBezTo>
                      <a:lnTo>
                        <a:pt x="16779" y="548"/>
                      </a:lnTo>
                      <a:lnTo>
                        <a:pt x="16749" y="548"/>
                      </a:lnTo>
                      <a:lnTo>
                        <a:pt x="16536" y="609"/>
                      </a:lnTo>
                      <a:lnTo>
                        <a:pt x="16475" y="670"/>
                      </a:lnTo>
                      <a:lnTo>
                        <a:pt x="16445" y="670"/>
                      </a:lnTo>
                      <a:cubicBezTo>
                        <a:pt x="16445" y="700"/>
                        <a:pt x="16445" y="730"/>
                        <a:pt x="16414" y="791"/>
                      </a:cubicBezTo>
                      <a:cubicBezTo>
                        <a:pt x="16384" y="882"/>
                        <a:pt x="16293" y="913"/>
                        <a:pt x="16202" y="852"/>
                      </a:cubicBezTo>
                      <a:cubicBezTo>
                        <a:pt x="16171" y="852"/>
                        <a:pt x="16171" y="761"/>
                        <a:pt x="16141" y="730"/>
                      </a:cubicBezTo>
                      <a:cubicBezTo>
                        <a:pt x="16141" y="700"/>
                        <a:pt x="16171" y="700"/>
                        <a:pt x="16202" y="700"/>
                      </a:cubicBezTo>
                      <a:cubicBezTo>
                        <a:pt x="16293" y="700"/>
                        <a:pt x="16354" y="670"/>
                        <a:pt x="16445" y="670"/>
                      </a:cubicBezTo>
                      <a:lnTo>
                        <a:pt x="16445" y="639"/>
                      </a:lnTo>
                      <a:lnTo>
                        <a:pt x="16536" y="609"/>
                      </a:lnTo>
                      <a:cubicBezTo>
                        <a:pt x="16597" y="578"/>
                        <a:pt x="16658" y="548"/>
                        <a:pt x="16749" y="548"/>
                      </a:cubicBezTo>
                      <a:lnTo>
                        <a:pt x="16779" y="548"/>
                      </a:lnTo>
                      <a:lnTo>
                        <a:pt x="16779" y="548"/>
                      </a:lnTo>
                      <a:cubicBezTo>
                        <a:pt x="16718" y="396"/>
                        <a:pt x="16627" y="214"/>
                        <a:pt x="16506" y="92"/>
                      </a:cubicBezTo>
                      <a:cubicBezTo>
                        <a:pt x="16445" y="31"/>
                        <a:pt x="16354" y="1"/>
                        <a:pt x="16262" y="31"/>
                      </a:cubicBezTo>
                      <a:cubicBezTo>
                        <a:pt x="16110" y="92"/>
                        <a:pt x="15958" y="153"/>
                        <a:pt x="15837" y="244"/>
                      </a:cubicBezTo>
                      <a:cubicBezTo>
                        <a:pt x="15654" y="396"/>
                        <a:pt x="15411" y="426"/>
                        <a:pt x="15168" y="335"/>
                      </a:cubicBezTo>
                      <a:lnTo>
                        <a:pt x="14803" y="214"/>
                      </a:lnTo>
                      <a:cubicBezTo>
                        <a:pt x="14591" y="153"/>
                        <a:pt x="14378" y="244"/>
                        <a:pt x="14256" y="396"/>
                      </a:cubicBezTo>
                      <a:cubicBezTo>
                        <a:pt x="14195" y="426"/>
                        <a:pt x="14195" y="518"/>
                        <a:pt x="14135" y="578"/>
                      </a:cubicBezTo>
                      <a:cubicBezTo>
                        <a:pt x="14104" y="609"/>
                        <a:pt x="14043" y="670"/>
                        <a:pt x="13983" y="700"/>
                      </a:cubicBezTo>
                      <a:cubicBezTo>
                        <a:pt x="13831" y="761"/>
                        <a:pt x="13648" y="761"/>
                        <a:pt x="13466" y="730"/>
                      </a:cubicBezTo>
                      <a:cubicBezTo>
                        <a:pt x="13223" y="670"/>
                        <a:pt x="12949" y="730"/>
                        <a:pt x="12736" y="882"/>
                      </a:cubicBezTo>
                      <a:cubicBezTo>
                        <a:pt x="12341" y="1125"/>
                        <a:pt x="11946" y="1369"/>
                        <a:pt x="11581" y="1703"/>
                      </a:cubicBezTo>
                      <a:cubicBezTo>
                        <a:pt x="11521" y="1733"/>
                        <a:pt x="11460" y="1794"/>
                        <a:pt x="11429" y="1825"/>
                      </a:cubicBezTo>
                      <a:cubicBezTo>
                        <a:pt x="10974" y="2068"/>
                        <a:pt x="10518" y="2311"/>
                        <a:pt x="10001" y="2007"/>
                      </a:cubicBezTo>
                      <a:lnTo>
                        <a:pt x="9940" y="1977"/>
                      </a:lnTo>
                      <a:cubicBezTo>
                        <a:pt x="9788" y="1885"/>
                        <a:pt x="9575" y="1946"/>
                        <a:pt x="9454" y="2098"/>
                      </a:cubicBezTo>
                      <a:cubicBezTo>
                        <a:pt x="9363" y="2250"/>
                        <a:pt x="9271" y="2372"/>
                        <a:pt x="9150" y="2493"/>
                      </a:cubicBezTo>
                      <a:cubicBezTo>
                        <a:pt x="8967" y="2615"/>
                        <a:pt x="8907" y="2828"/>
                        <a:pt x="9028" y="3010"/>
                      </a:cubicBezTo>
                      <a:cubicBezTo>
                        <a:pt x="9059" y="3162"/>
                        <a:pt x="9089" y="3314"/>
                        <a:pt x="9150" y="3466"/>
                      </a:cubicBezTo>
                      <a:cubicBezTo>
                        <a:pt x="9332" y="3891"/>
                        <a:pt x="9302" y="4347"/>
                        <a:pt x="9089" y="4712"/>
                      </a:cubicBezTo>
                      <a:cubicBezTo>
                        <a:pt x="9059" y="4834"/>
                        <a:pt x="9119" y="4955"/>
                        <a:pt x="9211" y="5016"/>
                      </a:cubicBezTo>
                      <a:cubicBezTo>
                        <a:pt x="9302" y="5107"/>
                        <a:pt x="9454" y="5168"/>
                        <a:pt x="9545" y="5229"/>
                      </a:cubicBezTo>
                      <a:cubicBezTo>
                        <a:pt x="9575" y="5259"/>
                        <a:pt x="9575" y="5320"/>
                        <a:pt x="9575" y="5350"/>
                      </a:cubicBezTo>
                      <a:lnTo>
                        <a:pt x="9515" y="5381"/>
                      </a:lnTo>
                      <a:cubicBezTo>
                        <a:pt x="9454" y="5381"/>
                        <a:pt x="9393" y="5411"/>
                        <a:pt x="9363" y="5472"/>
                      </a:cubicBezTo>
                      <a:cubicBezTo>
                        <a:pt x="9332" y="5654"/>
                        <a:pt x="9332" y="5837"/>
                        <a:pt x="9332" y="6019"/>
                      </a:cubicBezTo>
                      <a:cubicBezTo>
                        <a:pt x="9332" y="6050"/>
                        <a:pt x="9393" y="6080"/>
                        <a:pt x="9423" y="6110"/>
                      </a:cubicBezTo>
                      <a:cubicBezTo>
                        <a:pt x="9484" y="6110"/>
                        <a:pt x="9545" y="6110"/>
                        <a:pt x="9606" y="6110"/>
                      </a:cubicBezTo>
                      <a:lnTo>
                        <a:pt x="9606" y="6080"/>
                      </a:lnTo>
                      <a:lnTo>
                        <a:pt x="9606" y="6080"/>
                      </a:lnTo>
                      <a:lnTo>
                        <a:pt x="9606" y="5958"/>
                      </a:lnTo>
                      <a:lnTo>
                        <a:pt x="9606" y="5958"/>
                      </a:lnTo>
                      <a:lnTo>
                        <a:pt x="9606" y="5928"/>
                      </a:lnTo>
                      <a:lnTo>
                        <a:pt x="9636" y="5958"/>
                      </a:lnTo>
                      <a:lnTo>
                        <a:pt x="9636" y="5958"/>
                      </a:lnTo>
                      <a:cubicBezTo>
                        <a:pt x="9818" y="5898"/>
                        <a:pt x="10031" y="5928"/>
                        <a:pt x="10214" y="5989"/>
                      </a:cubicBezTo>
                      <a:cubicBezTo>
                        <a:pt x="10244" y="6050"/>
                        <a:pt x="10274" y="6110"/>
                        <a:pt x="10244" y="6171"/>
                      </a:cubicBezTo>
                      <a:cubicBezTo>
                        <a:pt x="10214" y="6201"/>
                        <a:pt x="10183" y="6232"/>
                        <a:pt x="10153" y="6232"/>
                      </a:cubicBezTo>
                      <a:cubicBezTo>
                        <a:pt x="9970" y="6201"/>
                        <a:pt x="9788" y="6141"/>
                        <a:pt x="9606" y="6050"/>
                      </a:cubicBezTo>
                      <a:lnTo>
                        <a:pt x="9606" y="6050"/>
                      </a:lnTo>
                      <a:lnTo>
                        <a:pt x="9575" y="6050"/>
                      </a:lnTo>
                      <a:cubicBezTo>
                        <a:pt x="9575" y="6141"/>
                        <a:pt x="9575" y="6232"/>
                        <a:pt x="9454" y="6262"/>
                      </a:cubicBezTo>
                      <a:cubicBezTo>
                        <a:pt x="9332" y="6262"/>
                        <a:pt x="9211" y="6323"/>
                        <a:pt x="9089" y="6384"/>
                      </a:cubicBezTo>
                      <a:cubicBezTo>
                        <a:pt x="8967" y="6475"/>
                        <a:pt x="8815" y="6475"/>
                        <a:pt x="8694" y="6384"/>
                      </a:cubicBezTo>
                      <a:cubicBezTo>
                        <a:pt x="8572" y="6323"/>
                        <a:pt x="8420" y="6232"/>
                        <a:pt x="8299" y="6171"/>
                      </a:cubicBezTo>
                      <a:cubicBezTo>
                        <a:pt x="8208" y="6110"/>
                        <a:pt x="8177" y="6019"/>
                        <a:pt x="8238" y="5928"/>
                      </a:cubicBezTo>
                      <a:cubicBezTo>
                        <a:pt x="8268" y="5867"/>
                        <a:pt x="8329" y="5776"/>
                        <a:pt x="8390" y="5715"/>
                      </a:cubicBezTo>
                      <a:cubicBezTo>
                        <a:pt x="8451" y="5563"/>
                        <a:pt x="8359" y="5381"/>
                        <a:pt x="8177" y="5350"/>
                      </a:cubicBezTo>
                      <a:cubicBezTo>
                        <a:pt x="7995" y="5350"/>
                        <a:pt x="7812" y="5350"/>
                        <a:pt x="7660" y="5381"/>
                      </a:cubicBezTo>
                      <a:cubicBezTo>
                        <a:pt x="7539" y="5411"/>
                        <a:pt x="7417" y="5442"/>
                        <a:pt x="7356" y="5533"/>
                      </a:cubicBezTo>
                      <a:cubicBezTo>
                        <a:pt x="7265" y="5624"/>
                        <a:pt x="7113" y="5685"/>
                        <a:pt x="6992" y="5624"/>
                      </a:cubicBezTo>
                      <a:cubicBezTo>
                        <a:pt x="6870" y="5654"/>
                        <a:pt x="6749" y="5654"/>
                        <a:pt x="6657" y="5685"/>
                      </a:cubicBezTo>
                      <a:cubicBezTo>
                        <a:pt x="6353" y="5776"/>
                        <a:pt x="6049" y="5898"/>
                        <a:pt x="5776" y="6050"/>
                      </a:cubicBezTo>
                      <a:cubicBezTo>
                        <a:pt x="5685" y="6110"/>
                        <a:pt x="5624" y="6262"/>
                        <a:pt x="5715" y="6353"/>
                      </a:cubicBezTo>
                      <a:cubicBezTo>
                        <a:pt x="5806" y="6505"/>
                        <a:pt x="5928" y="6627"/>
                        <a:pt x="6019" y="6779"/>
                      </a:cubicBezTo>
                      <a:cubicBezTo>
                        <a:pt x="6049" y="6840"/>
                        <a:pt x="6019" y="6870"/>
                        <a:pt x="5928" y="6931"/>
                      </a:cubicBezTo>
                      <a:cubicBezTo>
                        <a:pt x="5897" y="6931"/>
                        <a:pt x="5806" y="6961"/>
                        <a:pt x="5806" y="6992"/>
                      </a:cubicBezTo>
                      <a:cubicBezTo>
                        <a:pt x="5776" y="7205"/>
                        <a:pt x="5654" y="7387"/>
                        <a:pt x="5593" y="7600"/>
                      </a:cubicBezTo>
                      <a:cubicBezTo>
                        <a:pt x="5563" y="7691"/>
                        <a:pt x="5563" y="7782"/>
                        <a:pt x="5624" y="7873"/>
                      </a:cubicBezTo>
                      <a:cubicBezTo>
                        <a:pt x="5745" y="8116"/>
                        <a:pt x="5989" y="8299"/>
                        <a:pt x="6293" y="8238"/>
                      </a:cubicBezTo>
                      <a:cubicBezTo>
                        <a:pt x="6536" y="8208"/>
                        <a:pt x="6779" y="8268"/>
                        <a:pt x="6992" y="8420"/>
                      </a:cubicBezTo>
                      <a:cubicBezTo>
                        <a:pt x="7083" y="8512"/>
                        <a:pt x="7235" y="8512"/>
                        <a:pt x="7356" y="8451"/>
                      </a:cubicBezTo>
                      <a:cubicBezTo>
                        <a:pt x="7600" y="8329"/>
                        <a:pt x="7812" y="8238"/>
                        <a:pt x="8056" y="8177"/>
                      </a:cubicBezTo>
                      <a:cubicBezTo>
                        <a:pt x="8116" y="8147"/>
                        <a:pt x="8177" y="8147"/>
                        <a:pt x="8268" y="8177"/>
                      </a:cubicBezTo>
                      <a:cubicBezTo>
                        <a:pt x="8268" y="8177"/>
                        <a:pt x="8299" y="8177"/>
                        <a:pt x="8299" y="8208"/>
                      </a:cubicBezTo>
                      <a:cubicBezTo>
                        <a:pt x="8299" y="8238"/>
                        <a:pt x="8299" y="8238"/>
                        <a:pt x="8299" y="8268"/>
                      </a:cubicBezTo>
                      <a:cubicBezTo>
                        <a:pt x="8268" y="8299"/>
                        <a:pt x="8238" y="8329"/>
                        <a:pt x="8177" y="8329"/>
                      </a:cubicBezTo>
                      <a:cubicBezTo>
                        <a:pt x="8056" y="8360"/>
                        <a:pt x="7964" y="8420"/>
                        <a:pt x="7995" y="8572"/>
                      </a:cubicBezTo>
                      <a:cubicBezTo>
                        <a:pt x="8025" y="8633"/>
                        <a:pt x="8025" y="8694"/>
                        <a:pt x="7995" y="8755"/>
                      </a:cubicBezTo>
                      <a:cubicBezTo>
                        <a:pt x="7904" y="8937"/>
                        <a:pt x="7843" y="9119"/>
                        <a:pt x="7782" y="9332"/>
                      </a:cubicBezTo>
                      <a:cubicBezTo>
                        <a:pt x="7691" y="9575"/>
                        <a:pt x="7448" y="9758"/>
                        <a:pt x="7174" y="9788"/>
                      </a:cubicBezTo>
                      <a:cubicBezTo>
                        <a:pt x="7113" y="9788"/>
                        <a:pt x="7083" y="9758"/>
                        <a:pt x="7052" y="9727"/>
                      </a:cubicBezTo>
                      <a:cubicBezTo>
                        <a:pt x="6961" y="9697"/>
                        <a:pt x="6901" y="9636"/>
                        <a:pt x="6840" y="9575"/>
                      </a:cubicBezTo>
                      <a:cubicBezTo>
                        <a:pt x="6779" y="9545"/>
                        <a:pt x="6749" y="9454"/>
                        <a:pt x="6688" y="9454"/>
                      </a:cubicBezTo>
                      <a:cubicBezTo>
                        <a:pt x="6657" y="9423"/>
                        <a:pt x="6627" y="9545"/>
                        <a:pt x="6597" y="9606"/>
                      </a:cubicBezTo>
                      <a:cubicBezTo>
                        <a:pt x="6505" y="9849"/>
                        <a:pt x="6293" y="10001"/>
                        <a:pt x="6049" y="10031"/>
                      </a:cubicBezTo>
                      <a:cubicBezTo>
                        <a:pt x="5989" y="10031"/>
                        <a:pt x="5958" y="10001"/>
                        <a:pt x="5928" y="9971"/>
                      </a:cubicBezTo>
                      <a:cubicBezTo>
                        <a:pt x="5897" y="9940"/>
                        <a:pt x="5867" y="9910"/>
                        <a:pt x="5837" y="9849"/>
                      </a:cubicBezTo>
                      <a:cubicBezTo>
                        <a:pt x="5715" y="9697"/>
                        <a:pt x="5593" y="9636"/>
                        <a:pt x="5472" y="9727"/>
                      </a:cubicBezTo>
                      <a:cubicBezTo>
                        <a:pt x="5198" y="9879"/>
                        <a:pt x="4955" y="10001"/>
                        <a:pt x="4864" y="10335"/>
                      </a:cubicBezTo>
                      <a:cubicBezTo>
                        <a:pt x="4834" y="10366"/>
                        <a:pt x="4803" y="10426"/>
                        <a:pt x="4773" y="10426"/>
                      </a:cubicBezTo>
                      <a:cubicBezTo>
                        <a:pt x="4408" y="10700"/>
                        <a:pt x="4074" y="10974"/>
                        <a:pt x="3739" y="11308"/>
                      </a:cubicBezTo>
                      <a:cubicBezTo>
                        <a:pt x="3496" y="11460"/>
                        <a:pt x="3375" y="11733"/>
                        <a:pt x="3466" y="12007"/>
                      </a:cubicBezTo>
                      <a:cubicBezTo>
                        <a:pt x="3496" y="12129"/>
                        <a:pt x="3527" y="12220"/>
                        <a:pt x="3557" y="12341"/>
                      </a:cubicBezTo>
                      <a:cubicBezTo>
                        <a:pt x="3587" y="12463"/>
                        <a:pt x="3557" y="12585"/>
                        <a:pt x="3496" y="12645"/>
                      </a:cubicBezTo>
                      <a:cubicBezTo>
                        <a:pt x="3314" y="12828"/>
                        <a:pt x="3253" y="13101"/>
                        <a:pt x="3344" y="13344"/>
                      </a:cubicBezTo>
                      <a:cubicBezTo>
                        <a:pt x="3375" y="13496"/>
                        <a:pt x="3405" y="13648"/>
                        <a:pt x="3466" y="13800"/>
                      </a:cubicBezTo>
                      <a:cubicBezTo>
                        <a:pt x="3496" y="13892"/>
                        <a:pt x="3557" y="13952"/>
                        <a:pt x="3648" y="13983"/>
                      </a:cubicBezTo>
                      <a:cubicBezTo>
                        <a:pt x="3739" y="14013"/>
                        <a:pt x="3831" y="14044"/>
                        <a:pt x="3922" y="14044"/>
                      </a:cubicBezTo>
                      <a:cubicBezTo>
                        <a:pt x="4074" y="13983"/>
                        <a:pt x="4256" y="13952"/>
                        <a:pt x="4438" y="13983"/>
                      </a:cubicBezTo>
                      <a:lnTo>
                        <a:pt x="4438" y="13983"/>
                      </a:lnTo>
                      <a:lnTo>
                        <a:pt x="4438" y="13922"/>
                      </a:lnTo>
                      <a:lnTo>
                        <a:pt x="4438" y="13800"/>
                      </a:lnTo>
                      <a:lnTo>
                        <a:pt x="4438" y="13740"/>
                      </a:lnTo>
                      <a:cubicBezTo>
                        <a:pt x="4438" y="13709"/>
                        <a:pt x="4499" y="13740"/>
                        <a:pt x="4469" y="13800"/>
                      </a:cubicBezTo>
                      <a:cubicBezTo>
                        <a:pt x="4438" y="13861"/>
                        <a:pt x="4438" y="13892"/>
                        <a:pt x="4408" y="13922"/>
                      </a:cubicBezTo>
                      <a:lnTo>
                        <a:pt x="4408" y="13983"/>
                      </a:lnTo>
                      <a:lnTo>
                        <a:pt x="4408" y="13983"/>
                      </a:lnTo>
                      <a:cubicBezTo>
                        <a:pt x="4378" y="14104"/>
                        <a:pt x="4378" y="14196"/>
                        <a:pt x="4347" y="14317"/>
                      </a:cubicBezTo>
                      <a:cubicBezTo>
                        <a:pt x="4347" y="14469"/>
                        <a:pt x="4286" y="14621"/>
                        <a:pt x="4134" y="14712"/>
                      </a:cubicBezTo>
                      <a:cubicBezTo>
                        <a:pt x="4043" y="14803"/>
                        <a:pt x="4043" y="14925"/>
                        <a:pt x="4104" y="15016"/>
                      </a:cubicBezTo>
                      <a:cubicBezTo>
                        <a:pt x="4134" y="15107"/>
                        <a:pt x="4134" y="15199"/>
                        <a:pt x="4074" y="15290"/>
                      </a:cubicBezTo>
                      <a:cubicBezTo>
                        <a:pt x="4043" y="15351"/>
                        <a:pt x="4013" y="15381"/>
                        <a:pt x="3983" y="15442"/>
                      </a:cubicBezTo>
                      <a:cubicBezTo>
                        <a:pt x="3952" y="15503"/>
                        <a:pt x="3952" y="15563"/>
                        <a:pt x="4013" y="15594"/>
                      </a:cubicBezTo>
                      <a:cubicBezTo>
                        <a:pt x="4195" y="15655"/>
                        <a:pt x="4378" y="15715"/>
                        <a:pt x="4530" y="15472"/>
                      </a:cubicBezTo>
                      <a:cubicBezTo>
                        <a:pt x="4530" y="15472"/>
                        <a:pt x="4590" y="15442"/>
                        <a:pt x="4590" y="15442"/>
                      </a:cubicBezTo>
                      <a:cubicBezTo>
                        <a:pt x="4773" y="15624"/>
                        <a:pt x="5016" y="15746"/>
                        <a:pt x="5077" y="16019"/>
                      </a:cubicBezTo>
                      <a:cubicBezTo>
                        <a:pt x="5077" y="16080"/>
                        <a:pt x="5168" y="16080"/>
                        <a:pt x="5229" y="16019"/>
                      </a:cubicBezTo>
                      <a:cubicBezTo>
                        <a:pt x="5259" y="15958"/>
                        <a:pt x="5229" y="15989"/>
                        <a:pt x="5259" y="15989"/>
                      </a:cubicBezTo>
                      <a:cubicBezTo>
                        <a:pt x="5350" y="15837"/>
                        <a:pt x="5350" y="15837"/>
                        <a:pt x="5563" y="15928"/>
                      </a:cubicBezTo>
                      <a:cubicBezTo>
                        <a:pt x="5624" y="15958"/>
                        <a:pt x="5685" y="15958"/>
                        <a:pt x="5776" y="15958"/>
                      </a:cubicBezTo>
                      <a:cubicBezTo>
                        <a:pt x="5837" y="15958"/>
                        <a:pt x="5897" y="15928"/>
                        <a:pt x="5958" y="15928"/>
                      </a:cubicBezTo>
                      <a:cubicBezTo>
                        <a:pt x="5989" y="15928"/>
                        <a:pt x="6019" y="15928"/>
                        <a:pt x="6019" y="15928"/>
                      </a:cubicBezTo>
                      <a:cubicBezTo>
                        <a:pt x="6080" y="15958"/>
                        <a:pt x="6080" y="15989"/>
                        <a:pt x="6019" y="16019"/>
                      </a:cubicBezTo>
                      <a:cubicBezTo>
                        <a:pt x="5837" y="16171"/>
                        <a:pt x="5715" y="16354"/>
                        <a:pt x="5624" y="16536"/>
                      </a:cubicBezTo>
                      <a:cubicBezTo>
                        <a:pt x="5381" y="17022"/>
                        <a:pt x="5016" y="17417"/>
                        <a:pt x="4560" y="17691"/>
                      </a:cubicBezTo>
                      <a:cubicBezTo>
                        <a:pt x="4408" y="17752"/>
                        <a:pt x="4286" y="17873"/>
                        <a:pt x="4104" y="17965"/>
                      </a:cubicBezTo>
                      <a:cubicBezTo>
                        <a:pt x="3831" y="18056"/>
                        <a:pt x="3587" y="18238"/>
                        <a:pt x="3314" y="18360"/>
                      </a:cubicBezTo>
                      <a:cubicBezTo>
                        <a:pt x="3162" y="18451"/>
                        <a:pt x="3010" y="18572"/>
                        <a:pt x="2919" y="18694"/>
                      </a:cubicBezTo>
                      <a:cubicBezTo>
                        <a:pt x="2858" y="18785"/>
                        <a:pt x="2736" y="18816"/>
                        <a:pt x="2676" y="18755"/>
                      </a:cubicBezTo>
                      <a:cubicBezTo>
                        <a:pt x="2463" y="18694"/>
                        <a:pt x="2250" y="18755"/>
                        <a:pt x="2068" y="18846"/>
                      </a:cubicBezTo>
                      <a:cubicBezTo>
                        <a:pt x="1916" y="18968"/>
                        <a:pt x="1764" y="19059"/>
                        <a:pt x="1642" y="19180"/>
                      </a:cubicBezTo>
                      <a:cubicBezTo>
                        <a:pt x="1429" y="19393"/>
                        <a:pt x="1125" y="19515"/>
                        <a:pt x="852" y="19515"/>
                      </a:cubicBezTo>
                      <a:cubicBezTo>
                        <a:pt x="730" y="19515"/>
                        <a:pt x="609" y="19545"/>
                        <a:pt x="487" y="19545"/>
                      </a:cubicBezTo>
                      <a:cubicBezTo>
                        <a:pt x="305" y="19576"/>
                        <a:pt x="122" y="19697"/>
                        <a:pt x="31" y="19880"/>
                      </a:cubicBezTo>
                      <a:cubicBezTo>
                        <a:pt x="1" y="19940"/>
                        <a:pt x="1" y="19971"/>
                        <a:pt x="31" y="20001"/>
                      </a:cubicBezTo>
                      <a:cubicBezTo>
                        <a:pt x="31" y="20062"/>
                        <a:pt x="92" y="20062"/>
                        <a:pt x="122" y="20092"/>
                      </a:cubicBezTo>
                      <a:cubicBezTo>
                        <a:pt x="183" y="20092"/>
                        <a:pt x="244" y="20062"/>
                        <a:pt x="335" y="20031"/>
                      </a:cubicBezTo>
                      <a:cubicBezTo>
                        <a:pt x="457" y="20001"/>
                        <a:pt x="609" y="20031"/>
                        <a:pt x="730" y="20001"/>
                      </a:cubicBezTo>
                      <a:cubicBezTo>
                        <a:pt x="821" y="20001"/>
                        <a:pt x="913" y="19971"/>
                        <a:pt x="973" y="19910"/>
                      </a:cubicBezTo>
                      <a:cubicBezTo>
                        <a:pt x="1125" y="19758"/>
                        <a:pt x="1308" y="19667"/>
                        <a:pt x="1520" y="19697"/>
                      </a:cubicBezTo>
                      <a:cubicBezTo>
                        <a:pt x="1794" y="19697"/>
                        <a:pt x="2037" y="19515"/>
                        <a:pt x="2159" y="19272"/>
                      </a:cubicBezTo>
                      <a:lnTo>
                        <a:pt x="2159" y="19241"/>
                      </a:lnTo>
                      <a:lnTo>
                        <a:pt x="2220" y="19241"/>
                      </a:lnTo>
                      <a:lnTo>
                        <a:pt x="2189" y="19272"/>
                      </a:lnTo>
                      <a:lnTo>
                        <a:pt x="2341" y="19545"/>
                      </a:lnTo>
                      <a:cubicBezTo>
                        <a:pt x="2402" y="19606"/>
                        <a:pt x="2402" y="19606"/>
                        <a:pt x="2463" y="19484"/>
                      </a:cubicBezTo>
                      <a:cubicBezTo>
                        <a:pt x="2493" y="19454"/>
                        <a:pt x="2493" y="19393"/>
                        <a:pt x="2524" y="19393"/>
                      </a:cubicBezTo>
                      <a:cubicBezTo>
                        <a:pt x="2736" y="19332"/>
                        <a:pt x="2919" y="19272"/>
                        <a:pt x="3131" y="19272"/>
                      </a:cubicBezTo>
                      <a:cubicBezTo>
                        <a:pt x="3223" y="19272"/>
                        <a:pt x="3283" y="19332"/>
                        <a:pt x="3375" y="19241"/>
                      </a:cubicBezTo>
                      <a:cubicBezTo>
                        <a:pt x="3466" y="19180"/>
                        <a:pt x="3587" y="19120"/>
                        <a:pt x="3739" y="19059"/>
                      </a:cubicBezTo>
                      <a:cubicBezTo>
                        <a:pt x="3922" y="18968"/>
                        <a:pt x="4165" y="18937"/>
                        <a:pt x="4256" y="18694"/>
                      </a:cubicBezTo>
                      <a:cubicBezTo>
                        <a:pt x="4408" y="18603"/>
                        <a:pt x="4560" y="18512"/>
                        <a:pt x="4742" y="18421"/>
                      </a:cubicBezTo>
                      <a:cubicBezTo>
                        <a:pt x="4773" y="18390"/>
                        <a:pt x="4864" y="18421"/>
                        <a:pt x="4925" y="18451"/>
                      </a:cubicBezTo>
                      <a:cubicBezTo>
                        <a:pt x="4955" y="18390"/>
                        <a:pt x="4986" y="18299"/>
                        <a:pt x="5016" y="18299"/>
                      </a:cubicBezTo>
                      <a:cubicBezTo>
                        <a:pt x="5168" y="18238"/>
                        <a:pt x="5320" y="18177"/>
                        <a:pt x="5472" y="18117"/>
                      </a:cubicBezTo>
                      <a:cubicBezTo>
                        <a:pt x="5593" y="18056"/>
                        <a:pt x="5745" y="17934"/>
                        <a:pt x="5806" y="17782"/>
                      </a:cubicBezTo>
                      <a:cubicBezTo>
                        <a:pt x="5837" y="17752"/>
                        <a:pt x="5867" y="17691"/>
                        <a:pt x="5928" y="17661"/>
                      </a:cubicBezTo>
                      <a:cubicBezTo>
                        <a:pt x="6232" y="17448"/>
                        <a:pt x="6566" y="17296"/>
                        <a:pt x="6901" y="17174"/>
                      </a:cubicBezTo>
                      <a:cubicBezTo>
                        <a:pt x="7144" y="17144"/>
                        <a:pt x="7356" y="16992"/>
                        <a:pt x="7508" y="16810"/>
                      </a:cubicBezTo>
                      <a:cubicBezTo>
                        <a:pt x="7569" y="16718"/>
                        <a:pt x="7660" y="16658"/>
                        <a:pt x="7782" y="16597"/>
                      </a:cubicBezTo>
                      <a:cubicBezTo>
                        <a:pt x="7843" y="16566"/>
                        <a:pt x="7934" y="16536"/>
                        <a:pt x="8025" y="16475"/>
                      </a:cubicBezTo>
                      <a:cubicBezTo>
                        <a:pt x="8147" y="16414"/>
                        <a:pt x="8177" y="16262"/>
                        <a:pt x="8116" y="16141"/>
                      </a:cubicBezTo>
                      <a:cubicBezTo>
                        <a:pt x="8086" y="16080"/>
                        <a:pt x="8056" y="16019"/>
                        <a:pt x="8025" y="15958"/>
                      </a:cubicBezTo>
                      <a:cubicBezTo>
                        <a:pt x="7964" y="15867"/>
                        <a:pt x="7995" y="15776"/>
                        <a:pt x="8056" y="15715"/>
                      </a:cubicBezTo>
                      <a:cubicBezTo>
                        <a:pt x="8177" y="15563"/>
                        <a:pt x="8359" y="15503"/>
                        <a:pt x="8542" y="15533"/>
                      </a:cubicBezTo>
                      <a:cubicBezTo>
                        <a:pt x="8663" y="15563"/>
                        <a:pt x="8785" y="15533"/>
                        <a:pt x="8876" y="15472"/>
                      </a:cubicBezTo>
                      <a:cubicBezTo>
                        <a:pt x="8998" y="15351"/>
                        <a:pt x="9150" y="15259"/>
                        <a:pt x="9211" y="15047"/>
                      </a:cubicBezTo>
                      <a:cubicBezTo>
                        <a:pt x="9241" y="14955"/>
                        <a:pt x="9332" y="14864"/>
                        <a:pt x="9454" y="14864"/>
                      </a:cubicBezTo>
                      <a:cubicBezTo>
                        <a:pt x="9545" y="14864"/>
                        <a:pt x="9636" y="14834"/>
                        <a:pt x="9697" y="14743"/>
                      </a:cubicBezTo>
                      <a:cubicBezTo>
                        <a:pt x="9910" y="14348"/>
                        <a:pt x="10335" y="14226"/>
                        <a:pt x="10730" y="14044"/>
                      </a:cubicBezTo>
                      <a:cubicBezTo>
                        <a:pt x="10852" y="13983"/>
                        <a:pt x="11004" y="14074"/>
                        <a:pt x="11004" y="14226"/>
                      </a:cubicBezTo>
                      <a:cubicBezTo>
                        <a:pt x="11034" y="14287"/>
                        <a:pt x="11034" y="14378"/>
                        <a:pt x="11004" y="14439"/>
                      </a:cubicBezTo>
                      <a:cubicBezTo>
                        <a:pt x="11004" y="14469"/>
                        <a:pt x="10943" y="14499"/>
                        <a:pt x="10913" y="14499"/>
                      </a:cubicBezTo>
                      <a:cubicBezTo>
                        <a:pt x="10670" y="14348"/>
                        <a:pt x="10396" y="14378"/>
                        <a:pt x="10153" y="14530"/>
                      </a:cubicBezTo>
                      <a:cubicBezTo>
                        <a:pt x="10092" y="14560"/>
                        <a:pt x="10062" y="14621"/>
                        <a:pt x="10031" y="14682"/>
                      </a:cubicBezTo>
                      <a:cubicBezTo>
                        <a:pt x="9879" y="14986"/>
                        <a:pt x="9667" y="15259"/>
                        <a:pt x="9423" y="15472"/>
                      </a:cubicBezTo>
                      <a:cubicBezTo>
                        <a:pt x="9332" y="15563"/>
                        <a:pt x="9332" y="15715"/>
                        <a:pt x="9423" y="15776"/>
                      </a:cubicBezTo>
                      <a:cubicBezTo>
                        <a:pt x="9454" y="15837"/>
                        <a:pt x="9454" y="15837"/>
                        <a:pt x="9423" y="15867"/>
                      </a:cubicBezTo>
                      <a:lnTo>
                        <a:pt x="9059" y="16080"/>
                      </a:lnTo>
                      <a:cubicBezTo>
                        <a:pt x="8998" y="16110"/>
                        <a:pt x="8967" y="16202"/>
                        <a:pt x="9028" y="16262"/>
                      </a:cubicBezTo>
                      <a:cubicBezTo>
                        <a:pt x="9059" y="16293"/>
                        <a:pt x="9119" y="16354"/>
                        <a:pt x="9150" y="16354"/>
                      </a:cubicBezTo>
                      <a:cubicBezTo>
                        <a:pt x="9271" y="16384"/>
                        <a:pt x="9393" y="16354"/>
                        <a:pt x="9484" y="16293"/>
                      </a:cubicBezTo>
                      <a:cubicBezTo>
                        <a:pt x="9697" y="16202"/>
                        <a:pt x="9910" y="16110"/>
                        <a:pt x="10122" y="16050"/>
                      </a:cubicBezTo>
                      <a:cubicBezTo>
                        <a:pt x="10214" y="16019"/>
                        <a:pt x="10274" y="15989"/>
                        <a:pt x="10366" y="15958"/>
                      </a:cubicBezTo>
                      <a:cubicBezTo>
                        <a:pt x="10548" y="15806"/>
                        <a:pt x="10791" y="15746"/>
                        <a:pt x="11004" y="15776"/>
                      </a:cubicBezTo>
                      <a:cubicBezTo>
                        <a:pt x="11065" y="15776"/>
                        <a:pt x="11126" y="15746"/>
                        <a:pt x="11186" y="15715"/>
                      </a:cubicBezTo>
                      <a:cubicBezTo>
                        <a:pt x="11308" y="15655"/>
                        <a:pt x="11369" y="15594"/>
                        <a:pt x="11460" y="15503"/>
                      </a:cubicBezTo>
                      <a:cubicBezTo>
                        <a:pt x="11521" y="15411"/>
                        <a:pt x="11581" y="15442"/>
                        <a:pt x="11673" y="15503"/>
                      </a:cubicBezTo>
                      <a:lnTo>
                        <a:pt x="11794" y="15503"/>
                      </a:lnTo>
                      <a:cubicBezTo>
                        <a:pt x="11825" y="15381"/>
                        <a:pt x="11855" y="15290"/>
                        <a:pt x="11764" y="15229"/>
                      </a:cubicBezTo>
                      <a:cubicBezTo>
                        <a:pt x="11673" y="15168"/>
                        <a:pt x="11642" y="15077"/>
                        <a:pt x="11612" y="15016"/>
                      </a:cubicBezTo>
                      <a:cubicBezTo>
                        <a:pt x="11551" y="14864"/>
                        <a:pt x="11612" y="14743"/>
                        <a:pt x="11703" y="14651"/>
                      </a:cubicBezTo>
                      <a:cubicBezTo>
                        <a:pt x="11764" y="14591"/>
                        <a:pt x="11855" y="14591"/>
                        <a:pt x="11885" y="14651"/>
                      </a:cubicBezTo>
                      <a:cubicBezTo>
                        <a:pt x="11916" y="14773"/>
                        <a:pt x="11977" y="14895"/>
                        <a:pt x="12159" y="14834"/>
                      </a:cubicBezTo>
                      <a:cubicBezTo>
                        <a:pt x="12250" y="14834"/>
                        <a:pt x="12372" y="14834"/>
                        <a:pt x="12463" y="14834"/>
                      </a:cubicBezTo>
                      <a:lnTo>
                        <a:pt x="12463" y="14834"/>
                      </a:lnTo>
                      <a:lnTo>
                        <a:pt x="12493" y="14803"/>
                      </a:lnTo>
                      <a:lnTo>
                        <a:pt x="12493" y="14834"/>
                      </a:lnTo>
                      <a:lnTo>
                        <a:pt x="12493" y="14834"/>
                      </a:lnTo>
                      <a:cubicBezTo>
                        <a:pt x="12463" y="14895"/>
                        <a:pt x="12463" y="14955"/>
                        <a:pt x="12493" y="15016"/>
                      </a:cubicBezTo>
                      <a:cubicBezTo>
                        <a:pt x="12493" y="15290"/>
                        <a:pt x="12676" y="15503"/>
                        <a:pt x="12919" y="15594"/>
                      </a:cubicBezTo>
                      <a:cubicBezTo>
                        <a:pt x="13071" y="15655"/>
                        <a:pt x="13192" y="15776"/>
                        <a:pt x="13253" y="15928"/>
                      </a:cubicBezTo>
                      <a:cubicBezTo>
                        <a:pt x="13284" y="15989"/>
                        <a:pt x="13284" y="16050"/>
                        <a:pt x="13314" y="16110"/>
                      </a:cubicBezTo>
                      <a:cubicBezTo>
                        <a:pt x="13344" y="16202"/>
                        <a:pt x="13436" y="16262"/>
                        <a:pt x="13527" y="16262"/>
                      </a:cubicBezTo>
                      <a:cubicBezTo>
                        <a:pt x="13618" y="16293"/>
                        <a:pt x="13709" y="16293"/>
                        <a:pt x="13800" y="16293"/>
                      </a:cubicBezTo>
                      <a:cubicBezTo>
                        <a:pt x="14013" y="16293"/>
                        <a:pt x="14195" y="16384"/>
                        <a:pt x="14347" y="16506"/>
                      </a:cubicBezTo>
                      <a:cubicBezTo>
                        <a:pt x="14408" y="16566"/>
                        <a:pt x="14469" y="16597"/>
                        <a:pt x="14530" y="16627"/>
                      </a:cubicBezTo>
                      <a:lnTo>
                        <a:pt x="14530" y="16627"/>
                      </a:lnTo>
                      <a:lnTo>
                        <a:pt x="14560" y="16627"/>
                      </a:lnTo>
                      <a:lnTo>
                        <a:pt x="14560" y="16658"/>
                      </a:lnTo>
                      <a:lnTo>
                        <a:pt x="14560" y="16658"/>
                      </a:lnTo>
                      <a:cubicBezTo>
                        <a:pt x="14591" y="16688"/>
                        <a:pt x="14621" y="16749"/>
                        <a:pt x="14682" y="16810"/>
                      </a:cubicBezTo>
                      <a:cubicBezTo>
                        <a:pt x="14803" y="16962"/>
                        <a:pt x="15016" y="17053"/>
                        <a:pt x="15199" y="16992"/>
                      </a:cubicBezTo>
                      <a:cubicBezTo>
                        <a:pt x="15229" y="16992"/>
                        <a:pt x="15259" y="16992"/>
                        <a:pt x="15259" y="16992"/>
                      </a:cubicBezTo>
                      <a:cubicBezTo>
                        <a:pt x="15320" y="17022"/>
                        <a:pt x="15351" y="17083"/>
                        <a:pt x="15320" y="17114"/>
                      </a:cubicBezTo>
                      <a:cubicBezTo>
                        <a:pt x="15168" y="17205"/>
                        <a:pt x="15168" y="17417"/>
                        <a:pt x="15320" y="17509"/>
                      </a:cubicBezTo>
                      <a:cubicBezTo>
                        <a:pt x="15381" y="17600"/>
                        <a:pt x="15442" y="17661"/>
                        <a:pt x="15502" y="17721"/>
                      </a:cubicBezTo>
                      <a:cubicBezTo>
                        <a:pt x="15594" y="17782"/>
                        <a:pt x="15685" y="17813"/>
                        <a:pt x="15685" y="17965"/>
                      </a:cubicBezTo>
                      <a:cubicBezTo>
                        <a:pt x="15685" y="18056"/>
                        <a:pt x="15685" y="18147"/>
                        <a:pt x="15715" y="18238"/>
                      </a:cubicBezTo>
                      <a:cubicBezTo>
                        <a:pt x="15746" y="18421"/>
                        <a:pt x="15837" y="18603"/>
                        <a:pt x="15989" y="18755"/>
                      </a:cubicBezTo>
                      <a:cubicBezTo>
                        <a:pt x="16050" y="18846"/>
                        <a:pt x="16171" y="18907"/>
                        <a:pt x="16293" y="18876"/>
                      </a:cubicBezTo>
                      <a:cubicBezTo>
                        <a:pt x="16384" y="18876"/>
                        <a:pt x="16445" y="18785"/>
                        <a:pt x="16414" y="18694"/>
                      </a:cubicBezTo>
                      <a:cubicBezTo>
                        <a:pt x="16414" y="18633"/>
                        <a:pt x="16384" y="18572"/>
                        <a:pt x="16384" y="18512"/>
                      </a:cubicBezTo>
                      <a:cubicBezTo>
                        <a:pt x="16354" y="18481"/>
                        <a:pt x="16354" y="18451"/>
                        <a:pt x="16384" y="18451"/>
                      </a:cubicBezTo>
                      <a:cubicBezTo>
                        <a:pt x="16414" y="18390"/>
                        <a:pt x="16445" y="18390"/>
                        <a:pt x="16445" y="18481"/>
                      </a:cubicBezTo>
                      <a:cubicBezTo>
                        <a:pt x="16506" y="18542"/>
                        <a:pt x="16536" y="18633"/>
                        <a:pt x="16536" y="18724"/>
                      </a:cubicBezTo>
                      <a:cubicBezTo>
                        <a:pt x="16566" y="18846"/>
                        <a:pt x="16627" y="18968"/>
                        <a:pt x="16749" y="19059"/>
                      </a:cubicBezTo>
                      <a:cubicBezTo>
                        <a:pt x="16749" y="19089"/>
                        <a:pt x="16749" y="19120"/>
                        <a:pt x="16749" y="19120"/>
                      </a:cubicBezTo>
                      <a:cubicBezTo>
                        <a:pt x="16718" y="19180"/>
                        <a:pt x="16658" y="19180"/>
                        <a:pt x="16627" y="19150"/>
                      </a:cubicBezTo>
                      <a:cubicBezTo>
                        <a:pt x="16597" y="19120"/>
                        <a:pt x="16536" y="19089"/>
                        <a:pt x="16506" y="19089"/>
                      </a:cubicBezTo>
                      <a:cubicBezTo>
                        <a:pt x="16354" y="19059"/>
                        <a:pt x="16232" y="19120"/>
                        <a:pt x="16171" y="19241"/>
                      </a:cubicBezTo>
                      <a:cubicBezTo>
                        <a:pt x="16110" y="19363"/>
                        <a:pt x="16080" y="19484"/>
                        <a:pt x="16080" y="19606"/>
                      </a:cubicBezTo>
                      <a:cubicBezTo>
                        <a:pt x="16110" y="19758"/>
                        <a:pt x="16141" y="19880"/>
                        <a:pt x="16171" y="20001"/>
                      </a:cubicBezTo>
                      <a:lnTo>
                        <a:pt x="16141" y="20001"/>
                      </a:lnTo>
                      <a:lnTo>
                        <a:pt x="16141" y="20062"/>
                      </a:lnTo>
                      <a:lnTo>
                        <a:pt x="16141" y="20031"/>
                      </a:lnTo>
                      <a:cubicBezTo>
                        <a:pt x="16232" y="20123"/>
                        <a:pt x="16262" y="20275"/>
                        <a:pt x="16232" y="20396"/>
                      </a:cubicBezTo>
                      <a:cubicBezTo>
                        <a:pt x="16141" y="20609"/>
                        <a:pt x="16110" y="20822"/>
                        <a:pt x="16141" y="21065"/>
                      </a:cubicBezTo>
                      <a:cubicBezTo>
                        <a:pt x="16141" y="21065"/>
                        <a:pt x="16171" y="21126"/>
                        <a:pt x="16171" y="21126"/>
                      </a:cubicBezTo>
                      <a:cubicBezTo>
                        <a:pt x="16202" y="21126"/>
                        <a:pt x="16293" y="21126"/>
                        <a:pt x="16293" y="21065"/>
                      </a:cubicBezTo>
                      <a:cubicBezTo>
                        <a:pt x="16384" y="20943"/>
                        <a:pt x="16445" y="20791"/>
                        <a:pt x="16536" y="20639"/>
                      </a:cubicBezTo>
                      <a:lnTo>
                        <a:pt x="16536" y="20579"/>
                      </a:lnTo>
                      <a:lnTo>
                        <a:pt x="16566" y="20579"/>
                      </a:lnTo>
                      <a:cubicBezTo>
                        <a:pt x="16627" y="20487"/>
                        <a:pt x="16718" y="20457"/>
                        <a:pt x="16810" y="20457"/>
                      </a:cubicBezTo>
                      <a:lnTo>
                        <a:pt x="16810" y="20457"/>
                      </a:lnTo>
                      <a:lnTo>
                        <a:pt x="16810" y="20457"/>
                      </a:lnTo>
                      <a:cubicBezTo>
                        <a:pt x="16810" y="20457"/>
                        <a:pt x="16810" y="20427"/>
                        <a:pt x="16810" y="20427"/>
                      </a:cubicBezTo>
                      <a:cubicBezTo>
                        <a:pt x="17022" y="20183"/>
                        <a:pt x="17174" y="19910"/>
                        <a:pt x="17296" y="19636"/>
                      </a:cubicBezTo>
                      <a:cubicBezTo>
                        <a:pt x="17296" y="19606"/>
                        <a:pt x="17357" y="19606"/>
                        <a:pt x="17387" y="19606"/>
                      </a:cubicBezTo>
                      <a:cubicBezTo>
                        <a:pt x="17448" y="19606"/>
                        <a:pt x="17448" y="19636"/>
                        <a:pt x="17448" y="19667"/>
                      </a:cubicBezTo>
                      <a:cubicBezTo>
                        <a:pt x="17448" y="19728"/>
                        <a:pt x="17448" y="19788"/>
                        <a:pt x="17448" y="19849"/>
                      </a:cubicBezTo>
                      <a:cubicBezTo>
                        <a:pt x="17387" y="20001"/>
                        <a:pt x="17326" y="20153"/>
                        <a:pt x="17265" y="20275"/>
                      </a:cubicBezTo>
                      <a:cubicBezTo>
                        <a:pt x="17235" y="20396"/>
                        <a:pt x="17265" y="20487"/>
                        <a:pt x="17326" y="20579"/>
                      </a:cubicBezTo>
                      <a:lnTo>
                        <a:pt x="17357" y="20579"/>
                      </a:lnTo>
                      <a:lnTo>
                        <a:pt x="17357" y="20609"/>
                      </a:lnTo>
                      <a:cubicBezTo>
                        <a:pt x="17417" y="20670"/>
                        <a:pt x="17448" y="20761"/>
                        <a:pt x="17448" y="20852"/>
                      </a:cubicBezTo>
                      <a:lnTo>
                        <a:pt x="17478" y="20852"/>
                      </a:lnTo>
                      <a:lnTo>
                        <a:pt x="17478" y="20883"/>
                      </a:lnTo>
                      <a:lnTo>
                        <a:pt x="17448" y="20883"/>
                      </a:lnTo>
                      <a:cubicBezTo>
                        <a:pt x="17448" y="20883"/>
                        <a:pt x="17448" y="20852"/>
                        <a:pt x="17448" y="20852"/>
                      </a:cubicBezTo>
                      <a:cubicBezTo>
                        <a:pt x="17387" y="20791"/>
                        <a:pt x="17357" y="20700"/>
                        <a:pt x="17357" y="20639"/>
                      </a:cubicBezTo>
                      <a:lnTo>
                        <a:pt x="17357" y="20609"/>
                      </a:lnTo>
                      <a:lnTo>
                        <a:pt x="17357" y="20579"/>
                      </a:lnTo>
                      <a:cubicBezTo>
                        <a:pt x="17296" y="20579"/>
                        <a:pt x="17205" y="20548"/>
                        <a:pt x="17144" y="20518"/>
                      </a:cubicBezTo>
                      <a:cubicBezTo>
                        <a:pt x="17053" y="20487"/>
                        <a:pt x="16931" y="20487"/>
                        <a:pt x="16840" y="20487"/>
                      </a:cubicBezTo>
                      <a:lnTo>
                        <a:pt x="16810" y="20487"/>
                      </a:lnTo>
                      <a:cubicBezTo>
                        <a:pt x="16749" y="20548"/>
                        <a:pt x="16658" y="20609"/>
                        <a:pt x="16566" y="20579"/>
                      </a:cubicBezTo>
                      <a:lnTo>
                        <a:pt x="16566" y="20609"/>
                      </a:lnTo>
                      <a:lnTo>
                        <a:pt x="16536" y="20639"/>
                      </a:lnTo>
                      <a:cubicBezTo>
                        <a:pt x="16536" y="20852"/>
                        <a:pt x="16506" y="21035"/>
                        <a:pt x="16445" y="21217"/>
                      </a:cubicBezTo>
                      <a:cubicBezTo>
                        <a:pt x="16414" y="21308"/>
                        <a:pt x="16475" y="21399"/>
                        <a:pt x="16566" y="21430"/>
                      </a:cubicBezTo>
                      <a:cubicBezTo>
                        <a:pt x="16627" y="21430"/>
                        <a:pt x="16658" y="21430"/>
                        <a:pt x="16688" y="21430"/>
                      </a:cubicBezTo>
                      <a:lnTo>
                        <a:pt x="16688" y="21430"/>
                      </a:lnTo>
                      <a:lnTo>
                        <a:pt x="16718" y="21399"/>
                      </a:lnTo>
                      <a:cubicBezTo>
                        <a:pt x="16749" y="21369"/>
                        <a:pt x="16749" y="21338"/>
                        <a:pt x="16749" y="21308"/>
                      </a:cubicBezTo>
                      <a:cubicBezTo>
                        <a:pt x="16749" y="21338"/>
                        <a:pt x="16779" y="21338"/>
                        <a:pt x="16749" y="21369"/>
                      </a:cubicBezTo>
                      <a:lnTo>
                        <a:pt x="16718" y="21399"/>
                      </a:lnTo>
                      <a:cubicBezTo>
                        <a:pt x="16718" y="21430"/>
                        <a:pt x="16718" y="21430"/>
                        <a:pt x="16688" y="21460"/>
                      </a:cubicBezTo>
                      <a:lnTo>
                        <a:pt x="16658" y="21460"/>
                      </a:lnTo>
                      <a:cubicBezTo>
                        <a:pt x="16658" y="21521"/>
                        <a:pt x="16627" y="21582"/>
                        <a:pt x="16658" y="21642"/>
                      </a:cubicBezTo>
                      <a:cubicBezTo>
                        <a:pt x="16749" y="21734"/>
                        <a:pt x="16779" y="21825"/>
                        <a:pt x="16749" y="21946"/>
                      </a:cubicBezTo>
                      <a:cubicBezTo>
                        <a:pt x="16718" y="22038"/>
                        <a:pt x="16688" y="22098"/>
                        <a:pt x="16658" y="22190"/>
                      </a:cubicBezTo>
                      <a:cubicBezTo>
                        <a:pt x="16658" y="22250"/>
                        <a:pt x="16627" y="22342"/>
                        <a:pt x="16658" y="22402"/>
                      </a:cubicBezTo>
                      <a:cubicBezTo>
                        <a:pt x="16779" y="22554"/>
                        <a:pt x="16749" y="22737"/>
                        <a:pt x="16840" y="22889"/>
                      </a:cubicBezTo>
                      <a:cubicBezTo>
                        <a:pt x="16870" y="22919"/>
                        <a:pt x="16901" y="22949"/>
                        <a:pt x="16961" y="22949"/>
                      </a:cubicBezTo>
                      <a:cubicBezTo>
                        <a:pt x="16992" y="22949"/>
                        <a:pt x="17022" y="22919"/>
                        <a:pt x="17053" y="22889"/>
                      </a:cubicBezTo>
                      <a:cubicBezTo>
                        <a:pt x="17174" y="22706"/>
                        <a:pt x="17235" y="22494"/>
                        <a:pt x="17265" y="22281"/>
                      </a:cubicBezTo>
                      <a:lnTo>
                        <a:pt x="17265" y="22281"/>
                      </a:lnTo>
                      <a:cubicBezTo>
                        <a:pt x="17265" y="22250"/>
                        <a:pt x="17265" y="22250"/>
                        <a:pt x="17265" y="22220"/>
                      </a:cubicBezTo>
                      <a:lnTo>
                        <a:pt x="17205" y="22190"/>
                      </a:lnTo>
                      <a:lnTo>
                        <a:pt x="17235" y="22190"/>
                      </a:lnTo>
                      <a:lnTo>
                        <a:pt x="17265" y="22220"/>
                      </a:lnTo>
                      <a:lnTo>
                        <a:pt x="17265" y="22220"/>
                      </a:lnTo>
                      <a:lnTo>
                        <a:pt x="17387" y="22220"/>
                      </a:lnTo>
                      <a:lnTo>
                        <a:pt x="17387" y="22220"/>
                      </a:lnTo>
                      <a:lnTo>
                        <a:pt x="17417" y="22190"/>
                      </a:lnTo>
                      <a:lnTo>
                        <a:pt x="17417" y="22250"/>
                      </a:lnTo>
                      <a:lnTo>
                        <a:pt x="17417" y="22250"/>
                      </a:lnTo>
                      <a:cubicBezTo>
                        <a:pt x="17478" y="22311"/>
                        <a:pt x="17509" y="22402"/>
                        <a:pt x="17569" y="22463"/>
                      </a:cubicBezTo>
                      <a:lnTo>
                        <a:pt x="17569" y="22463"/>
                      </a:lnTo>
                      <a:cubicBezTo>
                        <a:pt x="17569" y="22494"/>
                        <a:pt x="17569" y="22524"/>
                        <a:pt x="17569" y="22524"/>
                      </a:cubicBezTo>
                      <a:cubicBezTo>
                        <a:pt x="17600" y="22554"/>
                        <a:pt x="17600" y="22585"/>
                        <a:pt x="17600" y="22615"/>
                      </a:cubicBezTo>
                      <a:cubicBezTo>
                        <a:pt x="17600" y="22676"/>
                        <a:pt x="17600" y="22676"/>
                        <a:pt x="17569" y="22615"/>
                      </a:cubicBezTo>
                      <a:cubicBezTo>
                        <a:pt x="17569" y="22585"/>
                        <a:pt x="17569" y="22554"/>
                        <a:pt x="17569" y="22554"/>
                      </a:cubicBezTo>
                      <a:lnTo>
                        <a:pt x="17569" y="22554"/>
                      </a:lnTo>
                      <a:lnTo>
                        <a:pt x="17539" y="22524"/>
                      </a:lnTo>
                      <a:lnTo>
                        <a:pt x="17539" y="22524"/>
                      </a:lnTo>
                      <a:cubicBezTo>
                        <a:pt x="17448" y="22554"/>
                        <a:pt x="17417" y="22676"/>
                        <a:pt x="17448" y="22767"/>
                      </a:cubicBezTo>
                      <a:cubicBezTo>
                        <a:pt x="17448" y="22889"/>
                        <a:pt x="17509" y="22949"/>
                        <a:pt x="17600" y="22980"/>
                      </a:cubicBezTo>
                      <a:cubicBezTo>
                        <a:pt x="17661" y="23010"/>
                        <a:pt x="17721" y="23041"/>
                        <a:pt x="17782" y="23041"/>
                      </a:cubicBezTo>
                      <a:cubicBezTo>
                        <a:pt x="17873" y="23041"/>
                        <a:pt x="17904" y="23101"/>
                        <a:pt x="17843" y="23162"/>
                      </a:cubicBezTo>
                      <a:cubicBezTo>
                        <a:pt x="17721" y="23284"/>
                        <a:pt x="17630" y="23466"/>
                        <a:pt x="17630" y="23649"/>
                      </a:cubicBezTo>
                      <a:cubicBezTo>
                        <a:pt x="17630" y="23740"/>
                        <a:pt x="17539" y="23709"/>
                        <a:pt x="17478" y="23740"/>
                      </a:cubicBezTo>
                      <a:cubicBezTo>
                        <a:pt x="17417" y="23770"/>
                        <a:pt x="17387" y="23831"/>
                        <a:pt x="17448" y="23892"/>
                      </a:cubicBezTo>
                      <a:cubicBezTo>
                        <a:pt x="17600" y="24074"/>
                        <a:pt x="17569" y="24135"/>
                        <a:pt x="17387" y="24226"/>
                      </a:cubicBezTo>
                      <a:cubicBezTo>
                        <a:pt x="17357" y="24256"/>
                        <a:pt x="17296" y="24256"/>
                        <a:pt x="17296" y="24317"/>
                      </a:cubicBezTo>
                      <a:cubicBezTo>
                        <a:pt x="17357" y="24469"/>
                        <a:pt x="17478" y="24591"/>
                        <a:pt x="17600" y="24530"/>
                      </a:cubicBezTo>
                      <a:cubicBezTo>
                        <a:pt x="17721" y="24469"/>
                        <a:pt x="17904" y="24439"/>
                        <a:pt x="18056" y="24439"/>
                      </a:cubicBezTo>
                      <a:cubicBezTo>
                        <a:pt x="18056" y="24439"/>
                        <a:pt x="18117" y="24439"/>
                        <a:pt x="18117" y="24469"/>
                      </a:cubicBezTo>
                      <a:lnTo>
                        <a:pt x="18117" y="24560"/>
                      </a:lnTo>
                      <a:cubicBezTo>
                        <a:pt x="18056" y="24621"/>
                        <a:pt x="17965" y="24682"/>
                        <a:pt x="17904" y="24743"/>
                      </a:cubicBezTo>
                      <a:cubicBezTo>
                        <a:pt x="17782" y="24864"/>
                        <a:pt x="17721" y="25016"/>
                        <a:pt x="17752" y="25168"/>
                      </a:cubicBezTo>
                      <a:cubicBezTo>
                        <a:pt x="17752" y="25199"/>
                        <a:pt x="17782" y="25229"/>
                        <a:pt x="17813" y="25260"/>
                      </a:cubicBezTo>
                      <a:lnTo>
                        <a:pt x="17813" y="25260"/>
                      </a:lnTo>
                      <a:lnTo>
                        <a:pt x="17752" y="25260"/>
                      </a:lnTo>
                      <a:lnTo>
                        <a:pt x="17752" y="25229"/>
                      </a:lnTo>
                      <a:cubicBezTo>
                        <a:pt x="17782" y="25260"/>
                        <a:pt x="17752" y="25260"/>
                        <a:pt x="17752" y="25260"/>
                      </a:cubicBezTo>
                      <a:lnTo>
                        <a:pt x="17752" y="25290"/>
                      </a:lnTo>
                      <a:lnTo>
                        <a:pt x="18086" y="25655"/>
                      </a:lnTo>
                      <a:cubicBezTo>
                        <a:pt x="18147" y="25715"/>
                        <a:pt x="18147" y="25807"/>
                        <a:pt x="18117" y="25898"/>
                      </a:cubicBezTo>
                      <a:cubicBezTo>
                        <a:pt x="18086" y="25959"/>
                        <a:pt x="18056" y="26050"/>
                        <a:pt x="18025" y="26111"/>
                      </a:cubicBezTo>
                      <a:lnTo>
                        <a:pt x="18025" y="26111"/>
                      </a:lnTo>
                      <a:lnTo>
                        <a:pt x="18025" y="26111"/>
                      </a:lnTo>
                      <a:lnTo>
                        <a:pt x="18025" y="26111"/>
                      </a:lnTo>
                      <a:cubicBezTo>
                        <a:pt x="17995" y="26202"/>
                        <a:pt x="17995" y="26263"/>
                        <a:pt x="18025" y="26323"/>
                      </a:cubicBezTo>
                      <a:cubicBezTo>
                        <a:pt x="18056" y="26445"/>
                        <a:pt x="18056" y="26567"/>
                        <a:pt x="17965" y="26627"/>
                      </a:cubicBezTo>
                      <a:cubicBezTo>
                        <a:pt x="17965" y="26658"/>
                        <a:pt x="17965" y="26688"/>
                        <a:pt x="17934" y="26688"/>
                      </a:cubicBezTo>
                      <a:lnTo>
                        <a:pt x="18147" y="27083"/>
                      </a:lnTo>
                      <a:cubicBezTo>
                        <a:pt x="18268" y="27144"/>
                        <a:pt x="18390" y="27205"/>
                        <a:pt x="18451" y="27326"/>
                      </a:cubicBezTo>
                      <a:cubicBezTo>
                        <a:pt x="18542" y="27448"/>
                        <a:pt x="18664" y="27509"/>
                        <a:pt x="18785" y="27570"/>
                      </a:cubicBezTo>
                      <a:cubicBezTo>
                        <a:pt x="18876" y="27600"/>
                        <a:pt x="18998" y="27661"/>
                        <a:pt x="19089" y="27722"/>
                      </a:cubicBezTo>
                      <a:cubicBezTo>
                        <a:pt x="19150" y="27752"/>
                        <a:pt x="19180" y="27813"/>
                        <a:pt x="19150" y="27874"/>
                      </a:cubicBezTo>
                      <a:cubicBezTo>
                        <a:pt x="19089" y="28026"/>
                        <a:pt x="19089" y="28147"/>
                        <a:pt x="19120" y="28299"/>
                      </a:cubicBezTo>
                      <a:cubicBezTo>
                        <a:pt x="19150" y="28329"/>
                        <a:pt x="19180" y="28390"/>
                        <a:pt x="19211" y="28421"/>
                      </a:cubicBezTo>
                      <a:lnTo>
                        <a:pt x="19241" y="28421"/>
                      </a:lnTo>
                      <a:lnTo>
                        <a:pt x="19241" y="28451"/>
                      </a:lnTo>
                      <a:lnTo>
                        <a:pt x="19241" y="28451"/>
                      </a:lnTo>
                      <a:lnTo>
                        <a:pt x="19241" y="28451"/>
                      </a:lnTo>
                      <a:cubicBezTo>
                        <a:pt x="19241" y="28512"/>
                        <a:pt x="19241" y="28542"/>
                        <a:pt x="19272" y="28603"/>
                      </a:cubicBezTo>
                      <a:cubicBezTo>
                        <a:pt x="19302" y="28633"/>
                        <a:pt x="19393" y="28603"/>
                        <a:pt x="19454" y="28633"/>
                      </a:cubicBezTo>
                      <a:cubicBezTo>
                        <a:pt x="19545" y="28633"/>
                        <a:pt x="19606" y="28694"/>
                        <a:pt x="19636" y="28785"/>
                      </a:cubicBezTo>
                      <a:cubicBezTo>
                        <a:pt x="19697" y="28937"/>
                        <a:pt x="19727" y="29089"/>
                        <a:pt x="19819" y="29211"/>
                      </a:cubicBezTo>
                      <a:cubicBezTo>
                        <a:pt x="19879" y="29363"/>
                        <a:pt x="19849" y="29485"/>
                        <a:pt x="19758" y="29606"/>
                      </a:cubicBezTo>
                      <a:cubicBezTo>
                        <a:pt x="19758" y="29636"/>
                        <a:pt x="19727" y="29697"/>
                        <a:pt x="19697" y="29697"/>
                      </a:cubicBezTo>
                      <a:cubicBezTo>
                        <a:pt x="19636" y="29758"/>
                        <a:pt x="19545" y="29788"/>
                        <a:pt x="19515" y="29788"/>
                      </a:cubicBezTo>
                      <a:cubicBezTo>
                        <a:pt x="19302" y="29758"/>
                        <a:pt x="19120" y="29667"/>
                        <a:pt x="18968" y="29545"/>
                      </a:cubicBezTo>
                      <a:lnTo>
                        <a:pt x="18998" y="29545"/>
                      </a:lnTo>
                      <a:lnTo>
                        <a:pt x="18998" y="29545"/>
                      </a:lnTo>
                      <a:cubicBezTo>
                        <a:pt x="19059" y="29576"/>
                        <a:pt x="19120" y="29576"/>
                        <a:pt x="19180" y="29576"/>
                      </a:cubicBezTo>
                      <a:cubicBezTo>
                        <a:pt x="19302" y="29606"/>
                        <a:pt x="19393" y="29485"/>
                        <a:pt x="19393" y="29393"/>
                      </a:cubicBezTo>
                      <a:cubicBezTo>
                        <a:pt x="19424" y="29120"/>
                        <a:pt x="19363" y="28877"/>
                        <a:pt x="19272" y="28633"/>
                      </a:cubicBezTo>
                      <a:cubicBezTo>
                        <a:pt x="19180" y="28573"/>
                        <a:pt x="19089" y="28512"/>
                        <a:pt x="19059" y="28390"/>
                      </a:cubicBezTo>
                      <a:cubicBezTo>
                        <a:pt x="19028" y="28269"/>
                        <a:pt x="18968" y="28177"/>
                        <a:pt x="18937" y="28086"/>
                      </a:cubicBezTo>
                      <a:cubicBezTo>
                        <a:pt x="18968" y="27782"/>
                        <a:pt x="18724" y="27509"/>
                        <a:pt x="18420" y="27478"/>
                      </a:cubicBezTo>
                      <a:cubicBezTo>
                        <a:pt x="18238" y="27418"/>
                        <a:pt x="18086" y="27326"/>
                        <a:pt x="17965" y="27205"/>
                      </a:cubicBezTo>
                      <a:cubicBezTo>
                        <a:pt x="17873" y="27144"/>
                        <a:pt x="17782" y="27053"/>
                        <a:pt x="17691" y="26992"/>
                      </a:cubicBezTo>
                      <a:cubicBezTo>
                        <a:pt x="17630" y="26962"/>
                        <a:pt x="17569" y="26962"/>
                        <a:pt x="17509" y="26962"/>
                      </a:cubicBezTo>
                      <a:cubicBezTo>
                        <a:pt x="17448" y="26962"/>
                        <a:pt x="17357" y="27022"/>
                        <a:pt x="17357" y="27053"/>
                      </a:cubicBezTo>
                      <a:cubicBezTo>
                        <a:pt x="17387" y="27205"/>
                        <a:pt x="17417" y="27326"/>
                        <a:pt x="17417" y="27478"/>
                      </a:cubicBezTo>
                      <a:cubicBezTo>
                        <a:pt x="17417" y="27539"/>
                        <a:pt x="17448" y="27600"/>
                        <a:pt x="17478" y="27661"/>
                      </a:cubicBezTo>
                      <a:cubicBezTo>
                        <a:pt x="17569" y="27782"/>
                        <a:pt x="17691" y="27904"/>
                        <a:pt x="17782" y="28026"/>
                      </a:cubicBezTo>
                      <a:cubicBezTo>
                        <a:pt x="18056" y="28451"/>
                        <a:pt x="18390" y="28755"/>
                        <a:pt x="18633" y="29181"/>
                      </a:cubicBezTo>
                      <a:cubicBezTo>
                        <a:pt x="18694" y="29241"/>
                        <a:pt x="18724" y="29272"/>
                        <a:pt x="18785" y="29302"/>
                      </a:cubicBezTo>
                      <a:lnTo>
                        <a:pt x="18785" y="29302"/>
                      </a:lnTo>
                      <a:lnTo>
                        <a:pt x="18785" y="29302"/>
                      </a:lnTo>
                      <a:cubicBezTo>
                        <a:pt x="18603" y="29363"/>
                        <a:pt x="18481" y="29515"/>
                        <a:pt x="18481" y="29728"/>
                      </a:cubicBezTo>
                      <a:lnTo>
                        <a:pt x="18481" y="30609"/>
                      </a:lnTo>
                      <a:cubicBezTo>
                        <a:pt x="18481" y="30974"/>
                        <a:pt x="18420" y="31339"/>
                        <a:pt x="18299" y="31673"/>
                      </a:cubicBezTo>
                      <a:cubicBezTo>
                        <a:pt x="18117" y="32007"/>
                        <a:pt x="17995" y="32372"/>
                        <a:pt x="17873" y="32767"/>
                      </a:cubicBezTo>
                      <a:cubicBezTo>
                        <a:pt x="17813" y="33102"/>
                        <a:pt x="17661" y="33436"/>
                        <a:pt x="17448" y="33740"/>
                      </a:cubicBezTo>
                      <a:cubicBezTo>
                        <a:pt x="17296" y="34013"/>
                        <a:pt x="17205" y="34317"/>
                        <a:pt x="17205" y="34652"/>
                      </a:cubicBezTo>
                      <a:lnTo>
                        <a:pt x="17205" y="34865"/>
                      </a:lnTo>
                      <a:cubicBezTo>
                        <a:pt x="17235" y="35229"/>
                        <a:pt x="17144" y="35594"/>
                        <a:pt x="16961" y="35898"/>
                      </a:cubicBezTo>
                      <a:cubicBezTo>
                        <a:pt x="16870" y="35989"/>
                        <a:pt x="16870" y="36111"/>
                        <a:pt x="16931" y="36232"/>
                      </a:cubicBezTo>
                      <a:cubicBezTo>
                        <a:pt x="17022" y="36445"/>
                        <a:pt x="17053" y="36688"/>
                        <a:pt x="16992" y="36931"/>
                      </a:cubicBezTo>
                      <a:cubicBezTo>
                        <a:pt x="16992" y="37053"/>
                        <a:pt x="16992" y="37175"/>
                        <a:pt x="16992" y="37296"/>
                      </a:cubicBezTo>
                      <a:cubicBezTo>
                        <a:pt x="16992" y="37357"/>
                        <a:pt x="16992" y="37418"/>
                        <a:pt x="17022" y="37479"/>
                      </a:cubicBezTo>
                      <a:cubicBezTo>
                        <a:pt x="17113" y="37661"/>
                        <a:pt x="17174" y="37874"/>
                        <a:pt x="17265" y="38056"/>
                      </a:cubicBezTo>
                      <a:cubicBezTo>
                        <a:pt x="17296" y="38086"/>
                        <a:pt x="17357" y="38147"/>
                        <a:pt x="17417" y="38178"/>
                      </a:cubicBezTo>
                      <a:cubicBezTo>
                        <a:pt x="17539" y="38238"/>
                        <a:pt x="17539" y="38238"/>
                        <a:pt x="17509" y="38360"/>
                      </a:cubicBezTo>
                      <a:cubicBezTo>
                        <a:pt x="17478" y="38421"/>
                        <a:pt x="17448" y="38482"/>
                        <a:pt x="17417" y="38542"/>
                      </a:cubicBezTo>
                      <a:cubicBezTo>
                        <a:pt x="17417" y="38603"/>
                        <a:pt x="17417" y="38664"/>
                        <a:pt x="17417" y="38755"/>
                      </a:cubicBezTo>
                      <a:cubicBezTo>
                        <a:pt x="17478" y="38938"/>
                        <a:pt x="17600" y="39120"/>
                        <a:pt x="17509" y="39333"/>
                      </a:cubicBezTo>
                      <a:cubicBezTo>
                        <a:pt x="17509" y="39393"/>
                        <a:pt x="17509" y="39454"/>
                        <a:pt x="17539" y="39515"/>
                      </a:cubicBezTo>
                      <a:cubicBezTo>
                        <a:pt x="17661" y="39758"/>
                        <a:pt x="17782" y="40032"/>
                        <a:pt x="17873" y="40275"/>
                      </a:cubicBezTo>
                      <a:cubicBezTo>
                        <a:pt x="17934" y="40397"/>
                        <a:pt x="17965" y="40518"/>
                        <a:pt x="17965" y="40670"/>
                      </a:cubicBezTo>
                      <a:cubicBezTo>
                        <a:pt x="17965" y="40822"/>
                        <a:pt x="17995" y="40913"/>
                        <a:pt x="18117" y="40913"/>
                      </a:cubicBezTo>
                      <a:cubicBezTo>
                        <a:pt x="18481" y="41035"/>
                        <a:pt x="18846" y="41187"/>
                        <a:pt x="19150" y="41430"/>
                      </a:cubicBezTo>
                      <a:cubicBezTo>
                        <a:pt x="19393" y="41582"/>
                        <a:pt x="19576" y="41856"/>
                        <a:pt x="19576" y="42159"/>
                      </a:cubicBezTo>
                      <a:cubicBezTo>
                        <a:pt x="19606" y="42403"/>
                        <a:pt x="19636" y="42646"/>
                        <a:pt x="19727" y="42889"/>
                      </a:cubicBezTo>
                      <a:cubicBezTo>
                        <a:pt x="19879" y="43284"/>
                        <a:pt x="20001" y="43710"/>
                        <a:pt x="20092" y="44135"/>
                      </a:cubicBezTo>
                      <a:cubicBezTo>
                        <a:pt x="20123" y="44257"/>
                        <a:pt x="20183" y="44378"/>
                        <a:pt x="20305" y="44470"/>
                      </a:cubicBezTo>
                      <a:cubicBezTo>
                        <a:pt x="20487" y="44652"/>
                        <a:pt x="20670" y="44895"/>
                        <a:pt x="20761" y="45138"/>
                      </a:cubicBezTo>
                      <a:cubicBezTo>
                        <a:pt x="20822" y="45260"/>
                        <a:pt x="20822" y="45412"/>
                        <a:pt x="20761" y="45503"/>
                      </a:cubicBezTo>
                      <a:cubicBezTo>
                        <a:pt x="20700" y="45594"/>
                        <a:pt x="20609" y="45625"/>
                        <a:pt x="20518" y="45625"/>
                      </a:cubicBezTo>
                      <a:lnTo>
                        <a:pt x="20457" y="45625"/>
                      </a:lnTo>
                      <a:cubicBezTo>
                        <a:pt x="20396" y="45655"/>
                        <a:pt x="20366" y="45716"/>
                        <a:pt x="20366" y="45777"/>
                      </a:cubicBezTo>
                      <a:cubicBezTo>
                        <a:pt x="20487" y="45989"/>
                        <a:pt x="20639" y="46141"/>
                        <a:pt x="20852" y="46263"/>
                      </a:cubicBezTo>
                      <a:cubicBezTo>
                        <a:pt x="21095" y="46415"/>
                        <a:pt x="21338" y="46597"/>
                        <a:pt x="21521" y="46810"/>
                      </a:cubicBezTo>
                      <a:cubicBezTo>
                        <a:pt x="21612" y="46871"/>
                        <a:pt x="21673" y="46992"/>
                        <a:pt x="21642" y="47114"/>
                      </a:cubicBezTo>
                      <a:cubicBezTo>
                        <a:pt x="21673" y="47236"/>
                        <a:pt x="21642" y="47327"/>
                        <a:pt x="21612" y="47448"/>
                      </a:cubicBezTo>
                      <a:cubicBezTo>
                        <a:pt x="21582" y="47570"/>
                        <a:pt x="21642" y="47722"/>
                        <a:pt x="21734" y="47813"/>
                      </a:cubicBezTo>
                      <a:cubicBezTo>
                        <a:pt x="22098" y="48117"/>
                        <a:pt x="22433" y="48482"/>
                        <a:pt x="22676" y="48877"/>
                      </a:cubicBezTo>
                      <a:cubicBezTo>
                        <a:pt x="22706" y="48968"/>
                        <a:pt x="22858" y="48968"/>
                        <a:pt x="22919" y="48877"/>
                      </a:cubicBezTo>
                      <a:cubicBezTo>
                        <a:pt x="23010" y="48816"/>
                        <a:pt x="23071" y="48695"/>
                        <a:pt x="23041" y="48603"/>
                      </a:cubicBezTo>
                      <a:cubicBezTo>
                        <a:pt x="23010" y="48421"/>
                        <a:pt x="22919" y="48299"/>
                        <a:pt x="22797" y="48178"/>
                      </a:cubicBezTo>
                      <a:cubicBezTo>
                        <a:pt x="22645" y="47965"/>
                        <a:pt x="22524" y="47722"/>
                        <a:pt x="22402" y="47479"/>
                      </a:cubicBezTo>
                      <a:cubicBezTo>
                        <a:pt x="22372" y="47357"/>
                        <a:pt x="22342" y="47266"/>
                        <a:pt x="22311" y="47144"/>
                      </a:cubicBezTo>
                      <a:cubicBezTo>
                        <a:pt x="22281" y="46962"/>
                        <a:pt x="22250" y="46780"/>
                        <a:pt x="22220" y="46597"/>
                      </a:cubicBezTo>
                      <a:cubicBezTo>
                        <a:pt x="22190" y="46445"/>
                        <a:pt x="21977" y="46293"/>
                        <a:pt x="21916" y="46080"/>
                      </a:cubicBezTo>
                      <a:cubicBezTo>
                        <a:pt x="21825" y="45777"/>
                        <a:pt x="21673" y="45503"/>
                        <a:pt x="21521" y="45229"/>
                      </a:cubicBezTo>
                      <a:cubicBezTo>
                        <a:pt x="21369" y="44925"/>
                        <a:pt x="21186" y="44622"/>
                        <a:pt x="21004" y="44348"/>
                      </a:cubicBezTo>
                      <a:cubicBezTo>
                        <a:pt x="20974" y="44287"/>
                        <a:pt x="20943" y="44226"/>
                        <a:pt x="20913" y="44166"/>
                      </a:cubicBezTo>
                      <a:cubicBezTo>
                        <a:pt x="20852" y="43831"/>
                        <a:pt x="20852" y="43497"/>
                        <a:pt x="20913" y="43163"/>
                      </a:cubicBezTo>
                      <a:cubicBezTo>
                        <a:pt x="20913" y="43102"/>
                        <a:pt x="20974" y="43071"/>
                        <a:pt x="21035" y="43102"/>
                      </a:cubicBezTo>
                      <a:lnTo>
                        <a:pt x="21399" y="43254"/>
                      </a:lnTo>
                      <a:cubicBezTo>
                        <a:pt x="21521" y="43314"/>
                        <a:pt x="21612" y="43436"/>
                        <a:pt x="21642" y="43558"/>
                      </a:cubicBezTo>
                      <a:cubicBezTo>
                        <a:pt x="21673" y="43862"/>
                        <a:pt x="21734" y="44166"/>
                        <a:pt x="21825" y="44439"/>
                      </a:cubicBezTo>
                      <a:cubicBezTo>
                        <a:pt x="21977" y="44865"/>
                        <a:pt x="22220" y="45260"/>
                        <a:pt x="22494" y="45625"/>
                      </a:cubicBezTo>
                      <a:cubicBezTo>
                        <a:pt x="22554" y="45685"/>
                        <a:pt x="22645" y="45746"/>
                        <a:pt x="22645" y="45837"/>
                      </a:cubicBezTo>
                      <a:cubicBezTo>
                        <a:pt x="22706" y="46020"/>
                        <a:pt x="22828" y="46202"/>
                        <a:pt x="23010" y="46324"/>
                      </a:cubicBezTo>
                      <a:cubicBezTo>
                        <a:pt x="23101" y="46415"/>
                        <a:pt x="23223" y="46476"/>
                        <a:pt x="23314" y="46597"/>
                      </a:cubicBezTo>
                      <a:cubicBezTo>
                        <a:pt x="23345" y="46628"/>
                        <a:pt x="23345" y="46719"/>
                        <a:pt x="23314" y="46780"/>
                      </a:cubicBezTo>
                      <a:lnTo>
                        <a:pt x="23223" y="46871"/>
                      </a:lnTo>
                      <a:cubicBezTo>
                        <a:pt x="23162" y="46992"/>
                        <a:pt x="23193" y="47114"/>
                        <a:pt x="23284" y="47205"/>
                      </a:cubicBezTo>
                      <a:cubicBezTo>
                        <a:pt x="23405" y="47296"/>
                        <a:pt x="23527" y="47388"/>
                        <a:pt x="23649" y="47448"/>
                      </a:cubicBezTo>
                      <a:cubicBezTo>
                        <a:pt x="23801" y="47509"/>
                        <a:pt x="23922" y="47661"/>
                        <a:pt x="23922" y="47813"/>
                      </a:cubicBezTo>
                      <a:cubicBezTo>
                        <a:pt x="23952" y="47904"/>
                        <a:pt x="23983" y="47995"/>
                        <a:pt x="24074" y="48056"/>
                      </a:cubicBezTo>
                      <a:cubicBezTo>
                        <a:pt x="24621" y="48543"/>
                        <a:pt x="25016" y="49242"/>
                        <a:pt x="25138" y="49971"/>
                      </a:cubicBezTo>
                      <a:cubicBezTo>
                        <a:pt x="25168" y="50032"/>
                        <a:pt x="25168" y="50093"/>
                        <a:pt x="25138" y="50154"/>
                      </a:cubicBezTo>
                      <a:cubicBezTo>
                        <a:pt x="25138" y="50245"/>
                        <a:pt x="25077" y="50336"/>
                        <a:pt x="25047" y="50397"/>
                      </a:cubicBezTo>
                      <a:cubicBezTo>
                        <a:pt x="24895" y="50609"/>
                        <a:pt x="24925" y="50853"/>
                        <a:pt x="25047" y="51035"/>
                      </a:cubicBezTo>
                      <a:cubicBezTo>
                        <a:pt x="25138" y="51248"/>
                        <a:pt x="25290" y="51369"/>
                        <a:pt x="25503" y="51461"/>
                      </a:cubicBezTo>
                      <a:cubicBezTo>
                        <a:pt x="25685" y="51521"/>
                        <a:pt x="25867" y="51643"/>
                        <a:pt x="25959" y="51825"/>
                      </a:cubicBezTo>
                      <a:cubicBezTo>
                        <a:pt x="26080" y="52008"/>
                        <a:pt x="26263" y="52129"/>
                        <a:pt x="26475" y="52160"/>
                      </a:cubicBezTo>
                      <a:cubicBezTo>
                        <a:pt x="26567" y="52160"/>
                        <a:pt x="26658" y="52190"/>
                        <a:pt x="26749" y="52220"/>
                      </a:cubicBezTo>
                      <a:cubicBezTo>
                        <a:pt x="26840" y="52220"/>
                        <a:pt x="26901" y="52281"/>
                        <a:pt x="26992" y="52312"/>
                      </a:cubicBezTo>
                      <a:cubicBezTo>
                        <a:pt x="27266" y="52585"/>
                        <a:pt x="27600" y="52798"/>
                        <a:pt x="27995" y="52889"/>
                      </a:cubicBezTo>
                      <a:cubicBezTo>
                        <a:pt x="28177" y="52950"/>
                        <a:pt x="28360" y="53041"/>
                        <a:pt x="28542" y="53132"/>
                      </a:cubicBezTo>
                      <a:cubicBezTo>
                        <a:pt x="28725" y="53254"/>
                        <a:pt x="28937" y="53345"/>
                        <a:pt x="29181" y="53406"/>
                      </a:cubicBezTo>
                      <a:cubicBezTo>
                        <a:pt x="29940" y="53619"/>
                        <a:pt x="29940" y="53619"/>
                        <a:pt x="30700" y="53345"/>
                      </a:cubicBezTo>
                      <a:cubicBezTo>
                        <a:pt x="30883" y="53254"/>
                        <a:pt x="31095" y="53315"/>
                        <a:pt x="31247" y="53436"/>
                      </a:cubicBezTo>
                      <a:cubicBezTo>
                        <a:pt x="31643" y="53740"/>
                        <a:pt x="31977" y="54075"/>
                        <a:pt x="32311" y="54409"/>
                      </a:cubicBezTo>
                      <a:cubicBezTo>
                        <a:pt x="32463" y="54561"/>
                        <a:pt x="32646" y="54682"/>
                        <a:pt x="32858" y="54682"/>
                      </a:cubicBezTo>
                      <a:cubicBezTo>
                        <a:pt x="33132" y="54743"/>
                        <a:pt x="33436" y="54804"/>
                        <a:pt x="33710" y="54926"/>
                      </a:cubicBezTo>
                      <a:cubicBezTo>
                        <a:pt x="34013" y="55047"/>
                        <a:pt x="34348" y="55138"/>
                        <a:pt x="34682" y="55138"/>
                      </a:cubicBezTo>
                      <a:cubicBezTo>
                        <a:pt x="34773" y="55138"/>
                        <a:pt x="34834" y="55169"/>
                        <a:pt x="34834" y="55230"/>
                      </a:cubicBezTo>
                      <a:cubicBezTo>
                        <a:pt x="34925" y="55412"/>
                        <a:pt x="35077" y="55594"/>
                        <a:pt x="35199" y="55746"/>
                      </a:cubicBezTo>
                      <a:cubicBezTo>
                        <a:pt x="35351" y="55898"/>
                        <a:pt x="35503" y="56081"/>
                        <a:pt x="35655" y="56263"/>
                      </a:cubicBezTo>
                      <a:cubicBezTo>
                        <a:pt x="35746" y="56354"/>
                        <a:pt x="35776" y="56506"/>
                        <a:pt x="35746" y="56628"/>
                      </a:cubicBezTo>
                      <a:cubicBezTo>
                        <a:pt x="35655" y="56841"/>
                        <a:pt x="35776" y="56962"/>
                        <a:pt x="35989" y="57023"/>
                      </a:cubicBezTo>
                      <a:cubicBezTo>
                        <a:pt x="36050" y="57084"/>
                        <a:pt x="36141" y="57084"/>
                        <a:pt x="36232" y="57084"/>
                      </a:cubicBezTo>
                      <a:cubicBezTo>
                        <a:pt x="36293" y="57084"/>
                        <a:pt x="36384" y="57114"/>
                        <a:pt x="36415" y="57144"/>
                      </a:cubicBezTo>
                      <a:cubicBezTo>
                        <a:pt x="36597" y="57266"/>
                        <a:pt x="36779" y="57388"/>
                        <a:pt x="36810" y="57600"/>
                      </a:cubicBezTo>
                      <a:cubicBezTo>
                        <a:pt x="36840" y="57813"/>
                        <a:pt x="37053" y="57904"/>
                        <a:pt x="37266" y="57935"/>
                      </a:cubicBezTo>
                      <a:cubicBezTo>
                        <a:pt x="37327" y="57965"/>
                        <a:pt x="37418" y="57935"/>
                        <a:pt x="37479" y="57935"/>
                      </a:cubicBezTo>
                      <a:cubicBezTo>
                        <a:pt x="37661" y="57844"/>
                        <a:pt x="37904" y="57904"/>
                        <a:pt x="38026" y="58087"/>
                      </a:cubicBezTo>
                      <a:cubicBezTo>
                        <a:pt x="38147" y="58208"/>
                        <a:pt x="38299" y="58300"/>
                        <a:pt x="38451" y="58421"/>
                      </a:cubicBezTo>
                      <a:cubicBezTo>
                        <a:pt x="38603" y="58543"/>
                        <a:pt x="38664" y="58512"/>
                        <a:pt x="38877" y="58391"/>
                      </a:cubicBezTo>
                      <a:cubicBezTo>
                        <a:pt x="38938" y="58330"/>
                        <a:pt x="38968" y="58239"/>
                        <a:pt x="38938" y="58148"/>
                      </a:cubicBezTo>
                      <a:cubicBezTo>
                        <a:pt x="38907" y="58087"/>
                        <a:pt x="38877" y="57996"/>
                        <a:pt x="38938" y="57965"/>
                      </a:cubicBezTo>
                      <a:cubicBezTo>
                        <a:pt x="39090" y="57844"/>
                        <a:pt x="39242" y="57692"/>
                        <a:pt x="39333" y="57509"/>
                      </a:cubicBezTo>
                      <a:cubicBezTo>
                        <a:pt x="39363" y="57479"/>
                        <a:pt x="39485" y="57479"/>
                        <a:pt x="39515" y="57509"/>
                      </a:cubicBezTo>
                      <a:cubicBezTo>
                        <a:pt x="39728" y="57600"/>
                        <a:pt x="39849" y="57783"/>
                        <a:pt x="39880" y="57996"/>
                      </a:cubicBezTo>
                      <a:cubicBezTo>
                        <a:pt x="39880" y="58148"/>
                        <a:pt x="39941" y="58300"/>
                        <a:pt x="40032" y="58421"/>
                      </a:cubicBezTo>
                      <a:cubicBezTo>
                        <a:pt x="40184" y="58573"/>
                        <a:pt x="40184" y="58786"/>
                        <a:pt x="40336" y="58938"/>
                      </a:cubicBezTo>
                      <a:cubicBezTo>
                        <a:pt x="40397" y="58999"/>
                        <a:pt x="40397" y="59059"/>
                        <a:pt x="40397" y="59120"/>
                      </a:cubicBezTo>
                      <a:cubicBezTo>
                        <a:pt x="40397" y="59424"/>
                        <a:pt x="40397" y="59728"/>
                        <a:pt x="40366" y="60002"/>
                      </a:cubicBezTo>
                      <a:cubicBezTo>
                        <a:pt x="40336" y="60184"/>
                        <a:pt x="40366" y="60336"/>
                        <a:pt x="40457" y="60458"/>
                      </a:cubicBezTo>
                      <a:cubicBezTo>
                        <a:pt x="40518" y="60518"/>
                        <a:pt x="40518" y="60579"/>
                        <a:pt x="40457" y="60640"/>
                      </a:cubicBezTo>
                      <a:cubicBezTo>
                        <a:pt x="40366" y="60883"/>
                        <a:pt x="40184" y="61066"/>
                        <a:pt x="39971" y="61187"/>
                      </a:cubicBezTo>
                      <a:cubicBezTo>
                        <a:pt x="39728" y="61278"/>
                        <a:pt x="39545" y="61491"/>
                        <a:pt x="39485" y="61734"/>
                      </a:cubicBezTo>
                      <a:cubicBezTo>
                        <a:pt x="39454" y="61856"/>
                        <a:pt x="39363" y="61977"/>
                        <a:pt x="39242" y="62038"/>
                      </a:cubicBezTo>
                      <a:cubicBezTo>
                        <a:pt x="39120" y="62099"/>
                        <a:pt x="38998" y="62160"/>
                        <a:pt x="38877" y="62221"/>
                      </a:cubicBezTo>
                      <a:cubicBezTo>
                        <a:pt x="38846" y="62251"/>
                        <a:pt x="38816" y="62312"/>
                        <a:pt x="38816" y="62342"/>
                      </a:cubicBezTo>
                      <a:cubicBezTo>
                        <a:pt x="38786" y="62676"/>
                        <a:pt x="38664" y="63011"/>
                        <a:pt x="38451" y="63284"/>
                      </a:cubicBezTo>
                      <a:cubicBezTo>
                        <a:pt x="38421" y="63315"/>
                        <a:pt x="38390" y="63345"/>
                        <a:pt x="38390" y="63406"/>
                      </a:cubicBezTo>
                      <a:cubicBezTo>
                        <a:pt x="38360" y="63619"/>
                        <a:pt x="38360" y="63832"/>
                        <a:pt x="38360" y="64075"/>
                      </a:cubicBezTo>
                      <a:cubicBezTo>
                        <a:pt x="38390" y="64227"/>
                        <a:pt x="38573" y="64348"/>
                        <a:pt x="38755" y="64439"/>
                      </a:cubicBezTo>
                      <a:cubicBezTo>
                        <a:pt x="38755" y="64439"/>
                        <a:pt x="38786" y="64439"/>
                        <a:pt x="38816" y="64409"/>
                      </a:cubicBezTo>
                      <a:lnTo>
                        <a:pt x="38877" y="64318"/>
                      </a:lnTo>
                      <a:cubicBezTo>
                        <a:pt x="38907" y="64348"/>
                        <a:pt x="38907" y="64379"/>
                        <a:pt x="38907" y="64409"/>
                      </a:cubicBezTo>
                      <a:cubicBezTo>
                        <a:pt x="38907" y="64531"/>
                        <a:pt x="38877" y="64652"/>
                        <a:pt x="38786" y="64713"/>
                      </a:cubicBezTo>
                      <a:cubicBezTo>
                        <a:pt x="38634" y="64804"/>
                        <a:pt x="38512" y="64865"/>
                        <a:pt x="38390" y="64987"/>
                      </a:cubicBezTo>
                      <a:cubicBezTo>
                        <a:pt x="38208" y="65108"/>
                        <a:pt x="38117" y="65351"/>
                        <a:pt x="38178" y="65594"/>
                      </a:cubicBezTo>
                      <a:cubicBezTo>
                        <a:pt x="38208" y="65686"/>
                        <a:pt x="38238" y="65807"/>
                        <a:pt x="38269" y="65898"/>
                      </a:cubicBezTo>
                      <a:cubicBezTo>
                        <a:pt x="38269" y="65990"/>
                        <a:pt x="38269" y="66050"/>
                        <a:pt x="38238" y="66111"/>
                      </a:cubicBezTo>
                      <a:cubicBezTo>
                        <a:pt x="38178" y="66233"/>
                        <a:pt x="38238" y="66354"/>
                        <a:pt x="38330" y="66385"/>
                      </a:cubicBezTo>
                      <a:cubicBezTo>
                        <a:pt x="38482" y="66476"/>
                        <a:pt x="38603" y="66567"/>
                        <a:pt x="38755" y="66628"/>
                      </a:cubicBezTo>
                      <a:cubicBezTo>
                        <a:pt x="38907" y="66719"/>
                        <a:pt x="39059" y="66841"/>
                        <a:pt x="39120" y="67023"/>
                      </a:cubicBezTo>
                      <a:cubicBezTo>
                        <a:pt x="39181" y="67145"/>
                        <a:pt x="39272" y="67297"/>
                        <a:pt x="39394" y="67388"/>
                      </a:cubicBezTo>
                      <a:cubicBezTo>
                        <a:pt x="39485" y="67449"/>
                        <a:pt x="39515" y="67540"/>
                        <a:pt x="39545" y="67601"/>
                      </a:cubicBezTo>
                      <a:cubicBezTo>
                        <a:pt x="39637" y="67905"/>
                        <a:pt x="39819" y="68148"/>
                        <a:pt x="39910" y="68421"/>
                      </a:cubicBezTo>
                      <a:cubicBezTo>
                        <a:pt x="40032" y="68786"/>
                        <a:pt x="40214" y="69120"/>
                        <a:pt x="40457" y="69424"/>
                      </a:cubicBezTo>
                      <a:cubicBezTo>
                        <a:pt x="40670" y="69759"/>
                        <a:pt x="40883" y="70123"/>
                        <a:pt x="41096" y="70488"/>
                      </a:cubicBezTo>
                      <a:cubicBezTo>
                        <a:pt x="41126" y="70549"/>
                        <a:pt x="41126" y="70610"/>
                        <a:pt x="41126" y="70671"/>
                      </a:cubicBezTo>
                      <a:cubicBezTo>
                        <a:pt x="41126" y="70853"/>
                        <a:pt x="41187" y="71035"/>
                        <a:pt x="41339" y="71157"/>
                      </a:cubicBezTo>
                      <a:cubicBezTo>
                        <a:pt x="41734" y="71552"/>
                        <a:pt x="42190" y="71886"/>
                        <a:pt x="42676" y="72190"/>
                      </a:cubicBezTo>
                      <a:cubicBezTo>
                        <a:pt x="42767" y="72251"/>
                        <a:pt x="42889" y="72281"/>
                        <a:pt x="42980" y="72312"/>
                      </a:cubicBezTo>
                      <a:cubicBezTo>
                        <a:pt x="43254" y="72403"/>
                        <a:pt x="43467" y="72555"/>
                        <a:pt x="43679" y="72737"/>
                      </a:cubicBezTo>
                      <a:cubicBezTo>
                        <a:pt x="43922" y="73011"/>
                        <a:pt x="44226" y="73224"/>
                        <a:pt x="44500" y="73467"/>
                      </a:cubicBezTo>
                      <a:cubicBezTo>
                        <a:pt x="44561" y="73528"/>
                        <a:pt x="44591" y="73619"/>
                        <a:pt x="44622" y="73710"/>
                      </a:cubicBezTo>
                      <a:cubicBezTo>
                        <a:pt x="44622" y="73832"/>
                        <a:pt x="44622" y="73923"/>
                        <a:pt x="44652" y="74044"/>
                      </a:cubicBezTo>
                      <a:cubicBezTo>
                        <a:pt x="44713" y="74257"/>
                        <a:pt x="44713" y="74500"/>
                        <a:pt x="44652" y="74713"/>
                      </a:cubicBezTo>
                      <a:cubicBezTo>
                        <a:pt x="44652" y="74804"/>
                        <a:pt x="44652" y="74896"/>
                        <a:pt x="44682" y="74987"/>
                      </a:cubicBezTo>
                      <a:cubicBezTo>
                        <a:pt x="44804" y="75412"/>
                        <a:pt x="44804" y="75899"/>
                        <a:pt x="44652" y="76324"/>
                      </a:cubicBezTo>
                      <a:cubicBezTo>
                        <a:pt x="44652" y="76385"/>
                        <a:pt x="44652" y="76446"/>
                        <a:pt x="44652" y="76506"/>
                      </a:cubicBezTo>
                      <a:cubicBezTo>
                        <a:pt x="44774" y="77206"/>
                        <a:pt x="44804" y="77874"/>
                        <a:pt x="44743" y="78543"/>
                      </a:cubicBezTo>
                      <a:cubicBezTo>
                        <a:pt x="44743" y="78725"/>
                        <a:pt x="44743" y="78908"/>
                        <a:pt x="44682" y="79090"/>
                      </a:cubicBezTo>
                      <a:cubicBezTo>
                        <a:pt x="44652" y="79333"/>
                        <a:pt x="44622" y="79546"/>
                        <a:pt x="44561" y="79759"/>
                      </a:cubicBezTo>
                      <a:cubicBezTo>
                        <a:pt x="44500" y="79880"/>
                        <a:pt x="44500" y="80032"/>
                        <a:pt x="44561" y="80154"/>
                      </a:cubicBezTo>
                      <a:cubicBezTo>
                        <a:pt x="44622" y="80367"/>
                        <a:pt x="44622" y="80579"/>
                        <a:pt x="44561" y="80762"/>
                      </a:cubicBezTo>
                      <a:cubicBezTo>
                        <a:pt x="44470" y="80944"/>
                        <a:pt x="44470" y="81157"/>
                        <a:pt x="44561" y="81370"/>
                      </a:cubicBezTo>
                      <a:cubicBezTo>
                        <a:pt x="44652" y="81613"/>
                        <a:pt x="44591" y="81886"/>
                        <a:pt x="44682" y="82160"/>
                      </a:cubicBezTo>
                      <a:cubicBezTo>
                        <a:pt x="44743" y="82282"/>
                        <a:pt x="44682" y="82434"/>
                        <a:pt x="44682" y="82555"/>
                      </a:cubicBezTo>
                      <a:cubicBezTo>
                        <a:pt x="44682" y="82677"/>
                        <a:pt x="44713" y="82798"/>
                        <a:pt x="44743" y="82890"/>
                      </a:cubicBezTo>
                      <a:cubicBezTo>
                        <a:pt x="44774" y="83011"/>
                        <a:pt x="44774" y="83133"/>
                        <a:pt x="44743" y="83224"/>
                      </a:cubicBezTo>
                      <a:cubicBezTo>
                        <a:pt x="44682" y="83376"/>
                        <a:pt x="44652" y="83528"/>
                        <a:pt x="44622" y="83680"/>
                      </a:cubicBezTo>
                      <a:cubicBezTo>
                        <a:pt x="44500" y="84197"/>
                        <a:pt x="44378" y="84713"/>
                        <a:pt x="44257" y="85200"/>
                      </a:cubicBezTo>
                      <a:cubicBezTo>
                        <a:pt x="44226" y="85291"/>
                        <a:pt x="44196" y="85382"/>
                        <a:pt x="44135" y="85443"/>
                      </a:cubicBezTo>
                      <a:cubicBezTo>
                        <a:pt x="43983" y="85534"/>
                        <a:pt x="43953" y="85747"/>
                        <a:pt x="44074" y="85868"/>
                      </a:cubicBezTo>
                      <a:cubicBezTo>
                        <a:pt x="44196" y="86111"/>
                        <a:pt x="44226" y="86385"/>
                        <a:pt x="44378" y="86628"/>
                      </a:cubicBezTo>
                      <a:cubicBezTo>
                        <a:pt x="44500" y="86841"/>
                        <a:pt x="44500" y="87084"/>
                        <a:pt x="44378" y="87297"/>
                      </a:cubicBezTo>
                      <a:cubicBezTo>
                        <a:pt x="44318" y="87388"/>
                        <a:pt x="44287" y="87540"/>
                        <a:pt x="44287" y="87662"/>
                      </a:cubicBezTo>
                      <a:cubicBezTo>
                        <a:pt x="44318" y="87814"/>
                        <a:pt x="44318" y="87935"/>
                        <a:pt x="44287" y="88057"/>
                      </a:cubicBezTo>
                      <a:cubicBezTo>
                        <a:pt x="44287" y="88239"/>
                        <a:pt x="44348" y="88391"/>
                        <a:pt x="44439" y="88513"/>
                      </a:cubicBezTo>
                      <a:lnTo>
                        <a:pt x="44622" y="88725"/>
                      </a:lnTo>
                      <a:cubicBezTo>
                        <a:pt x="44378" y="88725"/>
                        <a:pt x="44318" y="88725"/>
                        <a:pt x="44287" y="88938"/>
                      </a:cubicBezTo>
                      <a:cubicBezTo>
                        <a:pt x="44257" y="88999"/>
                        <a:pt x="44226" y="89060"/>
                        <a:pt x="44226" y="89121"/>
                      </a:cubicBezTo>
                      <a:cubicBezTo>
                        <a:pt x="44257" y="89333"/>
                        <a:pt x="44318" y="89577"/>
                        <a:pt x="44348" y="89789"/>
                      </a:cubicBezTo>
                      <a:cubicBezTo>
                        <a:pt x="44348" y="89850"/>
                        <a:pt x="44500" y="89881"/>
                        <a:pt x="44561" y="89850"/>
                      </a:cubicBezTo>
                      <a:cubicBezTo>
                        <a:pt x="44652" y="89789"/>
                        <a:pt x="44713" y="89668"/>
                        <a:pt x="44713" y="89577"/>
                      </a:cubicBezTo>
                      <a:cubicBezTo>
                        <a:pt x="44713" y="89425"/>
                        <a:pt x="44743" y="89273"/>
                        <a:pt x="44743" y="89090"/>
                      </a:cubicBezTo>
                      <a:cubicBezTo>
                        <a:pt x="44774" y="88969"/>
                        <a:pt x="44713" y="88817"/>
                        <a:pt x="44622" y="88725"/>
                      </a:cubicBezTo>
                      <a:cubicBezTo>
                        <a:pt x="44743" y="88756"/>
                        <a:pt x="44865" y="88725"/>
                        <a:pt x="44956" y="88665"/>
                      </a:cubicBezTo>
                      <a:cubicBezTo>
                        <a:pt x="45017" y="88634"/>
                        <a:pt x="45047" y="88634"/>
                        <a:pt x="45078" y="88756"/>
                      </a:cubicBezTo>
                      <a:cubicBezTo>
                        <a:pt x="45078" y="88817"/>
                        <a:pt x="45108" y="88877"/>
                        <a:pt x="45108" y="88938"/>
                      </a:cubicBezTo>
                      <a:cubicBezTo>
                        <a:pt x="45078" y="89242"/>
                        <a:pt x="45047" y="89516"/>
                        <a:pt x="45047" y="89820"/>
                      </a:cubicBezTo>
                      <a:cubicBezTo>
                        <a:pt x="45047" y="90093"/>
                        <a:pt x="45047" y="90397"/>
                        <a:pt x="44986" y="90671"/>
                      </a:cubicBezTo>
                      <a:cubicBezTo>
                        <a:pt x="44956" y="90762"/>
                        <a:pt x="44956" y="90853"/>
                        <a:pt x="45017" y="90944"/>
                      </a:cubicBezTo>
                      <a:cubicBezTo>
                        <a:pt x="45138" y="91157"/>
                        <a:pt x="45138" y="91461"/>
                        <a:pt x="44986" y="91704"/>
                      </a:cubicBezTo>
                      <a:cubicBezTo>
                        <a:pt x="44956" y="91735"/>
                        <a:pt x="44926" y="91765"/>
                        <a:pt x="44865" y="91735"/>
                      </a:cubicBezTo>
                      <a:cubicBezTo>
                        <a:pt x="44834" y="91704"/>
                        <a:pt x="44834" y="91704"/>
                        <a:pt x="44834" y="91704"/>
                      </a:cubicBezTo>
                      <a:cubicBezTo>
                        <a:pt x="44804" y="91613"/>
                        <a:pt x="44774" y="91552"/>
                        <a:pt x="44743" y="91461"/>
                      </a:cubicBezTo>
                      <a:cubicBezTo>
                        <a:pt x="44561" y="91461"/>
                        <a:pt x="44409" y="91552"/>
                        <a:pt x="44348" y="91735"/>
                      </a:cubicBezTo>
                      <a:cubicBezTo>
                        <a:pt x="44287" y="91947"/>
                        <a:pt x="44196" y="92160"/>
                        <a:pt x="44074" y="92343"/>
                      </a:cubicBezTo>
                      <a:cubicBezTo>
                        <a:pt x="44074" y="92373"/>
                        <a:pt x="44074" y="92434"/>
                        <a:pt x="44105" y="92464"/>
                      </a:cubicBezTo>
                      <a:cubicBezTo>
                        <a:pt x="44135" y="92495"/>
                        <a:pt x="44196" y="92495"/>
                        <a:pt x="44226" y="92495"/>
                      </a:cubicBezTo>
                      <a:cubicBezTo>
                        <a:pt x="44287" y="92464"/>
                        <a:pt x="44348" y="92403"/>
                        <a:pt x="44409" y="92403"/>
                      </a:cubicBezTo>
                      <a:cubicBezTo>
                        <a:pt x="44530" y="92403"/>
                        <a:pt x="44652" y="92434"/>
                        <a:pt x="44774" y="92464"/>
                      </a:cubicBezTo>
                      <a:cubicBezTo>
                        <a:pt x="44865" y="92525"/>
                        <a:pt x="44895" y="92616"/>
                        <a:pt x="44895" y="92677"/>
                      </a:cubicBezTo>
                      <a:cubicBezTo>
                        <a:pt x="44834" y="92859"/>
                        <a:pt x="44834" y="93042"/>
                        <a:pt x="44834" y="93224"/>
                      </a:cubicBezTo>
                      <a:lnTo>
                        <a:pt x="44834" y="93224"/>
                      </a:lnTo>
                      <a:lnTo>
                        <a:pt x="44834" y="93224"/>
                      </a:lnTo>
                      <a:lnTo>
                        <a:pt x="44865" y="93224"/>
                      </a:lnTo>
                      <a:cubicBezTo>
                        <a:pt x="44865" y="93254"/>
                        <a:pt x="44865" y="93254"/>
                        <a:pt x="44834" y="93224"/>
                      </a:cubicBezTo>
                      <a:lnTo>
                        <a:pt x="44804" y="93224"/>
                      </a:lnTo>
                      <a:lnTo>
                        <a:pt x="44804" y="93224"/>
                      </a:lnTo>
                      <a:cubicBezTo>
                        <a:pt x="44682" y="93254"/>
                        <a:pt x="44561" y="93285"/>
                        <a:pt x="44470" y="93376"/>
                      </a:cubicBezTo>
                      <a:cubicBezTo>
                        <a:pt x="44409" y="93437"/>
                        <a:pt x="44348" y="93498"/>
                        <a:pt x="44378" y="93589"/>
                      </a:cubicBezTo>
                      <a:cubicBezTo>
                        <a:pt x="44378" y="93680"/>
                        <a:pt x="44409" y="93771"/>
                        <a:pt x="44439" y="93862"/>
                      </a:cubicBezTo>
                      <a:cubicBezTo>
                        <a:pt x="44470" y="93923"/>
                        <a:pt x="44530" y="93954"/>
                        <a:pt x="44530" y="94014"/>
                      </a:cubicBezTo>
                      <a:cubicBezTo>
                        <a:pt x="44530" y="94075"/>
                        <a:pt x="44530" y="94197"/>
                        <a:pt x="44591" y="94257"/>
                      </a:cubicBezTo>
                      <a:cubicBezTo>
                        <a:pt x="44622" y="94288"/>
                        <a:pt x="44652" y="94318"/>
                        <a:pt x="44682" y="94349"/>
                      </a:cubicBezTo>
                      <a:lnTo>
                        <a:pt x="44682" y="94349"/>
                      </a:lnTo>
                      <a:lnTo>
                        <a:pt x="44682" y="94349"/>
                      </a:lnTo>
                      <a:lnTo>
                        <a:pt x="44682" y="94349"/>
                      </a:lnTo>
                      <a:lnTo>
                        <a:pt x="44682" y="94349"/>
                      </a:lnTo>
                      <a:cubicBezTo>
                        <a:pt x="44713" y="94440"/>
                        <a:pt x="44713" y="94501"/>
                        <a:pt x="44682" y="94561"/>
                      </a:cubicBezTo>
                      <a:cubicBezTo>
                        <a:pt x="44652" y="94744"/>
                        <a:pt x="44652" y="94744"/>
                        <a:pt x="44834" y="94835"/>
                      </a:cubicBezTo>
                      <a:cubicBezTo>
                        <a:pt x="44926" y="94896"/>
                        <a:pt x="45017" y="94987"/>
                        <a:pt x="45138" y="95048"/>
                      </a:cubicBezTo>
                      <a:lnTo>
                        <a:pt x="45138" y="95048"/>
                      </a:lnTo>
                      <a:lnTo>
                        <a:pt x="45138" y="95048"/>
                      </a:lnTo>
                      <a:cubicBezTo>
                        <a:pt x="45199" y="95200"/>
                        <a:pt x="45199" y="95200"/>
                        <a:pt x="45138" y="95291"/>
                      </a:cubicBezTo>
                      <a:lnTo>
                        <a:pt x="45138" y="95291"/>
                      </a:lnTo>
                      <a:lnTo>
                        <a:pt x="45138" y="95321"/>
                      </a:lnTo>
                      <a:lnTo>
                        <a:pt x="45138" y="95321"/>
                      </a:lnTo>
                      <a:cubicBezTo>
                        <a:pt x="45169" y="95534"/>
                        <a:pt x="45169" y="95777"/>
                        <a:pt x="45138" y="95990"/>
                      </a:cubicBezTo>
                      <a:cubicBezTo>
                        <a:pt x="45108" y="96081"/>
                        <a:pt x="45199" y="96142"/>
                        <a:pt x="45290" y="96142"/>
                      </a:cubicBezTo>
                      <a:cubicBezTo>
                        <a:pt x="45412" y="96142"/>
                        <a:pt x="45442" y="96112"/>
                        <a:pt x="45473" y="95990"/>
                      </a:cubicBezTo>
                      <a:cubicBezTo>
                        <a:pt x="45473" y="95808"/>
                        <a:pt x="45503" y="95656"/>
                        <a:pt x="45533" y="95504"/>
                      </a:cubicBezTo>
                      <a:lnTo>
                        <a:pt x="45533" y="95504"/>
                      </a:lnTo>
                      <a:lnTo>
                        <a:pt x="45503" y="95443"/>
                      </a:lnTo>
                      <a:lnTo>
                        <a:pt x="45564" y="95473"/>
                      </a:lnTo>
                      <a:lnTo>
                        <a:pt x="45564" y="95504"/>
                      </a:lnTo>
                      <a:cubicBezTo>
                        <a:pt x="45625" y="95564"/>
                        <a:pt x="45655" y="95656"/>
                        <a:pt x="45655" y="95716"/>
                      </a:cubicBezTo>
                      <a:cubicBezTo>
                        <a:pt x="45655" y="95808"/>
                        <a:pt x="45685" y="95899"/>
                        <a:pt x="45746" y="95960"/>
                      </a:cubicBezTo>
                      <a:cubicBezTo>
                        <a:pt x="45837" y="96051"/>
                        <a:pt x="45868" y="96112"/>
                        <a:pt x="45777" y="96203"/>
                      </a:cubicBezTo>
                      <a:cubicBezTo>
                        <a:pt x="45716" y="96294"/>
                        <a:pt x="45685" y="96355"/>
                        <a:pt x="45564" y="96355"/>
                      </a:cubicBezTo>
                      <a:cubicBezTo>
                        <a:pt x="45533" y="96355"/>
                        <a:pt x="45473" y="96355"/>
                        <a:pt x="45442" y="96355"/>
                      </a:cubicBezTo>
                      <a:cubicBezTo>
                        <a:pt x="45412" y="96355"/>
                        <a:pt x="45351" y="96385"/>
                        <a:pt x="45351" y="96446"/>
                      </a:cubicBezTo>
                      <a:cubicBezTo>
                        <a:pt x="45321" y="96476"/>
                        <a:pt x="45351" y="96537"/>
                        <a:pt x="45381" y="96537"/>
                      </a:cubicBezTo>
                      <a:cubicBezTo>
                        <a:pt x="45442" y="96568"/>
                        <a:pt x="45503" y="96598"/>
                        <a:pt x="45594" y="96598"/>
                      </a:cubicBezTo>
                      <a:cubicBezTo>
                        <a:pt x="45807" y="96598"/>
                        <a:pt x="45868" y="96780"/>
                        <a:pt x="45959" y="96932"/>
                      </a:cubicBezTo>
                      <a:cubicBezTo>
                        <a:pt x="45898" y="97054"/>
                        <a:pt x="45959" y="97145"/>
                        <a:pt x="46081" y="97206"/>
                      </a:cubicBezTo>
                      <a:cubicBezTo>
                        <a:pt x="46202" y="97297"/>
                        <a:pt x="46354" y="97419"/>
                        <a:pt x="46476" y="97510"/>
                      </a:cubicBezTo>
                      <a:lnTo>
                        <a:pt x="46537" y="97510"/>
                      </a:lnTo>
                      <a:lnTo>
                        <a:pt x="46537" y="97540"/>
                      </a:lnTo>
                      <a:lnTo>
                        <a:pt x="46506" y="97540"/>
                      </a:lnTo>
                      <a:cubicBezTo>
                        <a:pt x="46506" y="97571"/>
                        <a:pt x="46476" y="97571"/>
                        <a:pt x="46476" y="97540"/>
                      </a:cubicBezTo>
                      <a:cubicBezTo>
                        <a:pt x="46293" y="97571"/>
                        <a:pt x="46081" y="97540"/>
                        <a:pt x="45929" y="97449"/>
                      </a:cubicBezTo>
                      <a:cubicBezTo>
                        <a:pt x="45898" y="97419"/>
                        <a:pt x="45837" y="97419"/>
                        <a:pt x="45807" y="97419"/>
                      </a:cubicBezTo>
                      <a:cubicBezTo>
                        <a:pt x="45807" y="97419"/>
                        <a:pt x="45746" y="97419"/>
                        <a:pt x="45746" y="97449"/>
                      </a:cubicBezTo>
                      <a:cubicBezTo>
                        <a:pt x="45746" y="97449"/>
                        <a:pt x="45746" y="97540"/>
                        <a:pt x="45777" y="97571"/>
                      </a:cubicBezTo>
                      <a:cubicBezTo>
                        <a:pt x="46081" y="97753"/>
                        <a:pt x="46324" y="97966"/>
                        <a:pt x="46567" y="98209"/>
                      </a:cubicBezTo>
                      <a:cubicBezTo>
                        <a:pt x="46658" y="98270"/>
                        <a:pt x="46780" y="98361"/>
                        <a:pt x="46932" y="98391"/>
                      </a:cubicBezTo>
                      <a:cubicBezTo>
                        <a:pt x="46992" y="98391"/>
                        <a:pt x="47084" y="98391"/>
                        <a:pt x="47175" y="98391"/>
                      </a:cubicBezTo>
                      <a:cubicBezTo>
                        <a:pt x="47205" y="98330"/>
                        <a:pt x="47236" y="98270"/>
                        <a:pt x="47236" y="98239"/>
                      </a:cubicBezTo>
                      <a:cubicBezTo>
                        <a:pt x="47266" y="98209"/>
                        <a:pt x="47266" y="98209"/>
                        <a:pt x="47296" y="98179"/>
                      </a:cubicBezTo>
                      <a:cubicBezTo>
                        <a:pt x="47357" y="98179"/>
                        <a:pt x="47357" y="98209"/>
                        <a:pt x="47327" y="98270"/>
                      </a:cubicBezTo>
                      <a:cubicBezTo>
                        <a:pt x="47327" y="98300"/>
                        <a:pt x="47327" y="98361"/>
                        <a:pt x="47327" y="98391"/>
                      </a:cubicBezTo>
                      <a:lnTo>
                        <a:pt x="47448" y="98422"/>
                      </a:lnTo>
                      <a:cubicBezTo>
                        <a:pt x="47600" y="98452"/>
                        <a:pt x="47692" y="98513"/>
                        <a:pt x="47661" y="98695"/>
                      </a:cubicBezTo>
                      <a:cubicBezTo>
                        <a:pt x="47631" y="98726"/>
                        <a:pt x="47661" y="98786"/>
                        <a:pt x="47722" y="98786"/>
                      </a:cubicBezTo>
                      <a:cubicBezTo>
                        <a:pt x="47874" y="98847"/>
                        <a:pt x="47995" y="98938"/>
                        <a:pt x="48056" y="99090"/>
                      </a:cubicBezTo>
                      <a:cubicBezTo>
                        <a:pt x="48087" y="99182"/>
                        <a:pt x="48178" y="99212"/>
                        <a:pt x="48269" y="99212"/>
                      </a:cubicBezTo>
                      <a:cubicBezTo>
                        <a:pt x="48360" y="99121"/>
                        <a:pt x="48391" y="98999"/>
                        <a:pt x="48512" y="98938"/>
                      </a:cubicBezTo>
                      <a:cubicBezTo>
                        <a:pt x="48573" y="98908"/>
                        <a:pt x="48634" y="98938"/>
                        <a:pt x="48634" y="98969"/>
                      </a:cubicBezTo>
                      <a:cubicBezTo>
                        <a:pt x="48634" y="98999"/>
                        <a:pt x="48634" y="99060"/>
                        <a:pt x="48634" y="99090"/>
                      </a:cubicBezTo>
                      <a:cubicBezTo>
                        <a:pt x="48634" y="99182"/>
                        <a:pt x="48603" y="99273"/>
                        <a:pt x="48695" y="99334"/>
                      </a:cubicBezTo>
                      <a:cubicBezTo>
                        <a:pt x="48786" y="99394"/>
                        <a:pt x="48847" y="99425"/>
                        <a:pt x="48938" y="99425"/>
                      </a:cubicBezTo>
                      <a:cubicBezTo>
                        <a:pt x="48999" y="99425"/>
                        <a:pt x="49090" y="99425"/>
                        <a:pt x="49151" y="99425"/>
                      </a:cubicBezTo>
                      <a:lnTo>
                        <a:pt x="49394" y="99425"/>
                      </a:lnTo>
                      <a:cubicBezTo>
                        <a:pt x="49546" y="99425"/>
                        <a:pt x="49546" y="99425"/>
                        <a:pt x="49515" y="99212"/>
                      </a:cubicBezTo>
                      <a:lnTo>
                        <a:pt x="49485" y="99212"/>
                      </a:lnTo>
                      <a:cubicBezTo>
                        <a:pt x="49485" y="99212"/>
                        <a:pt x="49485" y="99212"/>
                        <a:pt x="49485" y="99182"/>
                      </a:cubicBezTo>
                      <a:lnTo>
                        <a:pt x="49454" y="99182"/>
                      </a:lnTo>
                      <a:cubicBezTo>
                        <a:pt x="49454" y="99151"/>
                        <a:pt x="49485" y="99182"/>
                        <a:pt x="49485" y="99182"/>
                      </a:cubicBezTo>
                      <a:cubicBezTo>
                        <a:pt x="49485" y="99212"/>
                        <a:pt x="49485" y="99182"/>
                        <a:pt x="49515" y="99182"/>
                      </a:cubicBezTo>
                      <a:lnTo>
                        <a:pt x="49515" y="99182"/>
                      </a:lnTo>
                      <a:lnTo>
                        <a:pt x="49880" y="99090"/>
                      </a:lnTo>
                      <a:cubicBezTo>
                        <a:pt x="49971" y="99060"/>
                        <a:pt x="50062" y="98999"/>
                        <a:pt x="50062" y="98878"/>
                      </a:cubicBezTo>
                      <a:cubicBezTo>
                        <a:pt x="50062" y="98847"/>
                        <a:pt x="50093" y="98817"/>
                        <a:pt x="50154" y="98847"/>
                      </a:cubicBezTo>
                      <a:cubicBezTo>
                        <a:pt x="50214" y="98847"/>
                        <a:pt x="50366" y="98908"/>
                        <a:pt x="50427" y="98878"/>
                      </a:cubicBezTo>
                      <a:cubicBezTo>
                        <a:pt x="50579" y="98786"/>
                        <a:pt x="50701" y="98665"/>
                        <a:pt x="50853" y="98574"/>
                      </a:cubicBezTo>
                      <a:lnTo>
                        <a:pt x="50853" y="98513"/>
                      </a:lnTo>
                      <a:cubicBezTo>
                        <a:pt x="50792" y="98422"/>
                        <a:pt x="50670" y="98452"/>
                        <a:pt x="50610" y="98422"/>
                      </a:cubicBezTo>
                      <a:cubicBezTo>
                        <a:pt x="50306" y="98300"/>
                        <a:pt x="50032" y="98179"/>
                        <a:pt x="49728" y="98057"/>
                      </a:cubicBezTo>
                      <a:cubicBezTo>
                        <a:pt x="49698" y="98027"/>
                        <a:pt x="49667" y="97996"/>
                        <a:pt x="49637" y="97966"/>
                      </a:cubicBezTo>
                      <a:cubicBezTo>
                        <a:pt x="49515" y="97814"/>
                        <a:pt x="49333" y="97723"/>
                        <a:pt x="49211" y="97540"/>
                      </a:cubicBezTo>
                      <a:cubicBezTo>
                        <a:pt x="49120" y="97479"/>
                        <a:pt x="49090" y="97358"/>
                        <a:pt x="49059" y="97267"/>
                      </a:cubicBezTo>
                      <a:cubicBezTo>
                        <a:pt x="49059" y="96993"/>
                        <a:pt x="48816" y="96811"/>
                        <a:pt x="48573" y="96811"/>
                      </a:cubicBezTo>
                      <a:lnTo>
                        <a:pt x="48330" y="96811"/>
                      </a:lnTo>
                      <a:lnTo>
                        <a:pt x="48330" y="96841"/>
                      </a:lnTo>
                      <a:lnTo>
                        <a:pt x="48299" y="96841"/>
                      </a:lnTo>
                      <a:cubicBezTo>
                        <a:pt x="48299" y="96902"/>
                        <a:pt x="48299" y="96993"/>
                        <a:pt x="48239" y="96993"/>
                      </a:cubicBezTo>
                      <a:cubicBezTo>
                        <a:pt x="48026" y="97115"/>
                        <a:pt x="48026" y="97297"/>
                        <a:pt x="47995" y="97510"/>
                      </a:cubicBezTo>
                      <a:cubicBezTo>
                        <a:pt x="48026" y="97540"/>
                        <a:pt x="48026" y="97540"/>
                        <a:pt x="47995" y="97571"/>
                      </a:cubicBezTo>
                      <a:cubicBezTo>
                        <a:pt x="47995" y="97601"/>
                        <a:pt x="47995" y="97601"/>
                        <a:pt x="47965" y="97601"/>
                      </a:cubicBezTo>
                      <a:cubicBezTo>
                        <a:pt x="47935" y="97601"/>
                        <a:pt x="47935" y="97571"/>
                        <a:pt x="47935" y="97571"/>
                      </a:cubicBezTo>
                      <a:cubicBezTo>
                        <a:pt x="47904" y="97479"/>
                        <a:pt x="47904" y="97388"/>
                        <a:pt x="47935" y="97297"/>
                      </a:cubicBezTo>
                      <a:cubicBezTo>
                        <a:pt x="47935" y="97084"/>
                        <a:pt x="48087" y="96902"/>
                        <a:pt x="48299" y="96841"/>
                      </a:cubicBezTo>
                      <a:lnTo>
                        <a:pt x="48299" y="96811"/>
                      </a:lnTo>
                      <a:lnTo>
                        <a:pt x="48330" y="96811"/>
                      </a:lnTo>
                      <a:cubicBezTo>
                        <a:pt x="48391" y="96689"/>
                        <a:pt x="48451" y="96568"/>
                        <a:pt x="48603" y="96628"/>
                      </a:cubicBezTo>
                      <a:cubicBezTo>
                        <a:pt x="48634" y="96628"/>
                        <a:pt x="48664" y="96628"/>
                        <a:pt x="48695" y="96628"/>
                      </a:cubicBezTo>
                      <a:cubicBezTo>
                        <a:pt x="48725" y="96628"/>
                        <a:pt x="48755" y="96598"/>
                        <a:pt x="48786" y="96568"/>
                      </a:cubicBezTo>
                      <a:cubicBezTo>
                        <a:pt x="48816" y="96537"/>
                        <a:pt x="48816" y="96507"/>
                        <a:pt x="48786" y="96446"/>
                      </a:cubicBezTo>
                      <a:cubicBezTo>
                        <a:pt x="48695" y="96324"/>
                        <a:pt x="48573" y="96172"/>
                        <a:pt x="48482" y="96020"/>
                      </a:cubicBezTo>
                      <a:cubicBezTo>
                        <a:pt x="48421" y="95838"/>
                        <a:pt x="48360" y="95686"/>
                        <a:pt x="48330" y="95504"/>
                      </a:cubicBezTo>
                      <a:cubicBezTo>
                        <a:pt x="48269" y="95321"/>
                        <a:pt x="48299" y="95139"/>
                        <a:pt x="48451" y="94987"/>
                      </a:cubicBezTo>
                      <a:cubicBezTo>
                        <a:pt x="48512" y="94926"/>
                        <a:pt x="48573" y="94865"/>
                        <a:pt x="48634" y="94805"/>
                      </a:cubicBezTo>
                      <a:cubicBezTo>
                        <a:pt x="48816" y="94683"/>
                        <a:pt x="48907" y="94470"/>
                        <a:pt x="48877" y="94288"/>
                      </a:cubicBezTo>
                      <a:cubicBezTo>
                        <a:pt x="48847" y="94106"/>
                        <a:pt x="48938" y="93923"/>
                        <a:pt x="49059" y="93802"/>
                      </a:cubicBezTo>
                      <a:cubicBezTo>
                        <a:pt x="49211" y="93650"/>
                        <a:pt x="49333" y="93498"/>
                        <a:pt x="49454" y="93315"/>
                      </a:cubicBezTo>
                      <a:cubicBezTo>
                        <a:pt x="49515" y="93224"/>
                        <a:pt x="49546" y="93133"/>
                        <a:pt x="49515" y="93011"/>
                      </a:cubicBezTo>
                      <a:cubicBezTo>
                        <a:pt x="49515" y="92950"/>
                        <a:pt x="49515" y="92859"/>
                        <a:pt x="49485" y="92798"/>
                      </a:cubicBezTo>
                      <a:cubicBezTo>
                        <a:pt x="49454" y="92616"/>
                        <a:pt x="49394" y="92464"/>
                        <a:pt x="49151" y="92434"/>
                      </a:cubicBezTo>
                      <a:cubicBezTo>
                        <a:pt x="49029" y="92434"/>
                        <a:pt x="48938" y="92403"/>
                        <a:pt x="48847" y="92312"/>
                      </a:cubicBezTo>
                      <a:cubicBezTo>
                        <a:pt x="48755" y="92221"/>
                        <a:pt x="48634" y="92160"/>
                        <a:pt x="48543" y="92069"/>
                      </a:cubicBezTo>
                      <a:cubicBezTo>
                        <a:pt x="48330" y="91917"/>
                        <a:pt x="48299" y="91583"/>
                        <a:pt x="48482" y="91400"/>
                      </a:cubicBezTo>
                      <a:cubicBezTo>
                        <a:pt x="48543" y="91309"/>
                        <a:pt x="48634" y="91218"/>
                        <a:pt x="48725" y="91157"/>
                      </a:cubicBezTo>
                      <a:cubicBezTo>
                        <a:pt x="48847" y="91096"/>
                        <a:pt x="48999" y="91036"/>
                        <a:pt x="49151" y="90975"/>
                      </a:cubicBezTo>
                      <a:cubicBezTo>
                        <a:pt x="49181" y="90975"/>
                        <a:pt x="49242" y="90914"/>
                        <a:pt x="49242" y="90884"/>
                      </a:cubicBezTo>
                      <a:cubicBezTo>
                        <a:pt x="49272" y="90701"/>
                        <a:pt x="49424" y="90519"/>
                        <a:pt x="49333" y="90306"/>
                      </a:cubicBezTo>
                      <a:cubicBezTo>
                        <a:pt x="49333" y="90245"/>
                        <a:pt x="49303" y="90184"/>
                        <a:pt x="49303" y="90093"/>
                      </a:cubicBezTo>
                      <a:cubicBezTo>
                        <a:pt x="49272" y="89911"/>
                        <a:pt x="49333" y="89729"/>
                        <a:pt x="49485" y="89607"/>
                      </a:cubicBezTo>
                      <a:cubicBezTo>
                        <a:pt x="49546" y="89516"/>
                        <a:pt x="49637" y="89425"/>
                        <a:pt x="49698" y="89333"/>
                      </a:cubicBezTo>
                      <a:lnTo>
                        <a:pt x="49698" y="89333"/>
                      </a:lnTo>
                      <a:lnTo>
                        <a:pt x="49698" y="89303"/>
                      </a:lnTo>
                      <a:cubicBezTo>
                        <a:pt x="49667" y="89303"/>
                        <a:pt x="49606" y="89303"/>
                        <a:pt x="49546" y="89273"/>
                      </a:cubicBezTo>
                      <a:cubicBezTo>
                        <a:pt x="49515" y="89273"/>
                        <a:pt x="49515" y="89212"/>
                        <a:pt x="49546" y="89181"/>
                      </a:cubicBezTo>
                      <a:cubicBezTo>
                        <a:pt x="49576" y="89151"/>
                        <a:pt x="49606" y="89151"/>
                        <a:pt x="49606" y="89181"/>
                      </a:cubicBezTo>
                      <a:cubicBezTo>
                        <a:pt x="49606" y="89181"/>
                        <a:pt x="49667" y="89273"/>
                        <a:pt x="49698" y="89303"/>
                      </a:cubicBezTo>
                      <a:lnTo>
                        <a:pt x="49728" y="89303"/>
                      </a:lnTo>
                      <a:lnTo>
                        <a:pt x="49728" y="89333"/>
                      </a:lnTo>
                      <a:cubicBezTo>
                        <a:pt x="49789" y="89333"/>
                        <a:pt x="49819" y="89333"/>
                        <a:pt x="49850" y="89333"/>
                      </a:cubicBezTo>
                      <a:cubicBezTo>
                        <a:pt x="50032" y="89333"/>
                        <a:pt x="50123" y="89212"/>
                        <a:pt x="50093" y="89060"/>
                      </a:cubicBezTo>
                      <a:cubicBezTo>
                        <a:pt x="50093" y="88969"/>
                        <a:pt x="50062" y="88847"/>
                        <a:pt x="50032" y="88756"/>
                      </a:cubicBezTo>
                      <a:cubicBezTo>
                        <a:pt x="50002" y="88695"/>
                        <a:pt x="49910" y="88665"/>
                        <a:pt x="49850" y="88665"/>
                      </a:cubicBezTo>
                      <a:lnTo>
                        <a:pt x="49728" y="88756"/>
                      </a:lnTo>
                      <a:cubicBezTo>
                        <a:pt x="49546" y="88847"/>
                        <a:pt x="49303" y="88725"/>
                        <a:pt x="49242" y="88513"/>
                      </a:cubicBezTo>
                      <a:cubicBezTo>
                        <a:pt x="49211" y="88391"/>
                        <a:pt x="49211" y="88239"/>
                        <a:pt x="49181" y="88118"/>
                      </a:cubicBezTo>
                      <a:cubicBezTo>
                        <a:pt x="49181" y="88087"/>
                        <a:pt x="49151" y="88026"/>
                        <a:pt x="49120" y="87996"/>
                      </a:cubicBezTo>
                      <a:cubicBezTo>
                        <a:pt x="49120" y="87966"/>
                        <a:pt x="49242" y="87814"/>
                        <a:pt x="49303" y="87844"/>
                      </a:cubicBezTo>
                      <a:cubicBezTo>
                        <a:pt x="49454" y="87905"/>
                        <a:pt x="49576" y="87935"/>
                        <a:pt x="49698" y="87996"/>
                      </a:cubicBezTo>
                      <a:cubicBezTo>
                        <a:pt x="49850" y="88087"/>
                        <a:pt x="50032" y="88148"/>
                        <a:pt x="50214" y="88087"/>
                      </a:cubicBezTo>
                      <a:cubicBezTo>
                        <a:pt x="50427" y="88057"/>
                        <a:pt x="50610" y="87905"/>
                        <a:pt x="50640" y="87692"/>
                      </a:cubicBezTo>
                      <a:cubicBezTo>
                        <a:pt x="50640" y="87570"/>
                        <a:pt x="50579" y="87418"/>
                        <a:pt x="50579" y="87297"/>
                      </a:cubicBezTo>
                      <a:cubicBezTo>
                        <a:pt x="50579" y="87145"/>
                        <a:pt x="50640" y="86993"/>
                        <a:pt x="50640" y="86811"/>
                      </a:cubicBezTo>
                      <a:cubicBezTo>
                        <a:pt x="50640" y="86811"/>
                        <a:pt x="50640" y="86780"/>
                        <a:pt x="50640" y="86750"/>
                      </a:cubicBezTo>
                      <a:cubicBezTo>
                        <a:pt x="50610" y="86750"/>
                        <a:pt x="50610" y="86659"/>
                        <a:pt x="50579" y="86628"/>
                      </a:cubicBezTo>
                      <a:cubicBezTo>
                        <a:pt x="50579" y="86476"/>
                        <a:pt x="50640" y="86385"/>
                        <a:pt x="50762" y="86415"/>
                      </a:cubicBezTo>
                      <a:cubicBezTo>
                        <a:pt x="51248" y="86537"/>
                        <a:pt x="51765" y="86507"/>
                        <a:pt x="52251" y="86294"/>
                      </a:cubicBezTo>
                      <a:cubicBezTo>
                        <a:pt x="52372" y="86263"/>
                        <a:pt x="52494" y="86203"/>
                        <a:pt x="52616" y="86172"/>
                      </a:cubicBezTo>
                      <a:cubicBezTo>
                        <a:pt x="52828" y="86111"/>
                        <a:pt x="53011" y="85929"/>
                        <a:pt x="53072" y="85686"/>
                      </a:cubicBezTo>
                      <a:cubicBezTo>
                        <a:pt x="53102" y="85534"/>
                        <a:pt x="53193" y="85412"/>
                        <a:pt x="53254" y="85260"/>
                      </a:cubicBezTo>
                      <a:cubicBezTo>
                        <a:pt x="53284" y="85169"/>
                        <a:pt x="53315" y="85078"/>
                        <a:pt x="53345" y="84987"/>
                      </a:cubicBezTo>
                      <a:cubicBezTo>
                        <a:pt x="53345" y="84896"/>
                        <a:pt x="53315" y="84774"/>
                        <a:pt x="53193" y="84713"/>
                      </a:cubicBezTo>
                      <a:cubicBezTo>
                        <a:pt x="53132" y="84683"/>
                        <a:pt x="53072" y="84652"/>
                        <a:pt x="53011" y="84622"/>
                      </a:cubicBezTo>
                      <a:cubicBezTo>
                        <a:pt x="52950" y="84592"/>
                        <a:pt x="52920" y="84501"/>
                        <a:pt x="52950" y="84440"/>
                      </a:cubicBezTo>
                      <a:cubicBezTo>
                        <a:pt x="52950" y="84379"/>
                        <a:pt x="52950" y="84318"/>
                        <a:pt x="52980" y="84227"/>
                      </a:cubicBezTo>
                      <a:cubicBezTo>
                        <a:pt x="53041" y="84075"/>
                        <a:pt x="52980" y="83923"/>
                        <a:pt x="52859" y="83832"/>
                      </a:cubicBezTo>
                      <a:cubicBezTo>
                        <a:pt x="52707" y="83680"/>
                        <a:pt x="52524" y="83619"/>
                        <a:pt x="52372" y="83467"/>
                      </a:cubicBezTo>
                      <a:lnTo>
                        <a:pt x="52342" y="83467"/>
                      </a:lnTo>
                      <a:cubicBezTo>
                        <a:pt x="52342" y="83467"/>
                        <a:pt x="52342" y="83437"/>
                        <a:pt x="52342" y="83437"/>
                      </a:cubicBezTo>
                      <a:lnTo>
                        <a:pt x="52312" y="83406"/>
                      </a:lnTo>
                      <a:cubicBezTo>
                        <a:pt x="52342" y="83406"/>
                        <a:pt x="52342" y="83406"/>
                        <a:pt x="52342" y="83406"/>
                      </a:cubicBezTo>
                      <a:lnTo>
                        <a:pt x="52342" y="83406"/>
                      </a:lnTo>
                      <a:lnTo>
                        <a:pt x="52372" y="83437"/>
                      </a:lnTo>
                      <a:lnTo>
                        <a:pt x="52372" y="83437"/>
                      </a:lnTo>
                      <a:cubicBezTo>
                        <a:pt x="52707" y="83437"/>
                        <a:pt x="53011" y="83528"/>
                        <a:pt x="53315" y="83649"/>
                      </a:cubicBezTo>
                      <a:cubicBezTo>
                        <a:pt x="53376" y="83680"/>
                        <a:pt x="53436" y="83710"/>
                        <a:pt x="53528" y="83710"/>
                      </a:cubicBezTo>
                      <a:lnTo>
                        <a:pt x="53923" y="83710"/>
                      </a:lnTo>
                      <a:cubicBezTo>
                        <a:pt x="54196" y="83680"/>
                        <a:pt x="54439" y="83558"/>
                        <a:pt x="54591" y="83345"/>
                      </a:cubicBezTo>
                      <a:cubicBezTo>
                        <a:pt x="54652" y="83163"/>
                        <a:pt x="54774" y="83011"/>
                        <a:pt x="54895" y="82859"/>
                      </a:cubicBezTo>
                      <a:cubicBezTo>
                        <a:pt x="55047" y="82738"/>
                        <a:pt x="55138" y="82555"/>
                        <a:pt x="55199" y="82342"/>
                      </a:cubicBezTo>
                      <a:cubicBezTo>
                        <a:pt x="55260" y="82130"/>
                        <a:pt x="55290" y="81917"/>
                        <a:pt x="55351" y="81704"/>
                      </a:cubicBezTo>
                      <a:lnTo>
                        <a:pt x="55351" y="81704"/>
                      </a:lnTo>
                      <a:lnTo>
                        <a:pt x="55351" y="81674"/>
                      </a:lnTo>
                      <a:lnTo>
                        <a:pt x="55351" y="81674"/>
                      </a:lnTo>
                      <a:cubicBezTo>
                        <a:pt x="55321" y="81491"/>
                        <a:pt x="55321" y="81400"/>
                        <a:pt x="55473" y="81309"/>
                      </a:cubicBezTo>
                      <a:cubicBezTo>
                        <a:pt x="55534" y="81279"/>
                        <a:pt x="55594" y="81279"/>
                        <a:pt x="55625" y="81279"/>
                      </a:cubicBezTo>
                      <a:cubicBezTo>
                        <a:pt x="55655" y="81096"/>
                        <a:pt x="55746" y="80944"/>
                        <a:pt x="55838" y="80792"/>
                      </a:cubicBezTo>
                      <a:cubicBezTo>
                        <a:pt x="55868" y="80762"/>
                        <a:pt x="55898" y="80731"/>
                        <a:pt x="55929" y="80731"/>
                      </a:cubicBezTo>
                      <a:cubicBezTo>
                        <a:pt x="55959" y="80731"/>
                        <a:pt x="55990" y="80762"/>
                        <a:pt x="56020" y="80823"/>
                      </a:cubicBezTo>
                      <a:cubicBezTo>
                        <a:pt x="56020" y="80883"/>
                        <a:pt x="56050" y="80944"/>
                        <a:pt x="56050" y="81005"/>
                      </a:cubicBezTo>
                      <a:cubicBezTo>
                        <a:pt x="56172" y="80975"/>
                        <a:pt x="56263" y="80883"/>
                        <a:pt x="56294" y="80792"/>
                      </a:cubicBezTo>
                      <a:cubicBezTo>
                        <a:pt x="56476" y="80336"/>
                        <a:pt x="56689" y="79911"/>
                        <a:pt x="56962" y="79516"/>
                      </a:cubicBezTo>
                      <a:cubicBezTo>
                        <a:pt x="57175" y="79272"/>
                        <a:pt x="57236" y="78908"/>
                        <a:pt x="57084" y="78634"/>
                      </a:cubicBezTo>
                      <a:cubicBezTo>
                        <a:pt x="57053" y="78573"/>
                        <a:pt x="57053" y="78543"/>
                        <a:pt x="57053" y="78482"/>
                      </a:cubicBezTo>
                      <a:cubicBezTo>
                        <a:pt x="56962" y="78117"/>
                        <a:pt x="57084" y="77692"/>
                        <a:pt x="57388" y="77449"/>
                      </a:cubicBezTo>
                      <a:cubicBezTo>
                        <a:pt x="57540" y="77327"/>
                        <a:pt x="57661" y="77206"/>
                        <a:pt x="57783" y="77084"/>
                      </a:cubicBezTo>
                      <a:cubicBezTo>
                        <a:pt x="57996" y="76871"/>
                        <a:pt x="58239" y="76689"/>
                        <a:pt x="58543" y="76628"/>
                      </a:cubicBezTo>
                      <a:cubicBezTo>
                        <a:pt x="58695" y="76567"/>
                        <a:pt x="58816" y="76506"/>
                        <a:pt x="58938" y="76385"/>
                      </a:cubicBezTo>
                      <a:cubicBezTo>
                        <a:pt x="59029" y="76294"/>
                        <a:pt x="59151" y="76233"/>
                        <a:pt x="59212" y="76081"/>
                      </a:cubicBezTo>
                      <a:cubicBezTo>
                        <a:pt x="59212" y="76051"/>
                        <a:pt x="59272" y="76020"/>
                        <a:pt x="59303" y="76020"/>
                      </a:cubicBezTo>
                      <a:cubicBezTo>
                        <a:pt x="59424" y="76051"/>
                        <a:pt x="59576" y="76051"/>
                        <a:pt x="59698" y="76020"/>
                      </a:cubicBezTo>
                      <a:cubicBezTo>
                        <a:pt x="59850" y="76020"/>
                        <a:pt x="59971" y="76020"/>
                        <a:pt x="60123" y="76020"/>
                      </a:cubicBezTo>
                      <a:cubicBezTo>
                        <a:pt x="60367" y="76051"/>
                        <a:pt x="60610" y="75959"/>
                        <a:pt x="60762" y="75747"/>
                      </a:cubicBezTo>
                      <a:cubicBezTo>
                        <a:pt x="60853" y="75655"/>
                        <a:pt x="61005" y="75625"/>
                        <a:pt x="61126" y="75534"/>
                      </a:cubicBezTo>
                      <a:cubicBezTo>
                        <a:pt x="61187" y="75473"/>
                        <a:pt x="61218" y="75382"/>
                        <a:pt x="61218" y="75291"/>
                      </a:cubicBezTo>
                      <a:cubicBezTo>
                        <a:pt x="61187" y="75169"/>
                        <a:pt x="61187" y="75047"/>
                        <a:pt x="61248" y="74956"/>
                      </a:cubicBezTo>
                      <a:cubicBezTo>
                        <a:pt x="61400" y="74744"/>
                        <a:pt x="61522" y="74470"/>
                        <a:pt x="61674" y="74257"/>
                      </a:cubicBezTo>
                      <a:cubicBezTo>
                        <a:pt x="61795" y="74075"/>
                        <a:pt x="61826" y="73892"/>
                        <a:pt x="61826" y="73680"/>
                      </a:cubicBezTo>
                      <a:cubicBezTo>
                        <a:pt x="61765" y="73528"/>
                        <a:pt x="61795" y="73345"/>
                        <a:pt x="61886" y="73224"/>
                      </a:cubicBezTo>
                      <a:cubicBezTo>
                        <a:pt x="62038" y="72950"/>
                        <a:pt x="62130" y="72677"/>
                        <a:pt x="62130" y="72373"/>
                      </a:cubicBezTo>
                      <a:cubicBezTo>
                        <a:pt x="62130" y="72008"/>
                        <a:pt x="62130" y="71643"/>
                        <a:pt x="62130" y="71278"/>
                      </a:cubicBezTo>
                      <a:lnTo>
                        <a:pt x="62130" y="70519"/>
                      </a:lnTo>
                      <a:cubicBezTo>
                        <a:pt x="62130" y="70397"/>
                        <a:pt x="62190" y="70306"/>
                        <a:pt x="62281" y="70245"/>
                      </a:cubicBezTo>
                      <a:cubicBezTo>
                        <a:pt x="62585" y="70093"/>
                        <a:pt x="62798" y="69850"/>
                        <a:pt x="62889" y="69546"/>
                      </a:cubicBezTo>
                      <a:cubicBezTo>
                        <a:pt x="62920" y="69485"/>
                        <a:pt x="62950" y="69424"/>
                        <a:pt x="62981" y="69364"/>
                      </a:cubicBezTo>
                      <a:cubicBezTo>
                        <a:pt x="63072" y="69151"/>
                        <a:pt x="63193" y="68999"/>
                        <a:pt x="63376" y="68877"/>
                      </a:cubicBezTo>
                      <a:cubicBezTo>
                        <a:pt x="63558" y="68695"/>
                        <a:pt x="63740" y="68512"/>
                        <a:pt x="63892" y="68330"/>
                      </a:cubicBezTo>
                      <a:cubicBezTo>
                        <a:pt x="64075" y="68148"/>
                        <a:pt x="64196" y="67935"/>
                        <a:pt x="64318" y="67722"/>
                      </a:cubicBezTo>
                      <a:cubicBezTo>
                        <a:pt x="64409" y="67418"/>
                        <a:pt x="64440" y="67084"/>
                        <a:pt x="64409" y="66780"/>
                      </a:cubicBezTo>
                      <a:cubicBezTo>
                        <a:pt x="64288" y="66506"/>
                        <a:pt x="64166" y="66202"/>
                        <a:pt x="64044" y="65898"/>
                      </a:cubicBezTo>
                      <a:close/>
                      <a:moveTo>
                        <a:pt x="46506" y="97631"/>
                      </a:moveTo>
                      <a:lnTo>
                        <a:pt x="46506" y="97601"/>
                      </a:lnTo>
                      <a:lnTo>
                        <a:pt x="46537" y="97601"/>
                      </a:lnTo>
                      <a:lnTo>
                        <a:pt x="46537" y="976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12"/>
                <p:cNvSpPr/>
                <p:nvPr/>
              </p:nvSpPr>
              <p:spPr>
                <a:xfrm>
                  <a:off x="2625350" y="3155775"/>
                  <a:ext cx="25" cy="775"/>
                </a:xfrm>
                <a:custGeom>
                  <a:rect b="b" l="l" r="r" t="t"/>
                  <a:pathLst>
                    <a:path extrusionOk="0" h="31" w="1">
                      <a:moveTo>
                        <a:pt x="1" y="0"/>
                      </a:moveTo>
                      <a:lnTo>
                        <a:pt x="1" y="0"/>
                      </a:lnTo>
                      <a:lnTo>
                        <a:pt x="1" y="31"/>
                      </a:lnTo>
                      <a:lnTo>
                        <a:pt x="1" y="31"/>
                      </a:lnTo>
                      <a:cubicBezTo>
                        <a:pt x="1" y="31"/>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12"/>
                <p:cNvSpPr/>
                <p:nvPr/>
              </p:nvSpPr>
              <p:spPr>
                <a:xfrm>
                  <a:off x="3648175" y="2803950"/>
                  <a:ext cx="25" cy="25"/>
                </a:xfrm>
                <a:custGeom>
                  <a:rect b="b" l="l" r="r" t="t"/>
                  <a:pathLst>
                    <a:path extrusionOk="0" h="1" w="1">
                      <a:moveTo>
                        <a:pt x="0" y="0"/>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12"/>
                <p:cNvSpPr/>
                <p:nvPr/>
              </p:nvSpPr>
              <p:spPr>
                <a:xfrm>
                  <a:off x="3548625" y="2264425"/>
                  <a:ext cx="591975" cy="760675"/>
                </a:xfrm>
                <a:custGeom>
                  <a:rect b="b" l="l" r="r" t="t"/>
                  <a:pathLst>
                    <a:path extrusionOk="0" h="30427" w="23679">
                      <a:moveTo>
                        <a:pt x="17752" y="21186"/>
                      </a:moveTo>
                      <a:cubicBezTo>
                        <a:pt x="17782" y="21156"/>
                        <a:pt x="17782" y="21095"/>
                        <a:pt x="17782" y="21034"/>
                      </a:cubicBezTo>
                      <a:cubicBezTo>
                        <a:pt x="17782" y="21004"/>
                        <a:pt x="17752" y="21004"/>
                        <a:pt x="17721" y="21004"/>
                      </a:cubicBezTo>
                      <a:cubicBezTo>
                        <a:pt x="17478" y="20913"/>
                        <a:pt x="17174" y="20973"/>
                        <a:pt x="16931" y="20821"/>
                      </a:cubicBezTo>
                      <a:cubicBezTo>
                        <a:pt x="16749" y="20700"/>
                        <a:pt x="16536" y="20700"/>
                        <a:pt x="16353" y="20791"/>
                      </a:cubicBezTo>
                      <a:lnTo>
                        <a:pt x="16232" y="20791"/>
                      </a:lnTo>
                      <a:cubicBezTo>
                        <a:pt x="16171" y="20791"/>
                        <a:pt x="16201" y="20761"/>
                        <a:pt x="16171" y="20730"/>
                      </a:cubicBezTo>
                      <a:cubicBezTo>
                        <a:pt x="16171" y="20700"/>
                        <a:pt x="16141" y="20639"/>
                        <a:pt x="16171" y="20609"/>
                      </a:cubicBezTo>
                      <a:cubicBezTo>
                        <a:pt x="16293" y="20578"/>
                        <a:pt x="16384" y="20548"/>
                        <a:pt x="16505" y="20517"/>
                      </a:cubicBezTo>
                      <a:cubicBezTo>
                        <a:pt x="16627" y="20457"/>
                        <a:pt x="16718" y="20335"/>
                        <a:pt x="16688" y="20183"/>
                      </a:cubicBezTo>
                      <a:cubicBezTo>
                        <a:pt x="16688" y="20062"/>
                        <a:pt x="16657" y="19910"/>
                        <a:pt x="16627" y="19818"/>
                      </a:cubicBezTo>
                      <a:cubicBezTo>
                        <a:pt x="16627" y="19758"/>
                        <a:pt x="16718" y="19666"/>
                        <a:pt x="16779" y="19666"/>
                      </a:cubicBezTo>
                      <a:cubicBezTo>
                        <a:pt x="16809" y="19697"/>
                        <a:pt x="16840" y="19697"/>
                        <a:pt x="16870" y="19758"/>
                      </a:cubicBezTo>
                      <a:cubicBezTo>
                        <a:pt x="16961" y="20001"/>
                        <a:pt x="17053" y="20274"/>
                        <a:pt x="17205" y="20517"/>
                      </a:cubicBezTo>
                      <a:cubicBezTo>
                        <a:pt x="17296" y="20669"/>
                        <a:pt x="17478" y="20761"/>
                        <a:pt x="17660" y="20761"/>
                      </a:cubicBezTo>
                      <a:cubicBezTo>
                        <a:pt x="17752" y="20730"/>
                        <a:pt x="17843" y="20730"/>
                        <a:pt x="17934" y="20761"/>
                      </a:cubicBezTo>
                      <a:cubicBezTo>
                        <a:pt x="18177" y="20761"/>
                        <a:pt x="18208" y="20761"/>
                        <a:pt x="18238" y="20517"/>
                      </a:cubicBezTo>
                      <a:cubicBezTo>
                        <a:pt x="18238" y="20274"/>
                        <a:pt x="18238" y="20092"/>
                        <a:pt x="18238" y="19910"/>
                      </a:cubicBezTo>
                      <a:cubicBezTo>
                        <a:pt x="18268" y="19697"/>
                        <a:pt x="18056" y="19514"/>
                        <a:pt x="18147" y="19302"/>
                      </a:cubicBezTo>
                      <a:cubicBezTo>
                        <a:pt x="18147" y="19271"/>
                        <a:pt x="18086" y="19210"/>
                        <a:pt x="18056" y="19150"/>
                      </a:cubicBezTo>
                      <a:cubicBezTo>
                        <a:pt x="17934" y="18876"/>
                        <a:pt x="17752" y="18663"/>
                        <a:pt x="17539" y="18511"/>
                      </a:cubicBezTo>
                      <a:cubicBezTo>
                        <a:pt x="17417" y="18451"/>
                        <a:pt x="17356" y="18390"/>
                        <a:pt x="17265" y="18299"/>
                      </a:cubicBezTo>
                      <a:cubicBezTo>
                        <a:pt x="17205" y="18268"/>
                        <a:pt x="17174" y="18207"/>
                        <a:pt x="17144" y="18147"/>
                      </a:cubicBezTo>
                      <a:cubicBezTo>
                        <a:pt x="17113" y="17995"/>
                        <a:pt x="17083" y="17843"/>
                        <a:pt x="17083" y="17691"/>
                      </a:cubicBezTo>
                      <a:cubicBezTo>
                        <a:pt x="17083" y="17630"/>
                        <a:pt x="17113" y="17599"/>
                        <a:pt x="17144" y="17569"/>
                      </a:cubicBezTo>
                      <a:cubicBezTo>
                        <a:pt x="17174" y="17569"/>
                        <a:pt x="17235" y="17569"/>
                        <a:pt x="17265" y="17599"/>
                      </a:cubicBezTo>
                      <a:cubicBezTo>
                        <a:pt x="17296" y="17630"/>
                        <a:pt x="17296" y="17721"/>
                        <a:pt x="17296" y="17782"/>
                      </a:cubicBezTo>
                      <a:cubicBezTo>
                        <a:pt x="17296" y="17995"/>
                        <a:pt x="17417" y="18238"/>
                        <a:pt x="17630" y="18359"/>
                      </a:cubicBezTo>
                      <a:cubicBezTo>
                        <a:pt x="17752" y="18420"/>
                        <a:pt x="17843" y="18572"/>
                        <a:pt x="17995" y="18603"/>
                      </a:cubicBezTo>
                      <a:cubicBezTo>
                        <a:pt x="18056" y="18603"/>
                        <a:pt x="18147" y="18603"/>
                        <a:pt x="18177" y="18542"/>
                      </a:cubicBezTo>
                      <a:cubicBezTo>
                        <a:pt x="18147" y="18420"/>
                        <a:pt x="18177" y="18299"/>
                        <a:pt x="18268" y="18207"/>
                      </a:cubicBezTo>
                      <a:cubicBezTo>
                        <a:pt x="18208" y="18086"/>
                        <a:pt x="18299" y="18025"/>
                        <a:pt x="18360" y="17903"/>
                      </a:cubicBezTo>
                      <a:cubicBezTo>
                        <a:pt x="18390" y="17843"/>
                        <a:pt x="18360" y="17721"/>
                        <a:pt x="18299" y="17660"/>
                      </a:cubicBezTo>
                      <a:cubicBezTo>
                        <a:pt x="18147" y="17569"/>
                        <a:pt x="17995" y="17478"/>
                        <a:pt x="17843" y="17356"/>
                      </a:cubicBezTo>
                      <a:cubicBezTo>
                        <a:pt x="17812" y="17296"/>
                        <a:pt x="17812" y="17265"/>
                        <a:pt x="17812" y="17204"/>
                      </a:cubicBezTo>
                      <a:lnTo>
                        <a:pt x="17782" y="17204"/>
                      </a:lnTo>
                      <a:lnTo>
                        <a:pt x="17752" y="17204"/>
                      </a:lnTo>
                      <a:cubicBezTo>
                        <a:pt x="17630" y="17174"/>
                        <a:pt x="17478" y="17113"/>
                        <a:pt x="17387" y="17022"/>
                      </a:cubicBezTo>
                      <a:lnTo>
                        <a:pt x="17387" y="16961"/>
                      </a:lnTo>
                      <a:cubicBezTo>
                        <a:pt x="17387" y="16961"/>
                        <a:pt x="17417" y="16961"/>
                        <a:pt x="17448" y="16931"/>
                      </a:cubicBezTo>
                      <a:cubicBezTo>
                        <a:pt x="17478" y="16931"/>
                        <a:pt x="17539" y="16931"/>
                        <a:pt x="17569" y="16961"/>
                      </a:cubicBezTo>
                      <a:cubicBezTo>
                        <a:pt x="17600" y="16992"/>
                        <a:pt x="17691" y="17113"/>
                        <a:pt x="17752" y="17204"/>
                      </a:cubicBezTo>
                      <a:lnTo>
                        <a:pt x="17843" y="17204"/>
                      </a:lnTo>
                      <a:lnTo>
                        <a:pt x="17843" y="17235"/>
                      </a:lnTo>
                      <a:cubicBezTo>
                        <a:pt x="17843" y="17235"/>
                        <a:pt x="17934" y="17265"/>
                        <a:pt x="17995" y="17296"/>
                      </a:cubicBezTo>
                      <a:cubicBezTo>
                        <a:pt x="18116" y="17387"/>
                        <a:pt x="18299" y="17387"/>
                        <a:pt x="18451" y="17296"/>
                      </a:cubicBezTo>
                      <a:cubicBezTo>
                        <a:pt x="18603" y="17204"/>
                        <a:pt x="18755" y="17144"/>
                        <a:pt x="18937" y="17144"/>
                      </a:cubicBezTo>
                      <a:cubicBezTo>
                        <a:pt x="18998" y="17113"/>
                        <a:pt x="19059" y="17052"/>
                        <a:pt x="19089" y="16992"/>
                      </a:cubicBezTo>
                      <a:cubicBezTo>
                        <a:pt x="19119" y="16931"/>
                        <a:pt x="19150" y="16840"/>
                        <a:pt x="19180" y="16748"/>
                      </a:cubicBezTo>
                      <a:cubicBezTo>
                        <a:pt x="19211" y="16657"/>
                        <a:pt x="19150" y="16566"/>
                        <a:pt x="19059" y="16536"/>
                      </a:cubicBezTo>
                      <a:cubicBezTo>
                        <a:pt x="18876" y="16475"/>
                        <a:pt x="18724" y="16414"/>
                        <a:pt x="18572" y="16323"/>
                      </a:cubicBezTo>
                      <a:cubicBezTo>
                        <a:pt x="18572" y="16292"/>
                        <a:pt x="18572" y="16262"/>
                        <a:pt x="18572" y="16232"/>
                      </a:cubicBezTo>
                      <a:cubicBezTo>
                        <a:pt x="18572" y="16201"/>
                        <a:pt x="18633" y="16171"/>
                        <a:pt x="18694" y="16201"/>
                      </a:cubicBezTo>
                      <a:cubicBezTo>
                        <a:pt x="18876" y="16323"/>
                        <a:pt x="19089" y="16384"/>
                        <a:pt x="19302" y="16201"/>
                      </a:cubicBezTo>
                      <a:cubicBezTo>
                        <a:pt x="19332" y="16171"/>
                        <a:pt x="19423" y="16201"/>
                        <a:pt x="19515" y="16171"/>
                      </a:cubicBezTo>
                      <a:cubicBezTo>
                        <a:pt x="19727" y="16140"/>
                        <a:pt x="19849" y="15837"/>
                        <a:pt x="19697" y="15654"/>
                      </a:cubicBezTo>
                      <a:cubicBezTo>
                        <a:pt x="19575" y="15563"/>
                        <a:pt x="19515" y="15441"/>
                        <a:pt x="19484" y="15320"/>
                      </a:cubicBezTo>
                      <a:cubicBezTo>
                        <a:pt x="19484" y="15259"/>
                        <a:pt x="19423" y="15198"/>
                        <a:pt x="19393" y="15168"/>
                      </a:cubicBezTo>
                      <a:cubicBezTo>
                        <a:pt x="19332" y="15137"/>
                        <a:pt x="19302" y="15107"/>
                        <a:pt x="19332" y="15046"/>
                      </a:cubicBezTo>
                      <a:cubicBezTo>
                        <a:pt x="19363" y="14985"/>
                        <a:pt x="19393" y="14985"/>
                        <a:pt x="19454" y="15016"/>
                      </a:cubicBezTo>
                      <a:cubicBezTo>
                        <a:pt x="19515" y="15016"/>
                        <a:pt x="19575" y="15016"/>
                        <a:pt x="19636" y="15016"/>
                      </a:cubicBezTo>
                      <a:cubicBezTo>
                        <a:pt x="19727" y="14955"/>
                        <a:pt x="19758" y="14864"/>
                        <a:pt x="19758" y="14773"/>
                      </a:cubicBezTo>
                      <a:cubicBezTo>
                        <a:pt x="19758" y="14621"/>
                        <a:pt x="19819" y="14469"/>
                        <a:pt x="19819" y="14317"/>
                      </a:cubicBezTo>
                      <a:cubicBezTo>
                        <a:pt x="19819" y="14195"/>
                        <a:pt x="19758" y="14074"/>
                        <a:pt x="19697" y="14013"/>
                      </a:cubicBezTo>
                      <a:cubicBezTo>
                        <a:pt x="19545" y="13891"/>
                        <a:pt x="19667" y="13830"/>
                        <a:pt x="19727" y="13739"/>
                      </a:cubicBezTo>
                      <a:cubicBezTo>
                        <a:pt x="19758" y="13678"/>
                        <a:pt x="19758" y="13618"/>
                        <a:pt x="19697" y="13557"/>
                      </a:cubicBezTo>
                      <a:cubicBezTo>
                        <a:pt x="19575" y="13496"/>
                        <a:pt x="19423" y="13526"/>
                        <a:pt x="19332" y="13405"/>
                      </a:cubicBezTo>
                      <a:cubicBezTo>
                        <a:pt x="19302" y="13405"/>
                        <a:pt x="19271" y="13405"/>
                        <a:pt x="19241" y="13374"/>
                      </a:cubicBezTo>
                      <a:cubicBezTo>
                        <a:pt x="19150" y="13344"/>
                        <a:pt x="19089" y="13283"/>
                        <a:pt x="19089" y="13192"/>
                      </a:cubicBezTo>
                      <a:cubicBezTo>
                        <a:pt x="19089" y="13101"/>
                        <a:pt x="19119" y="13040"/>
                        <a:pt x="19180" y="12979"/>
                      </a:cubicBezTo>
                      <a:lnTo>
                        <a:pt x="19332" y="13131"/>
                      </a:lnTo>
                      <a:lnTo>
                        <a:pt x="19332" y="13131"/>
                      </a:lnTo>
                      <a:lnTo>
                        <a:pt x="19332" y="13101"/>
                      </a:lnTo>
                      <a:lnTo>
                        <a:pt x="19211" y="12949"/>
                      </a:lnTo>
                      <a:lnTo>
                        <a:pt x="19180" y="12949"/>
                      </a:lnTo>
                      <a:lnTo>
                        <a:pt x="19515" y="12615"/>
                      </a:lnTo>
                      <a:cubicBezTo>
                        <a:pt x="19606" y="12584"/>
                        <a:pt x="19697" y="12584"/>
                        <a:pt x="19788" y="12615"/>
                      </a:cubicBezTo>
                      <a:cubicBezTo>
                        <a:pt x="19788" y="12615"/>
                        <a:pt x="19819" y="12645"/>
                        <a:pt x="19819" y="12645"/>
                      </a:cubicBezTo>
                      <a:cubicBezTo>
                        <a:pt x="19971" y="12797"/>
                        <a:pt x="20153" y="12919"/>
                        <a:pt x="20092" y="13162"/>
                      </a:cubicBezTo>
                      <a:cubicBezTo>
                        <a:pt x="20092" y="13374"/>
                        <a:pt x="20123" y="13557"/>
                        <a:pt x="20183" y="13770"/>
                      </a:cubicBezTo>
                      <a:lnTo>
                        <a:pt x="20244" y="13770"/>
                      </a:lnTo>
                      <a:cubicBezTo>
                        <a:pt x="20274" y="13678"/>
                        <a:pt x="20274" y="13618"/>
                        <a:pt x="20274" y="13557"/>
                      </a:cubicBezTo>
                      <a:cubicBezTo>
                        <a:pt x="20244" y="13314"/>
                        <a:pt x="20305" y="13071"/>
                        <a:pt x="20426" y="12858"/>
                      </a:cubicBezTo>
                      <a:cubicBezTo>
                        <a:pt x="20548" y="12675"/>
                        <a:pt x="20578" y="12463"/>
                        <a:pt x="20578" y="12250"/>
                      </a:cubicBezTo>
                      <a:cubicBezTo>
                        <a:pt x="20548" y="12128"/>
                        <a:pt x="20487" y="12037"/>
                        <a:pt x="20396" y="12007"/>
                      </a:cubicBezTo>
                      <a:cubicBezTo>
                        <a:pt x="20305" y="11976"/>
                        <a:pt x="20214" y="11976"/>
                        <a:pt x="20123" y="11946"/>
                      </a:cubicBezTo>
                      <a:cubicBezTo>
                        <a:pt x="20062" y="11916"/>
                        <a:pt x="20001" y="11885"/>
                        <a:pt x="19940" y="11824"/>
                      </a:cubicBezTo>
                      <a:cubicBezTo>
                        <a:pt x="19940" y="11824"/>
                        <a:pt x="19940" y="11794"/>
                        <a:pt x="19940" y="11764"/>
                      </a:cubicBezTo>
                      <a:cubicBezTo>
                        <a:pt x="19940" y="11733"/>
                        <a:pt x="19971" y="11703"/>
                        <a:pt x="20001" y="11703"/>
                      </a:cubicBezTo>
                      <a:cubicBezTo>
                        <a:pt x="20274" y="11642"/>
                        <a:pt x="20305" y="11612"/>
                        <a:pt x="20183" y="11429"/>
                      </a:cubicBezTo>
                      <a:cubicBezTo>
                        <a:pt x="20153" y="11308"/>
                        <a:pt x="20062" y="11216"/>
                        <a:pt x="19971" y="11156"/>
                      </a:cubicBezTo>
                      <a:cubicBezTo>
                        <a:pt x="19910" y="11095"/>
                        <a:pt x="19849" y="11034"/>
                        <a:pt x="19788" y="10973"/>
                      </a:cubicBezTo>
                      <a:cubicBezTo>
                        <a:pt x="19788" y="10973"/>
                        <a:pt x="19788" y="10912"/>
                        <a:pt x="19819" y="10912"/>
                      </a:cubicBezTo>
                      <a:cubicBezTo>
                        <a:pt x="19849" y="10882"/>
                        <a:pt x="19849" y="10882"/>
                        <a:pt x="19879" y="10882"/>
                      </a:cubicBezTo>
                      <a:cubicBezTo>
                        <a:pt x="20062" y="10973"/>
                        <a:pt x="20183" y="10882"/>
                        <a:pt x="20214" y="10700"/>
                      </a:cubicBezTo>
                      <a:cubicBezTo>
                        <a:pt x="20335" y="10487"/>
                        <a:pt x="20396" y="10244"/>
                        <a:pt x="20457" y="10001"/>
                      </a:cubicBezTo>
                      <a:cubicBezTo>
                        <a:pt x="20457" y="9393"/>
                        <a:pt x="20700" y="8815"/>
                        <a:pt x="21095" y="8390"/>
                      </a:cubicBezTo>
                      <a:cubicBezTo>
                        <a:pt x="21217" y="8238"/>
                        <a:pt x="21308" y="8086"/>
                        <a:pt x="21430" y="7934"/>
                      </a:cubicBezTo>
                      <a:cubicBezTo>
                        <a:pt x="21460" y="7873"/>
                        <a:pt x="21460" y="7812"/>
                        <a:pt x="21460" y="7751"/>
                      </a:cubicBezTo>
                      <a:cubicBezTo>
                        <a:pt x="21399" y="7599"/>
                        <a:pt x="21430" y="7569"/>
                        <a:pt x="21581" y="7539"/>
                      </a:cubicBezTo>
                      <a:cubicBezTo>
                        <a:pt x="21764" y="7508"/>
                        <a:pt x="21916" y="7387"/>
                        <a:pt x="22007" y="7235"/>
                      </a:cubicBezTo>
                      <a:cubicBezTo>
                        <a:pt x="22037" y="7143"/>
                        <a:pt x="22007" y="7052"/>
                        <a:pt x="21916" y="6991"/>
                      </a:cubicBezTo>
                      <a:cubicBezTo>
                        <a:pt x="21855" y="6961"/>
                        <a:pt x="21794" y="6961"/>
                        <a:pt x="21733" y="6931"/>
                      </a:cubicBezTo>
                      <a:cubicBezTo>
                        <a:pt x="21642" y="6931"/>
                        <a:pt x="21551" y="6931"/>
                        <a:pt x="21460" y="6900"/>
                      </a:cubicBezTo>
                      <a:cubicBezTo>
                        <a:pt x="21460" y="6900"/>
                        <a:pt x="21430" y="6870"/>
                        <a:pt x="21430" y="6870"/>
                      </a:cubicBezTo>
                      <a:cubicBezTo>
                        <a:pt x="21430" y="6839"/>
                        <a:pt x="21460" y="6779"/>
                        <a:pt x="21490" y="6748"/>
                      </a:cubicBezTo>
                      <a:cubicBezTo>
                        <a:pt x="21612" y="6718"/>
                        <a:pt x="21733" y="6718"/>
                        <a:pt x="21825" y="6779"/>
                      </a:cubicBezTo>
                      <a:cubicBezTo>
                        <a:pt x="22007" y="6870"/>
                        <a:pt x="22189" y="6839"/>
                        <a:pt x="22341" y="6748"/>
                      </a:cubicBezTo>
                      <a:cubicBezTo>
                        <a:pt x="22402" y="6718"/>
                        <a:pt x="22493" y="6687"/>
                        <a:pt x="22524" y="6657"/>
                      </a:cubicBezTo>
                      <a:cubicBezTo>
                        <a:pt x="22585" y="6627"/>
                        <a:pt x="22615" y="6535"/>
                        <a:pt x="22615" y="6475"/>
                      </a:cubicBezTo>
                      <a:cubicBezTo>
                        <a:pt x="22615" y="6414"/>
                        <a:pt x="22585" y="6384"/>
                        <a:pt x="22585" y="6353"/>
                      </a:cubicBezTo>
                      <a:cubicBezTo>
                        <a:pt x="22585" y="6292"/>
                        <a:pt x="22615" y="6201"/>
                        <a:pt x="22706" y="6201"/>
                      </a:cubicBezTo>
                      <a:cubicBezTo>
                        <a:pt x="22858" y="6232"/>
                        <a:pt x="23010" y="6201"/>
                        <a:pt x="23132" y="6080"/>
                      </a:cubicBezTo>
                      <a:cubicBezTo>
                        <a:pt x="23192" y="5988"/>
                        <a:pt x="23253" y="5928"/>
                        <a:pt x="23344" y="5897"/>
                      </a:cubicBezTo>
                      <a:cubicBezTo>
                        <a:pt x="23679" y="5654"/>
                        <a:pt x="23679" y="5502"/>
                        <a:pt x="23405" y="5168"/>
                      </a:cubicBezTo>
                      <a:lnTo>
                        <a:pt x="23314" y="5046"/>
                      </a:lnTo>
                      <a:cubicBezTo>
                        <a:pt x="23071" y="4773"/>
                        <a:pt x="22676" y="4590"/>
                        <a:pt x="22281" y="4621"/>
                      </a:cubicBezTo>
                      <a:cubicBezTo>
                        <a:pt x="22068" y="4621"/>
                        <a:pt x="21855" y="4651"/>
                        <a:pt x="21642" y="4742"/>
                      </a:cubicBezTo>
                      <a:cubicBezTo>
                        <a:pt x="21581" y="4742"/>
                        <a:pt x="21551" y="4803"/>
                        <a:pt x="21551" y="4833"/>
                      </a:cubicBezTo>
                      <a:cubicBezTo>
                        <a:pt x="21521" y="4894"/>
                        <a:pt x="21490" y="4985"/>
                        <a:pt x="21490" y="5046"/>
                      </a:cubicBezTo>
                      <a:cubicBezTo>
                        <a:pt x="21460" y="5107"/>
                        <a:pt x="21369" y="5137"/>
                        <a:pt x="21247" y="5137"/>
                      </a:cubicBezTo>
                      <a:cubicBezTo>
                        <a:pt x="21156" y="5107"/>
                        <a:pt x="21095" y="5077"/>
                        <a:pt x="21004" y="5016"/>
                      </a:cubicBezTo>
                      <a:cubicBezTo>
                        <a:pt x="20974" y="4955"/>
                        <a:pt x="20882" y="4955"/>
                        <a:pt x="20852" y="5046"/>
                      </a:cubicBezTo>
                      <a:cubicBezTo>
                        <a:pt x="20639" y="5380"/>
                        <a:pt x="20274" y="5624"/>
                        <a:pt x="19879" y="5715"/>
                      </a:cubicBezTo>
                      <a:cubicBezTo>
                        <a:pt x="19667" y="5776"/>
                        <a:pt x="19454" y="5867"/>
                        <a:pt x="19271" y="5988"/>
                      </a:cubicBezTo>
                      <a:cubicBezTo>
                        <a:pt x="19271" y="5988"/>
                        <a:pt x="19271" y="5988"/>
                        <a:pt x="19271" y="5988"/>
                      </a:cubicBezTo>
                      <a:cubicBezTo>
                        <a:pt x="19211" y="6049"/>
                        <a:pt x="19180" y="6080"/>
                        <a:pt x="19119" y="6140"/>
                      </a:cubicBezTo>
                      <a:lnTo>
                        <a:pt x="18998" y="6262"/>
                      </a:lnTo>
                      <a:lnTo>
                        <a:pt x="18937" y="6292"/>
                      </a:lnTo>
                      <a:lnTo>
                        <a:pt x="18967" y="6262"/>
                      </a:lnTo>
                      <a:lnTo>
                        <a:pt x="19119" y="6110"/>
                      </a:lnTo>
                      <a:lnTo>
                        <a:pt x="19241" y="5988"/>
                      </a:lnTo>
                      <a:lnTo>
                        <a:pt x="19271" y="5988"/>
                      </a:lnTo>
                      <a:cubicBezTo>
                        <a:pt x="19271" y="5928"/>
                        <a:pt x="19302" y="5867"/>
                        <a:pt x="19332" y="5806"/>
                      </a:cubicBezTo>
                      <a:cubicBezTo>
                        <a:pt x="19454" y="5624"/>
                        <a:pt x="19636" y="5502"/>
                        <a:pt x="19849" y="5411"/>
                      </a:cubicBezTo>
                      <a:cubicBezTo>
                        <a:pt x="20092" y="5320"/>
                        <a:pt x="20274" y="5137"/>
                        <a:pt x="20366" y="4894"/>
                      </a:cubicBezTo>
                      <a:cubicBezTo>
                        <a:pt x="20366" y="4833"/>
                        <a:pt x="20396" y="4773"/>
                        <a:pt x="20426" y="4712"/>
                      </a:cubicBezTo>
                      <a:cubicBezTo>
                        <a:pt x="20639" y="4165"/>
                        <a:pt x="20396" y="4043"/>
                        <a:pt x="19971" y="4104"/>
                      </a:cubicBezTo>
                      <a:cubicBezTo>
                        <a:pt x="19971" y="4104"/>
                        <a:pt x="19940" y="4104"/>
                        <a:pt x="19910" y="4104"/>
                      </a:cubicBezTo>
                      <a:cubicBezTo>
                        <a:pt x="19879" y="4134"/>
                        <a:pt x="19819" y="4134"/>
                        <a:pt x="19819" y="4165"/>
                      </a:cubicBezTo>
                      <a:cubicBezTo>
                        <a:pt x="19758" y="4286"/>
                        <a:pt x="19727" y="4408"/>
                        <a:pt x="19697" y="4499"/>
                      </a:cubicBezTo>
                      <a:cubicBezTo>
                        <a:pt x="19636" y="4621"/>
                        <a:pt x="19515" y="4712"/>
                        <a:pt x="19393" y="4712"/>
                      </a:cubicBezTo>
                      <a:cubicBezTo>
                        <a:pt x="19363" y="4712"/>
                        <a:pt x="19332" y="4712"/>
                        <a:pt x="19302" y="4712"/>
                      </a:cubicBezTo>
                      <a:cubicBezTo>
                        <a:pt x="19089" y="4651"/>
                        <a:pt x="18815" y="4651"/>
                        <a:pt x="18572" y="4681"/>
                      </a:cubicBezTo>
                      <a:cubicBezTo>
                        <a:pt x="18572" y="4681"/>
                        <a:pt x="18542" y="4651"/>
                        <a:pt x="18542" y="4651"/>
                      </a:cubicBezTo>
                      <a:cubicBezTo>
                        <a:pt x="18542" y="4621"/>
                        <a:pt x="18542" y="4590"/>
                        <a:pt x="18572" y="4590"/>
                      </a:cubicBezTo>
                      <a:cubicBezTo>
                        <a:pt x="18694" y="4529"/>
                        <a:pt x="18815" y="4499"/>
                        <a:pt x="18937" y="4438"/>
                      </a:cubicBezTo>
                      <a:cubicBezTo>
                        <a:pt x="19059" y="4408"/>
                        <a:pt x="19150" y="4317"/>
                        <a:pt x="19180" y="4195"/>
                      </a:cubicBezTo>
                      <a:cubicBezTo>
                        <a:pt x="19180" y="4134"/>
                        <a:pt x="19150" y="3982"/>
                        <a:pt x="19059" y="3982"/>
                      </a:cubicBezTo>
                      <a:lnTo>
                        <a:pt x="18603" y="3861"/>
                      </a:lnTo>
                      <a:cubicBezTo>
                        <a:pt x="18086" y="3709"/>
                        <a:pt x="17508" y="3769"/>
                        <a:pt x="17022" y="4013"/>
                      </a:cubicBezTo>
                      <a:cubicBezTo>
                        <a:pt x="16931" y="4043"/>
                        <a:pt x="16840" y="4073"/>
                        <a:pt x="16749" y="4104"/>
                      </a:cubicBezTo>
                      <a:cubicBezTo>
                        <a:pt x="16627" y="4165"/>
                        <a:pt x="16505" y="4195"/>
                        <a:pt x="16384" y="4225"/>
                      </a:cubicBezTo>
                      <a:cubicBezTo>
                        <a:pt x="16353" y="4225"/>
                        <a:pt x="16323" y="4195"/>
                        <a:pt x="16293" y="4165"/>
                      </a:cubicBezTo>
                      <a:cubicBezTo>
                        <a:pt x="16293" y="4134"/>
                        <a:pt x="16293" y="4134"/>
                        <a:pt x="16293" y="4104"/>
                      </a:cubicBezTo>
                      <a:cubicBezTo>
                        <a:pt x="16384" y="4043"/>
                        <a:pt x="16445" y="4013"/>
                        <a:pt x="16536" y="3982"/>
                      </a:cubicBezTo>
                      <a:cubicBezTo>
                        <a:pt x="16779" y="3891"/>
                        <a:pt x="17022" y="3800"/>
                        <a:pt x="17235" y="3709"/>
                      </a:cubicBezTo>
                      <a:cubicBezTo>
                        <a:pt x="17630" y="3526"/>
                        <a:pt x="18086" y="3496"/>
                        <a:pt x="18512" y="3618"/>
                      </a:cubicBezTo>
                      <a:cubicBezTo>
                        <a:pt x="18785" y="3709"/>
                        <a:pt x="19089" y="3739"/>
                        <a:pt x="19363" y="3678"/>
                      </a:cubicBezTo>
                      <a:cubicBezTo>
                        <a:pt x="19636" y="3678"/>
                        <a:pt x="19910" y="3618"/>
                        <a:pt x="20183" y="3587"/>
                      </a:cubicBezTo>
                      <a:cubicBezTo>
                        <a:pt x="20487" y="3557"/>
                        <a:pt x="20761" y="3405"/>
                        <a:pt x="20974" y="3222"/>
                      </a:cubicBezTo>
                      <a:cubicBezTo>
                        <a:pt x="21095" y="3101"/>
                        <a:pt x="21095" y="2918"/>
                        <a:pt x="21004" y="2766"/>
                      </a:cubicBezTo>
                      <a:cubicBezTo>
                        <a:pt x="20822" y="2645"/>
                        <a:pt x="20670" y="2523"/>
                        <a:pt x="20518" y="2402"/>
                      </a:cubicBezTo>
                      <a:cubicBezTo>
                        <a:pt x="20274" y="2189"/>
                        <a:pt x="19910" y="2128"/>
                        <a:pt x="19606" y="2280"/>
                      </a:cubicBezTo>
                      <a:cubicBezTo>
                        <a:pt x="19575" y="2280"/>
                        <a:pt x="19515" y="2280"/>
                        <a:pt x="19484" y="2280"/>
                      </a:cubicBezTo>
                      <a:cubicBezTo>
                        <a:pt x="19454" y="2280"/>
                        <a:pt x="19454" y="2250"/>
                        <a:pt x="19423" y="2219"/>
                      </a:cubicBezTo>
                      <a:cubicBezTo>
                        <a:pt x="19423" y="2219"/>
                        <a:pt x="19423" y="2189"/>
                        <a:pt x="19454" y="2189"/>
                      </a:cubicBezTo>
                      <a:cubicBezTo>
                        <a:pt x="19515" y="2159"/>
                        <a:pt x="19575" y="2128"/>
                        <a:pt x="19636" y="2098"/>
                      </a:cubicBezTo>
                      <a:cubicBezTo>
                        <a:pt x="19819" y="2007"/>
                        <a:pt x="19879" y="1763"/>
                        <a:pt x="19727" y="1611"/>
                      </a:cubicBezTo>
                      <a:cubicBezTo>
                        <a:pt x="19697" y="1520"/>
                        <a:pt x="19575" y="1459"/>
                        <a:pt x="19515" y="1490"/>
                      </a:cubicBezTo>
                      <a:cubicBezTo>
                        <a:pt x="19089" y="1611"/>
                        <a:pt x="18633" y="1611"/>
                        <a:pt x="18238" y="1429"/>
                      </a:cubicBezTo>
                      <a:cubicBezTo>
                        <a:pt x="18116" y="1399"/>
                        <a:pt x="17995" y="1368"/>
                        <a:pt x="17843" y="1399"/>
                      </a:cubicBezTo>
                      <a:cubicBezTo>
                        <a:pt x="17691" y="1399"/>
                        <a:pt x="17539" y="1429"/>
                        <a:pt x="17387" y="1459"/>
                      </a:cubicBezTo>
                      <a:cubicBezTo>
                        <a:pt x="17174" y="1551"/>
                        <a:pt x="16931" y="1551"/>
                        <a:pt x="16718" y="1520"/>
                      </a:cubicBezTo>
                      <a:cubicBezTo>
                        <a:pt x="16566" y="1490"/>
                        <a:pt x="16384" y="1520"/>
                        <a:pt x="16262" y="1611"/>
                      </a:cubicBezTo>
                      <a:cubicBezTo>
                        <a:pt x="16201" y="1642"/>
                        <a:pt x="16141" y="1642"/>
                        <a:pt x="16049" y="1642"/>
                      </a:cubicBezTo>
                      <a:cubicBezTo>
                        <a:pt x="16049" y="1642"/>
                        <a:pt x="16019" y="1642"/>
                        <a:pt x="16019" y="1611"/>
                      </a:cubicBezTo>
                      <a:lnTo>
                        <a:pt x="16019" y="1581"/>
                      </a:lnTo>
                      <a:cubicBezTo>
                        <a:pt x="16080" y="1520"/>
                        <a:pt x="16171" y="1490"/>
                        <a:pt x="16232" y="1459"/>
                      </a:cubicBezTo>
                      <a:cubicBezTo>
                        <a:pt x="16414" y="1459"/>
                        <a:pt x="16597" y="1429"/>
                        <a:pt x="16779" y="1429"/>
                      </a:cubicBezTo>
                      <a:cubicBezTo>
                        <a:pt x="17113" y="1338"/>
                        <a:pt x="17448" y="1277"/>
                        <a:pt x="17812" y="1277"/>
                      </a:cubicBezTo>
                      <a:cubicBezTo>
                        <a:pt x="18056" y="1247"/>
                        <a:pt x="18360" y="1277"/>
                        <a:pt x="18603" y="1368"/>
                      </a:cubicBezTo>
                      <a:cubicBezTo>
                        <a:pt x="18846" y="1429"/>
                        <a:pt x="19119" y="1368"/>
                        <a:pt x="19302" y="1216"/>
                      </a:cubicBezTo>
                      <a:cubicBezTo>
                        <a:pt x="19332" y="1186"/>
                        <a:pt x="19363" y="1155"/>
                        <a:pt x="19332" y="1095"/>
                      </a:cubicBezTo>
                      <a:cubicBezTo>
                        <a:pt x="19211" y="852"/>
                        <a:pt x="18967" y="669"/>
                        <a:pt x="18694" y="639"/>
                      </a:cubicBezTo>
                      <a:cubicBezTo>
                        <a:pt x="18208" y="517"/>
                        <a:pt x="17752" y="335"/>
                        <a:pt x="17296" y="152"/>
                      </a:cubicBezTo>
                      <a:cubicBezTo>
                        <a:pt x="17053" y="122"/>
                        <a:pt x="16840" y="61"/>
                        <a:pt x="16627" y="31"/>
                      </a:cubicBezTo>
                      <a:cubicBezTo>
                        <a:pt x="16353" y="0"/>
                        <a:pt x="16141" y="122"/>
                        <a:pt x="15867" y="122"/>
                      </a:cubicBezTo>
                      <a:cubicBezTo>
                        <a:pt x="15715" y="213"/>
                        <a:pt x="15563" y="365"/>
                        <a:pt x="15472" y="548"/>
                      </a:cubicBezTo>
                      <a:lnTo>
                        <a:pt x="15442" y="578"/>
                      </a:lnTo>
                      <a:lnTo>
                        <a:pt x="15442" y="578"/>
                      </a:lnTo>
                      <a:lnTo>
                        <a:pt x="15442" y="608"/>
                      </a:lnTo>
                      <a:lnTo>
                        <a:pt x="15442" y="608"/>
                      </a:lnTo>
                      <a:lnTo>
                        <a:pt x="15442" y="730"/>
                      </a:lnTo>
                      <a:lnTo>
                        <a:pt x="15442" y="730"/>
                      </a:lnTo>
                      <a:lnTo>
                        <a:pt x="15442" y="791"/>
                      </a:lnTo>
                      <a:lnTo>
                        <a:pt x="15411" y="760"/>
                      </a:lnTo>
                      <a:lnTo>
                        <a:pt x="15411" y="730"/>
                      </a:lnTo>
                      <a:cubicBezTo>
                        <a:pt x="15259" y="730"/>
                        <a:pt x="15107" y="669"/>
                        <a:pt x="15016" y="548"/>
                      </a:cubicBezTo>
                      <a:cubicBezTo>
                        <a:pt x="14955" y="517"/>
                        <a:pt x="14925" y="548"/>
                        <a:pt x="14894" y="578"/>
                      </a:cubicBezTo>
                      <a:cubicBezTo>
                        <a:pt x="14894" y="608"/>
                        <a:pt x="14894" y="639"/>
                        <a:pt x="14894" y="639"/>
                      </a:cubicBezTo>
                      <a:cubicBezTo>
                        <a:pt x="14894" y="700"/>
                        <a:pt x="14925" y="791"/>
                        <a:pt x="14925" y="852"/>
                      </a:cubicBezTo>
                      <a:cubicBezTo>
                        <a:pt x="14955" y="882"/>
                        <a:pt x="14925" y="943"/>
                        <a:pt x="14925" y="943"/>
                      </a:cubicBezTo>
                      <a:cubicBezTo>
                        <a:pt x="14864" y="973"/>
                        <a:pt x="14834" y="973"/>
                        <a:pt x="14773" y="973"/>
                      </a:cubicBezTo>
                      <a:cubicBezTo>
                        <a:pt x="14590" y="912"/>
                        <a:pt x="14408" y="821"/>
                        <a:pt x="14256" y="700"/>
                      </a:cubicBezTo>
                      <a:cubicBezTo>
                        <a:pt x="14135" y="608"/>
                        <a:pt x="13983" y="608"/>
                        <a:pt x="13861" y="700"/>
                      </a:cubicBezTo>
                      <a:cubicBezTo>
                        <a:pt x="13770" y="791"/>
                        <a:pt x="13618" y="821"/>
                        <a:pt x="13496" y="852"/>
                      </a:cubicBezTo>
                      <a:cubicBezTo>
                        <a:pt x="13405" y="821"/>
                        <a:pt x="13344" y="882"/>
                        <a:pt x="13344" y="973"/>
                      </a:cubicBezTo>
                      <a:cubicBezTo>
                        <a:pt x="13344" y="1125"/>
                        <a:pt x="13344" y="1277"/>
                        <a:pt x="13344" y="1429"/>
                      </a:cubicBezTo>
                      <a:cubicBezTo>
                        <a:pt x="13314" y="1520"/>
                        <a:pt x="13283" y="1611"/>
                        <a:pt x="13192" y="1642"/>
                      </a:cubicBezTo>
                      <a:cubicBezTo>
                        <a:pt x="13131" y="1703"/>
                        <a:pt x="13071" y="1794"/>
                        <a:pt x="13010" y="1855"/>
                      </a:cubicBezTo>
                      <a:cubicBezTo>
                        <a:pt x="12980" y="1855"/>
                        <a:pt x="12919" y="1885"/>
                        <a:pt x="12888" y="1855"/>
                      </a:cubicBezTo>
                      <a:cubicBezTo>
                        <a:pt x="12767" y="1794"/>
                        <a:pt x="12615" y="1733"/>
                        <a:pt x="12463" y="1703"/>
                      </a:cubicBezTo>
                      <a:cubicBezTo>
                        <a:pt x="12402" y="1703"/>
                        <a:pt x="12311" y="1794"/>
                        <a:pt x="12311" y="1824"/>
                      </a:cubicBezTo>
                      <a:cubicBezTo>
                        <a:pt x="12280" y="1885"/>
                        <a:pt x="12280" y="1976"/>
                        <a:pt x="12311" y="2037"/>
                      </a:cubicBezTo>
                      <a:cubicBezTo>
                        <a:pt x="12341" y="2280"/>
                        <a:pt x="12372" y="2523"/>
                        <a:pt x="12432" y="2766"/>
                      </a:cubicBezTo>
                      <a:cubicBezTo>
                        <a:pt x="12493" y="3070"/>
                        <a:pt x="12554" y="3374"/>
                        <a:pt x="12676" y="3678"/>
                      </a:cubicBezTo>
                      <a:cubicBezTo>
                        <a:pt x="12706" y="3739"/>
                        <a:pt x="12645" y="3800"/>
                        <a:pt x="12554" y="3800"/>
                      </a:cubicBezTo>
                      <a:cubicBezTo>
                        <a:pt x="12463" y="3800"/>
                        <a:pt x="12311" y="3800"/>
                        <a:pt x="12280" y="3678"/>
                      </a:cubicBezTo>
                      <a:cubicBezTo>
                        <a:pt x="12250" y="3557"/>
                        <a:pt x="12189" y="3466"/>
                        <a:pt x="12068" y="3435"/>
                      </a:cubicBezTo>
                      <a:cubicBezTo>
                        <a:pt x="12037" y="3435"/>
                        <a:pt x="12068" y="3405"/>
                        <a:pt x="12098" y="3344"/>
                      </a:cubicBezTo>
                      <a:cubicBezTo>
                        <a:pt x="12220" y="3253"/>
                        <a:pt x="12220" y="3162"/>
                        <a:pt x="12128" y="3070"/>
                      </a:cubicBezTo>
                      <a:cubicBezTo>
                        <a:pt x="12007" y="3010"/>
                        <a:pt x="11916" y="2918"/>
                        <a:pt x="11885" y="2797"/>
                      </a:cubicBezTo>
                      <a:cubicBezTo>
                        <a:pt x="11794" y="2584"/>
                        <a:pt x="11703" y="2371"/>
                        <a:pt x="11612" y="2159"/>
                      </a:cubicBezTo>
                      <a:cubicBezTo>
                        <a:pt x="11551" y="2037"/>
                        <a:pt x="11460" y="1946"/>
                        <a:pt x="11338" y="1885"/>
                      </a:cubicBezTo>
                      <a:cubicBezTo>
                        <a:pt x="11217" y="1824"/>
                        <a:pt x="11095" y="1855"/>
                        <a:pt x="11034" y="1946"/>
                      </a:cubicBezTo>
                      <a:lnTo>
                        <a:pt x="11004" y="2098"/>
                      </a:lnTo>
                      <a:cubicBezTo>
                        <a:pt x="10913" y="2341"/>
                        <a:pt x="10882" y="2614"/>
                        <a:pt x="10913" y="2888"/>
                      </a:cubicBezTo>
                      <a:cubicBezTo>
                        <a:pt x="10913" y="3010"/>
                        <a:pt x="10913" y="3101"/>
                        <a:pt x="10852" y="3222"/>
                      </a:cubicBezTo>
                      <a:cubicBezTo>
                        <a:pt x="10791" y="3314"/>
                        <a:pt x="10639" y="3253"/>
                        <a:pt x="10548" y="3253"/>
                      </a:cubicBezTo>
                      <a:cubicBezTo>
                        <a:pt x="10517" y="3253"/>
                        <a:pt x="10487" y="3253"/>
                        <a:pt x="10457" y="3253"/>
                      </a:cubicBezTo>
                      <a:cubicBezTo>
                        <a:pt x="10426" y="3283"/>
                        <a:pt x="10396" y="3314"/>
                        <a:pt x="10365" y="3314"/>
                      </a:cubicBezTo>
                      <a:cubicBezTo>
                        <a:pt x="10335" y="3344"/>
                        <a:pt x="10244" y="3283"/>
                        <a:pt x="10244" y="3222"/>
                      </a:cubicBezTo>
                      <a:cubicBezTo>
                        <a:pt x="10183" y="3101"/>
                        <a:pt x="10365" y="3040"/>
                        <a:pt x="10305" y="2918"/>
                      </a:cubicBezTo>
                      <a:cubicBezTo>
                        <a:pt x="10274" y="2706"/>
                        <a:pt x="10244" y="2462"/>
                        <a:pt x="10274" y="2250"/>
                      </a:cubicBezTo>
                      <a:cubicBezTo>
                        <a:pt x="10244" y="2189"/>
                        <a:pt x="10244" y="2128"/>
                        <a:pt x="10214" y="2067"/>
                      </a:cubicBezTo>
                      <a:cubicBezTo>
                        <a:pt x="10214" y="2067"/>
                        <a:pt x="10183" y="2007"/>
                        <a:pt x="10153" y="2007"/>
                      </a:cubicBezTo>
                      <a:cubicBezTo>
                        <a:pt x="10122" y="2007"/>
                        <a:pt x="10092" y="2037"/>
                        <a:pt x="10062" y="2067"/>
                      </a:cubicBezTo>
                      <a:cubicBezTo>
                        <a:pt x="9970" y="2159"/>
                        <a:pt x="9940" y="2280"/>
                        <a:pt x="9970" y="2371"/>
                      </a:cubicBezTo>
                      <a:cubicBezTo>
                        <a:pt x="9970" y="2493"/>
                        <a:pt x="9970" y="2614"/>
                        <a:pt x="9970" y="2706"/>
                      </a:cubicBezTo>
                      <a:cubicBezTo>
                        <a:pt x="9910" y="2797"/>
                        <a:pt x="9849" y="2888"/>
                        <a:pt x="9758" y="2979"/>
                      </a:cubicBezTo>
                      <a:lnTo>
                        <a:pt x="9727" y="3010"/>
                      </a:lnTo>
                      <a:cubicBezTo>
                        <a:pt x="9727" y="3040"/>
                        <a:pt x="9727" y="3040"/>
                        <a:pt x="9727" y="3040"/>
                      </a:cubicBezTo>
                      <a:lnTo>
                        <a:pt x="9575" y="3162"/>
                      </a:lnTo>
                      <a:lnTo>
                        <a:pt x="9423" y="3314"/>
                      </a:lnTo>
                      <a:cubicBezTo>
                        <a:pt x="9423" y="3314"/>
                        <a:pt x="9423" y="3314"/>
                        <a:pt x="9393" y="3344"/>
                      </a:cubicBezTo>
                      <a:cubicBezTo>
                        <a:pt x="9362" y="3344"/>
                        <a:pt x="9393" y="3374"/>
                        <a:pt x="9393" y="3405"/>
                      </a:cubicBezTo>
                      <a:lnTo>
                        <a:pt x="9393" y="3344"/>
                      </a:lnTo>
                      <a:cubicBezTo>
                        <a:pt x="9393" y="3314"/>
                        <a:pt x="9393" y="3314"/>
                        <a:pt x="9393" y="3283"/>
                      </a:cubicBezTo>
                      <a:lnTo>
                        <a:pt x="9545" y="3131"/>
                      </a:lnTo>
                      <a:lnTo>
                        <a:pt x="9697" y="3040"/>
                      </a:lnTo>
                      <a:lnTo>
                        <a:pt x="9697" y="3040"/>
                      </a:lnTo>
                      <a:cubicBezTo>
                        <a:pt x="9666" y="2949"/>
                        <a:pt x="9636" y="2888"/>
                        <a:pt x="9666" y="2797"/>
                      </a:cubicBezTo>
                      <a:cubicBezTo>
                        <a:pt x="9697" y="2645"/>
                        <a:pt x="9788" y="2493"/>
                        <a:pt x="9818" y="2341"/>
                      </a:cubicBezTo>
                      <a:cubicBezTo>
                        <a:pt x="9879" y="2189"/>
                        <a:pt x="9879" y="2037"/>
                        <a:pt x="9849" y="1885"/>
                      </a:cubicBezTo>
                      <a:cubicBezTo>
                        <a:pt x="9818" y="1794"/>
                        <a:pt x="9727" y="1703"/>
                        <a:pt x="9636" y="1733"/>
                      </a:cubicBezTo>
                      <a:cubicBezTo>
                        <a:pt x="9545" y="1733"/>
                        <a:pt x="9423" y="1763"/>
                        <a:pt x="9332" y="1794"/>
                      </a:cubicBezTo>
                      <a:cubicBezTo>
                        <a:pt x="9119" y="1885"/>
                        <a:pt x="8876" y="1946"/>
                        <a:pt x="8663" y="1946"/>
                      </a:cubicBezTo>
                      <a:cubicBezTo>
                        <a:pt x="8359" y="2007"/>
                        <a:pt x="8025" y="2007"/>
                        <a:pt x="7721" y="2037"/>
                      </a:cubicBezTo>
                      <a:cubicBezTo>
                        <a:pt x="7599" y="2067"/>
                        <a:pt x="7508" y="2159"/>
                        <a:pt x="7508" y="2280"/>
                      </a:cubicBezTo>
                      <a:lnTo>
                        <a:pt x="7508" y="2462"/>
                      </a:lnTo>
                      <a:cubicBezTo>
                        <a:pt x="7508" y="2493"/>
                        <a:pt x="7508" y="2523"/>
                        <a:pt x="7478" y="2523"/>
                      </a:cubicBezTo>
                      <a:cubicBezTo>
                        <a:pt x="7447" y="2523"/>
                        <a:pt x="7447" y="2523"/>
                        <a:pt x="7417" y="2493"/>
                      </a:cubicBezTo>
                      <a:cubicBezTo>
                        <a:pt x="7356" y="2432"/>
                        <a:pt x="7326" y="2341"/>
                        <a:pt x="7265" y="2280"/>
                      </a:cubicBezTo>
                      <a:cubicBezTo>
                        <a:pt x="7174" y="2250"/>
                        <a:pt x="7022" y="2280"/>
                        <a:pt x="6931" y="2341"/>
                      </a:cubicBezTo>
                      <a:cubicBezTo>
                        <a:pt x="6809" y="2371"/>
                        <a:pt x="6748" y="2462"/>
                        <a:pt x="6718" y="2584"/>
                      </a:cubicBezTo>
                      <a:cubicBezTo>
                        <a:pt x="6688" y="2645"/>
                        <a:pt x="6688" y="2706"/>
                        <a:pt x="6657" y="2766"/>
                      </a:cubicBezTo>
                      <a:cubicBezTo>
                        <a:pt x="6657" y="2918"/>
                        <a:pt x="6627" y="3040"/>
                        <a:pt x="6596" y="3162"/>
                      </a:cubicBezTo>
                      <a:cubicBezTo>
                        <a:pt x="6536" y="3283"/>
                        <a:pt x="6444" y="3374"/>
                        <a:pt x="6323" y="3466"/>
                      </a:cubicBezTo>
                      <a:cubicBezTo>
                        <a:pt x="6292" y="3496"/>
                        <a:pt x="6292" y="3526"/>
                        <a:pt x="6262" y="3557"/>
                      </a:cubicBezTo>
                      <a:cubicBezTo>
                        <a:pt x="6201" y="3648"/>
                        <a:pt x="6080" y="3648"/>
                        <a:pt x="6019" y="3587"/>
                      </a:cubicBezTo>
                      <a:cubicBezTo>
                        <a:pt x="5897" y="3466"/>
                        <a:pt x="5685" y="3435"/>
                        <a:pt x="5533" y="3466"/>
                      </a:cubicBezTo>
                      <a:cubicBezTo>
                        <a:pt x="5289" y="3496"/>
                        <a:pt x="5077" y="3618"/>
                        <a:pt x="4955" y="3800"/>
                      </a:cubicBezTo>
                      <a:cubicBezTo>
                        <a:pt x="4803" y="3952"/>
                        <a:pt x="4590" y="4073"/>
                        <a:pt x="4347" y="4073"/>
                      </a:cubicBezTo>
                      <a:cubicBezTo>
                        <a:pt x="4317" y="4134"/>
                        <a:pt x="4286" y="4165"/>
                        <a:pt x="4226" y="4195"/>
                      </a:cubicBezTo>
                      <a:cubicBezTo>
                        <a:pt x="4013" y="4377"/>
                        <a:pt x="3830" y="4560"/>
                        <a:pt x="3709" y="4803"/>
                      </a:cubicBezTo>
                      <a:cubicBezTo>
                        <a:pt x="3587" y="4925"/>
                        <a:pt x="3678" y="5168"/>
                        <a:pt x="3830" y="5198"/>
                      </a:cubicBezTo>
                      <a:lnTo>
                        <a:pt x="4347" y="5350"/>
                      </a:lnTo>
                      <a:lnTo>
                        <a:pt x="4347" y="5350"/>
                      </a:lnTo>
                      <a:lnTo>
                        <a:pt x="4378" y="5320"/>
                      </a:lnTo>
                      <a:lnTo>
                        <a:pt x="4347" y="5350"/>
                      </a:lnTo>
                      <a:lnTo>
                        <a:pt x="4347" y="5350"/>
                      </a:lnTo>
                      <a:cubicBezTo>
                        <a:pt x="4347" y="5411"/>
                        <a:pt x="4378" y="5441"/>
                        <a:pt x="4378" y="5472"/>
                      </a:cubicBezTo>
                      <a:cubicBezTo>
                        <a:pt x="4408" y="5532"/>
                        <a:pt x="4408" y="5624"/>
                        <a:pt x="4347" y="5654"/>
                      </a:cubicBezTo>
                      <a:cubicBezTo>
                        <a:pt x="4226" y="5715"/>
                        <a:pt x="4165" y="5806"/>
                        <a:pt x="4134" y="5897"/>
                      </a:cubicBezTo>
                      <a:cubicBezTo>
                        <a:pt x="4104" y="5988"/>
                        <a:pt x="4074" y="6080"/>
                        <a:pt x="4013" y="6140"/>
                      </a:cubicBezTo>
                      <a:cubicBezTo>
                        <a:pt x="3891" y="6292"/>
                        <a:pt x="3739" y="6444"/>
                        <a:pt x="3587" y="6596"/>
                      </a:cubicBezTo>
                      <a:cubicBezTo>
                        <a:pt x="3526" y="6657"/>
                        <a:pt x="3435" y="6687"/>
                        <a:pt x="3344" y="6657"/>
                      </a:cubicBezTo>
                      <a:cubicBezTo>
                        <a:pt x="3071" y="6535"/>
                        <a:pt x="2767" y="6505"/>
                        <a:pt x="2493" y="6535"/>
                      </a:cubicBezTo>
                      <a:cubicBezTo>
                        <a:pt x="2371" y="6535"/>
                        <a:pt x="2250" y="6566"/>
                        <a:pt x="2159" y="6627"/>
                      </a:cubicBezTo>
                      <a:cubicBezTo>
                        <a:pt x="2037" y="6748"/>
                        <a:pt x="1885" y="6779"/>
                        <a:pt x="1733" y="6809"/>
                      </a:cubicBezTo>
                      <a:cubicBezTo>
                        <a:pt x="1429" y="6870"/>
                        <a:pt x="1125" y="6931"/>
                        <a:pt x="791" y="6961"/>
                      </a:cubicBezTo>
                      <a:cubicBezTo>
                        <a:pt x="548" y="7022"/>
                        <a:pt x="335" y="7174"/>
                        <a:pt x="244" y="7417"/>
                      </a:cubicBezTo>
                      <a:cubicBezTo>
                        <a:pt x="122" y="7539"/>
                        <a:pt x="122" y="7721"/>
                        <a:pt x="244" y="7843"/>
                      </a:cubicBezTo>
                      <a:cubicBezTo>
                        <a:pt x="396" y="8025"/>
                        <a:pt x="426" y="8268"/>
                        <a:pt x="608" y="8450"/>
                      </a:cubicBezTo>
                      <a:cubicBezTo>
                        <a:pt x="639" y="8450"/>
                        <a:pt x="639" y="8450"/>
                        <a:pt x="669" y="8450"/>
                      </a:cubicBezTo>
                      <a:lnTo>
                        <a:pt x="730" y="8390"/>
                      </a:lnTo>
                      <a:cubicBezTo>
                        <a:pt x="730" y="8450"/>
                        <a:pt x="700" y="8450"/>
                        <a:pt x="669" y="8450"/>
                      </a:cubicBezTo>
                      <a:lnTo>
                        <a:pt x="639" y="8481"/>
                      </a:lnTo>
                      <a:lnTo>
                        <a:pt x="639" y="8481"/>
                      </a:lnTo>
                      <a:lnTo>
                        <a:pt x="639" y="8481"/>
                      </a:lnTo>
                      <a:cubicBezTo>
                        <a:pt x="669" y="8602"/>
                        <a:pt x="730" y="8724"/>
                        <a:pt x="791" y="8846"/>
                      </a:cubicBezTo>
                      <a:cubicBezTo>
                        <a:pt x="852" y="8967"/>
                        <a:pt x="1004" y="9058"/>
                        <a:pt x="1125" y="9028"/>
                      </a:cubicBezTo>
                      <a:cubicBezTo>
                        <a:pt x="1247" y="9028"/>
                        <a:pt x="1338" y="8937"/>
                        <a:pt x="1460" y="8998"/>
                      </a:cubicBezTo>
                      <a:cubicBezTo>
                        <a:pt x="1612" y="9028"/>
                        <a:pt x="1733" y="9028"/>
                        <a:pt x="1885" y="8998"/>
                      </a:cubicBezTo>
                      <a:cubicBezTo>
                        <a:pt x="1915" y="8998"/>
                        <a:pt x="1946" y="8998"/>
                        <a:pt x="2007" y="9028"/>
                      </a:cubicBezTo>
                      <a:cubicBezTo>
                        <a:pt x="2037" y="9058"/>
                        <a:pt x="2037" y="9089"/>
                        <a:pt x="2037" y="9150"/>
                      </a:cubicBezTo>
                      <a:cubicBezTo>
                        <a:pt x="2037" y="9180"/>
                        <a:pt x="2007" y="9241"/>
                        <a:pt x="1976" y="9241"/>
                      </a:cubicBezTo>
                      <a:cubicBezTo>
                        <a:pt x="1915" y="9271"/>
                        <a:pt x="1855" y="9271"/>
                        <a:pt x="1794" y="9241"/>
                      </a:cubicBezTo>
                      <a:cubicBezTo>
                        <a:pt x="1520" y="9119"/>
                        <a:pt x="1247" y="9119"/>
                        <a:pt x="1004" y="9241"/>
                      </a:cubicBezTo>
                      <a:cubicBezTo>
                        <a:pt x="882" y="9301"/>
                        <a:pt x="760" y="9301"/>
                        <a:pt x="669" y="9271"/>
                      </a:cubicBezTo>
                      <a:cubicBezTo>
                        <a:pt x="517" y="9241"/>
                        <a:pt x="396" y="9271"/>
                        <a:pt x="274" y="9332"/>
                      </a:cubicBezTo>
                      <a:cubicBezTo>
                        <a:pt x="92" y="9453"/>
                        <a:pt x="1" y="9727"/>
                        <a:pt x="153" y="9849"/>
                      </a:cubicBezTo>
                      <a:cubicBezTo>
                        <a:pt x="274" y="10001"/>
                        <a:pt x="365" y="10183"/>
                        <a:pt x="578" y="10274"/>
                      </a:cubicBezTo>
                      <a:cubicBezTo>
                        <a:pt x="669" y="10305"/>
                        <a:pt x="669" y="10335"/>
                        <a:pt x="578" y="10396"/>
                      </a:cubicBezTo>
                      <a:cubicBezTo>
                        <a:pt x="487" y="10426"/>
                        <a:pt x="426" y="10487"/>
                        <a:pt x="335" y="10548"/>
                      </a:cubicBezTo>
                      <a:cubicBezTo>
                        <a:pt x="305" y="10578"/>
                        <a:pt x="274" y="10639"/>
                        <a:pt x="274" y="10730"/>
                      </a:cubicBezTo>
                      <a:cubicBezTo>
                        <a:pt x="396" y="11004"/>
                        <a:pt x="578" y="11247"/>
                        <a:pt x="821" y="11399"/>
                      </a:cubicBezTo>
                      <a:cubicBezTo>
                        <a:pt x="1004" y="11520"/>
                        <a:pt x="1064" y="11490"/>
                        <a:pt x="1216" y="11308"/>
                      </a:cubicBezTo>
                      <a:cubicBezTo>
                        <a:pt x="1277" y="11186"/>
                        <a:pt x="1277" y="11186"/>
                        <a:pt x="1429" y="11247"/>
                      </a:cubicBezTo>
                      <a:cubicBezTo>
                        <a:pt x="1490" y="11247"/>
                        <a:pt x="1581" y="11308"/>
                        <a:pt x="1642" y="11399"/>
                      </a:cubicBezTo>
                      <a:cubicBezTo>
                        <a:pt x="1672" y="11429"/>
                        <a:pt x="1703" y="11429"/>
                        <a:pt x="1733" y="11429"/>
                      </a:cubicBezTo>
                      <a:cubicBezTo>
                        <a:pt x="2007" y="11308"/>
                        <a:pt x="2341" y="11551"/>
                        <a:pt x="2615" y="11338"/>
                      </a:cubicBezTo>
                      <a:cubicBezTo>
                        <a:pt x="2615" y="11338"/>
                        <a:pt x="2645" y="11338"/>
                        <a:pt x="2675" y="11338"/>
                      </a:cubicBezTo>
                      <a:cubicBezTo>
                        <a:pt x="2949" y="11460"/>
                        <a:pt x="3192" y="11581"/>
                        <a:pt x="3435" y="11764"/>
                      </a:cubicBezTo>
                      <a:cubicBezTo>
                        <a:pt x="3648" y="11916"/>
                        <a:pt x="3830" y="12067"/>
                        <a:pt x="4043" y="12219"/>
                      </a:cubicBezTo>
                      <a:cubicBezTo>
                        <a:pt x="4104" y="12280"/>
                        <a:pt x="4165" y="12341"/>
                        <a:pt x="4226" y="12432"/>
                      </a:cubicBezTo>
                      <a:cubicBezTo>
                        <a:pt x="4256" y="12463"/>
                        <a:pt x="4256" y="12554"/>
                        <a:pt x="4256" y="12615"/>
                      </a:cubicBezTo>
                      <a:cubicBezTo>
                        <a:pt x="4226" y="12736"/>
                        <a:pt x="4195" y="12827"/>
                        <a:pt x="4165" y="12919"/>
                      </a:cubicBezTo>
                      <a:cubicBezTo>
                        <a:pt x="4043" y="13071"/>
                        <a:pt x="4074" y="13253"/>
                        <a:pt x="4165" y="13374"/>
                      </a:cubicBezTo>
                      <a:cubicBezTo>
                        <a:pt x="4195" y="13435"/>
                        <a:pt x="4256" y="13526"/>
                        <a:pt x="4256" y="13618"/>
                      </a:cubicBezTo>
                      <a:cubicBezTo>
                        <a:pt x="4286" y="13739"/>
                        <a:pt x="4256" y="13861"/>
                        <a:pt x="4165" y="13922"/>
                      </a:cubicBezTo>
                      <a:cubicBezTo>
                        <a:pt x="4104" y="13952"/>
                        <a:pt x="4104" y="14013"/>
                        <a:pt x="4165" y="14043"/>
                      </a:cubicBezTo>
                      <a:cubicBezTo>
                        <a:pt x="4226" y="14074"/>
                        <a:pt x="4286" y="14074"/>
                        <a:pt x="4347" y="14104"/>
                      </a:cubicBezTo>
                      <a:cubicBezTo>
                        <a:pt x="4408" y="14104"/>
                        <a:pt x="4438" y="14195"/>
                        <a:pt x="4408" y="14256"/>
                      </a:cubicBezTo>
                      <a:cubicBezTo>
                        <a:pt x="4408" y="14286"/>
                        <a:pt x="4378" y="14317"/>
                        <a:pt x="4347" y="14378"/>
                      </a:cubicBezTo>
                      <a:cubicBezTo>
                        <a:pt x="4256" y="14438"/>
                        <a:pt x="4256" y="14590"/>
                        <a:pt x="4347" y="14651"/>
                      </a:cubicBezTo>
                      <a:cubicBezTo>
                        <a:pt x="4378" y="14682"/>
                        <a:pt x="4378" y="14742"/>
                        <a:pt x="4378" y="14773"/>
                      </a:cubicBezTo>
                      <a:cubicBezTo>
                        <a:pt x="4378" y="14833"/>
                        <a:pt x="4286" y="14894"/>
                        <a:pt x="4286" y="14955"/>
                      </a:cubicBezTo>
                      <a:cubicBezTo>
                        <a:pt x="4286" y="15016"/>
                        <a:pt x="4378" y="15107"/>
                        <a:pt x="4378" y="15198"/>
                      </a:cubicBezTo>
                      <a:cubicBezTo>
                        <a:pt x="4408" y="15289"/>
                        <a:pt x="4378" y="15472"/>
                        <a:pt x="4438" y="15593"/>
                      </a:cubicBezTo>
                      <a:cubicBezTo>
                        <a:pt x="4469" y="15745"/>
                        <a:pt x="4438" y="15867"/>
                        <a:pt x="4347" y="15989"/>
                      </a:cubicBezTo>
                      <a:cubicBezTo>
                        <a:pt x="4347" y="16019"/>
                        <a:pt x="4347" y="16080"/>
                        <a:pt x="4347" y="16110"/>
                      </a:cubicBezTo>
                      <a:cubicBezTo>
                        <a:pt x="4378" y="16140"/>
                        <a:pt x="4438" y="16171"/>
                        <a:pt x="4438" y="16201"/>
                      </a:cubicBezTo>
                      <a:cubicBezTo>
                        <a:pt x="4530" y="16323"/>
                        <a:pt x="4499" y="16414"/>
                        <a:pt x="4347" y="16414"/>
                      </a:cubicBezTo>
                      <a:cubicBezTo>
                        <a:pt x="4256" y="16414"/>
                        <a:pt x="4195" y="16444"/>
                        <a:pt x="4134" y="16505"/>
                      </a:cubicBezTo>
                      <a:cubicBezTo>
                        <a:pt x="4074" y="16566"/>
                        <a:pt x="4104" y="16596"/>
                        <a:pt x="4134" y="16627"/>
                      </a:cubicBezTo>
                      <a:cubicBezTo>
                        <a:pt x="4134" y="16688"/>
                        <a:pt x="4347" y="16688"/>
                        <a:pt x="4165" y="16779"/>
                      </a:cubicBezTo>
                      <a:cubicBezTo>
                        <a:pt x="3952" y="16870"/>
                        <a:pt x="3982" y="17022"/>
                        <a:pt x="3982" y="17174"/>
                      </a:cubicBezTo>
                      <a:lnTo>
                        <a:pt x="4104" y="17204"/>
                      </a:lnTo>
                      <a:lnTo>
                        <a:pt x="4104" y="17204"/>
                      </a:lnTo>
                      <a:lnTo>
                        <a:pt x="4134" y="17174"/>
                      </a:lnTo>
                      <a:lnTo>
                        <a:pt x="4134" y="17235"/>
                      </a:lnTo>
                      <a:lnTo>
                        <a:pt x="4165" y="17235"/>
                      </a:lnTo>
                      <a:lnTo>
                        <a:pt x="4013" y="17326"/>
                      </a:lnTo>
                      <a:lnTo>
                        <a:pt x="4013" y="17326"/>
                      </a:lnTo>
                      <a:lnTo>
                        <a:pt x="4013" y="17356"/>
                      </a:lnTo>
                      <a:lnTo>
                        <a:pt x="4013" y="17356"/>
                      </a:lnTo>
                      <a:cubicBezTo>
                        <a:pt x="3982" y="17539"/>
                        <a:pt x="3922" y="17691"/>
                        <a:pt x="3800" y="17843"/>
                      </a:cubicBezTo>
                      <a:cubicBezTo>
                        <a:pt x="3739" y="17934"/>
                        <a:pt x="3739" y="18055"/>
                        <a:pt x="3830" y="18147"/>
                      </a:cubicBezTo>
                      <a:cubicBezTo>
                        <a:pt x="4043" y="18390"/>
                        <a:pt x="4256" y="18420"/>
                        <a:pt x="4499" y="18177"/>
                      </a:cubicBezTo>
                      <a:cubicBezTo>
                        <a:pt x="4530" y="18116"/>
                        <a:pt x="4560" y="18055"/>
                        <a:pt x="4621" y="18025"/>
                      </a:cubicBezTo>
                      <a:cubicBezTo>
                        <a:pt x="4681" y="17964"/>
                        <a:pt x="4773" y="17934"/>
                        <a:pt x="4864" y="17995"/>
                      </a:cubicBezTo>
                      <a:cubicBezTo>
                        <a:pt x="4894" y="17995"/>
                        <a:pt x="4925" y="18025"/>
                        <a:pt x="4955" y="18055"/>
                      </a:cubicBezTo>
                      <a:lnTo>
                        <a:pt x="4955" y="18055"/>
                      </a:lnTo>
                      <a:lnTo>
                        <a:pt x="4985" y="18055"/>
                      </a:lnTo>
                      <a:lnTo>
                        <a:pt x="4955" y="18025"/>
                      </a:lnTo>
                      <a:cubicBezTo>
                        <a:pt x="4985" y="18055"/>
                        <a:pt x="5046" y="18055"/>
                        <a:pt x="5077" y="18086"/>
                      </a:cubicBezTo>
                      <a:cubicBezTo>
                        <a:pt x="5077" y="18177"/>
                        <a:pt x="5016" y="18147"/>
                        <a:pt x="4955" y="18177"/>
                      </a:cubicBezTo>
                      <a:lnTo>
                        <a:pt x="4742" y="18481"/>
                      </a:lnTo>
                      <a:cubicBezTo>
                        <a:pt x="4712" y="18542"/>
                        <a:pt x="4712" y="18633"/>
                        <a:pt x="4773" y="18663"/>
                      </a:cubicBezTo>
                      <a:lnTo>
                        <a:pt x="4955" y="18755"/>
                      </a:lnTo>
                      <a:cubicBezTo>
                        <a:pt x="5046" y="18785"/>
                        <a:pt x="5077" y="18876"/>
                        <a:pt x="5016" y="18967"/>
                      </a:cubicBezTo>
                      <a:cubicBezTo>
                        <a:pt x="5016" y="19028"/>
                        <a:pt x="4985" y="19058"/>
                        <a:pt x="4955" y="19119"/>
                      </a:cubicBezTo>
                      <a:lnTo>
                        <a:pt x="4955" y="19119"/>
                      </a:lnTo>
                      <a:lnTo>
                        <a:pt x="4955" y="19150"/>
                      </a:lnTo>
                      <a:cubicBezTo>
                        <a:pt x="5107" y="19150"/>
                        <a:pt x="5229" y="19241"/>
                        <a:pt x="5229" y="19393"/>
                      </a:cubicBezTo>
                      <a:cubicBezTo>
                        <a:pt x="5229" y="19393"/>
                        <a:pt x="5229" y="19454"/>
                        <a:pt x="5198" y="19454"/>
                      </a:cubicBezTo>
                      <a:cubicBezTo>
                        <a:pt x="5168" y="19454"/>
                        <a:pt x="5137" y="19454"/>
                        <a:pt x="5137" y="19454"/>
                      </a:cubicBezTo>
                      <a:cubicBezTo>
                        <a:pt x="5077" y="19362"/>
                        <a:pt x="5016" y="19241"/>
                        <a:pt x="4955" y="19150"/>
                      </a:cubicBezTo>
                      <a:lnTo>
                        <a:pt x="4925" y="19150"/>
                      </a:lnTo>
                      <a:lnTo>
                        <a:pt x="4925" y="19150"/>
                      </a:lnTo>
                      <a:cubicBezTo>
                        <a:pt x="4742" y="19119"/>
                        <a:pt x="4560" y="19089"/>
                        <a:pt x="4408" y="19028"/>
                      </a:cubicBezTo>
                      <a:cubicBezTo>
                        <a:pt x="4286" y="18998"/>
                        <a:pt x="4195" y="18967"/>
                        <a:pt x="4074" y="18937"/>
                      </a:cubicBezTo>
                      <a:cubicBezTo>
                        <a:pt x="3922" y="18937"/>
                        <a:pt x="3800" y="19058"/>
                        <a:pt x="3830" y="19180"/>
                      </a:cubicBezTo>
                      <a:cubicBezTo>
                        <a:pt x="3830" y="19210"/>
                        <a:pt x="3830" y="19241"/>
                        <a:pt x="3861" y="19241"/>
                      </a:cubicBezTo>
                      <a:cubicBezTo>
                        <a:pt x="3861" y="19271"/>
                        <a:pt x="3891" y="19393"/>
                        <a:pt x="3861" y="19454"/>
                      </a:cubicBezTo>
                      <a:cubicBezTo>
                        <a:pt x="3861" y="19484"/>
                        <a:pt x="3770" y="19514"/>
                        <a:pt x="3709" y="19545"/>
                      </a:cubicBezTo>
                      <a:cubicBezTo>
                        <a:pt x="3618" y="19575"/>
                        <a:pt x="3557" y="19636"/>
                        <a:pt x="3526" y="19727"/>
                      </a:cubicBezTo>
                      <a:cubicBezTo>
                        <a:pt x="3496" y="19849"/>
                        <a:pt x="3466" y="20001"/>
                        <a:pt x="3466" y="20122"/>
                      </a:cubicBezTo>
                      <a:cubicBezTo>
                        <a:pt x="3466" y="20365"/>
                        <a:pt x="3587" y="20609"/>
                        <a:pt x="3800" y="20730"/>
                      </a:cubicBezTo>
                      <a:cubicBezTo>
                        <a:pt x="3800" y="20761"/>
                        <a:pt x="3830" y="20761"/>
                        <a:pt x="3861" y="20761"/>
                      </a:cubicBezTo>
                      <a:cubicBezTo>
                        <a:pt x="4104" y="20821"/>
                        <a:pt x="4347" y="20791"/>
                        <a:pt x="4560" y="20669"/>
                      </a:cubicBezTo>
                      <a:cubicBezTo>
                        <a:pt x="4681" y="20609"/>
                        <a:pt x="4742" y="20457"/>
                        <a:pt x="4681" y="20335"/>
                      </a:cubicBezTo>
                      <a:cubicBezTo>
                        <a:pt x="4621" y="20274"/>
                        <a:pt x="4590" y="20214"/>
                        <a:pt x="4530" y="20183"/>
                      </a:cubicBezTo>
                      <a:cubicBezTo>
                        <a:pt x="4438" y="20092"/>
                        <a:pt x="4378" y="19970"/>
                        <a:pt x="4378" y="19849"/>
                      </a:cubicBezTo>
                      <a:lnTo>
                        <a:pt x="4378" y="19849"/>
                      </a:lnTo>
                      <a:lnTo>
                        <a:pt x="4378" y="19788"/>
                      </a:lnTo>
                      <a:lnTo>
                        <a:pt x="4408" y="19818"/>
                      </a:lnTo>
                      <a:cubicBezTo>
                        <a:pt x="4408" y="19849"/>
                        <a:pt x="4408" y="19849"/>
                        <a:pt x="4408" y="19849"/>
                      </a:cubicBezTo>
                      <a:cubicBezTo>
                        <a:pt x="4681" y="20031"/>
                        <a:pt x="4985" y="20153"/>
                        <a:pt x="5320" y="20183"/>
                      </a:cubicBezTo>
                      <a:cubicBezTo>
                        <a:pt x="5381" y="20183"/>
                        <a:pt x="5411" y="20274"/>
                        <a:pt x="5381" y="20335"/>
                      </a:cubicBezTo>
                      <a:cubicBezTo>
                        <a:pt x="5320" y="20396"/>
                        <a:pt x="5259" y="20457"/>
                        <a:pt x="5198" y="20517"/>
                      </a:cubicBezTo>
                      <a:lnTo>
                        <a:pt x="5198" y="20517"/>
                      </a:lnTo>
                      <a:cubicBezTo>
                        <a:pt x="5198" y="20517"/>
                        <a:pt x="5198" y="20517"/>
                        <a:pt x="5198" y="20548"/>
                      </a:cubicBezTo>
                      <a:lnTo>
                        <a:pt x="5198" y="20517"/>
                      </a:lnTo>
                      <a:cubicBezTo>
                        <a:pt x="5168" y="20609"/>
                        <a:pt x="5137" y="20700"/>
                        <a:pt x="5107" y="20761"/>
                      </a:cubicBezTo>
                      <a:cubicBezTo>
                        <a:pt x="5077" y="20821"/>
                        <a:pt x="5077" y="20882"/>
                        <a:pt x="5107" y="20943"/>
                      </a:cubicBezTo>
                      <a:cubicBezTo>
                        <a:pt x="5137" y="21095"/>
                        <a:pt x="5107" y="21095"/>
                        <a:pt x="4985" y="21125"/>
                      </a:cubicBezTo>
                      <a:cubicBezTo>
                        <a:pt x="4864" y="21125"/>
                        <a:pt x="4833" y="21125"/>
                        <a:pt x="4833" y="21186"/>
                      </a:cubicBezTo>
                      <a:cubicBezTo>
                        <a:pt x="4773" y="21490"/>
                        <a:pt x="4621" y="21642"/>
                        <a:pt x="4317" y="21581"/>
                      </a:cubicBezTo>
                      <a:cubicBezTo>
                        <a:pt x="4195" y="21581"/>
                        <a:pt x="4074" y="21581"/>
                        <a:pt x="3982" y="21612"/>
                      </a:cubicBezTo>
                      <a:cubicBezTo>
                        <a:pt x="3982" y="21764"/>
                        <a:pt x="4013" y="21885"/>
                        <a:pt x="4074" y="22007"/>
                      </a:cubicBezTo>
                      <a:lnTo>
                        <a:pt x="4104" y="22007"/>
                      </a:lnTo>
                      <a:lnTo>
                        <a:pt x="4104" y="22037"/>
                      </a:lnTo>
                      <a:lnTo>
                        <a:pt x="4074" y="22037"/>
                      </a:lnTo>
                      <a:lnTo>
                        <a:pt x="4074" y="22007"/>
                      </a:lnTo>
                      <a:lnTo>
                        <a:pt x="3891" y="21976"/>
                      </a:lnTo>
                      <a:cubicBezTo>
                        <a:pt x="3770" y="21976"/>
                        <a:pt x="3770" y="21976"/>
                        <a:pt x="3709" y="22098"/>
                      </a:cubicBezTo>
                      <a:cubicBezTo>
                        <a:pt x="3678" y="22159"/>
                        <a:pt x="3648" y="22220"/>
                        <a:pt x="3618" y="22250"/>
                      </a:cubicBezTo>
                      <a:cubicBezTo>
                        <a:pt x="3526" y="22372"/>
                        <a:pt x="3405" y="22432"/>
                        <a:pt x="3344" y="22554"/>
                      </a:cubicBezTo>
                      <a:cubicBezTo>
                        <a:pt x="3314" y="22676"/>
                        <a:pt x="3283" y="22828"/>
                        <a:pt x="3222" y="22949"/>
                      </a:cubicBezTo>
                      <a:cubicBezTo>
                        <a:pt x="3192" y="23010"/>
                        <a:pt x="3162" y="23101"/>
                        <a:pt x="3162" y="23192"/>
                      </a:cubicBezTo>
                      <a:cubicBezTo>
                        <a:pt x="3131" y="23283"/>
                        <a:pt x="3162" y="23375"/>
                        <a:pt x="3253" y="23435"/>
                      </a:cubicBezTo>
                      <a:lnTo>
                        <a:pt x="3374" y="23527"/>
                      </a:lnTo>
                      <a:lnTo>
                        <a:pt x="3374" y="23527"/>
                      </a:lnTo>
                      <a:lnTo>
                        <a:pt x="3435" y="23527"/>
                      </a:lnTo>
                      <a:lnTo>
                        <a:pt x="3466" y="23496"/>
                      </a:lnTo>
                      <a:lnTo>
                        <a:pt x="3526" y="23496"/>
                      </a:lnTo>
                      <a:lnTo>
                        <a:pt x="3435" y="23527"/>
                      </a:lnTo>
                      <a:lnTo>
                        <a:pt x="3405" y="23557"/>
                      </a:lnTo>
                      <a:lnTo>
                        <a:pt x="3374" y="23557"/>
                      </a:lnTo>
                      <a:cubicBezTo>
                        <a:pt x="3283" y="23648"/>
                        <a:pt x="3192" y="23739"/>
                        <a:pt x="3101" y="23831"/>
                      </a:cubicBezTo>
                      <a:cubicBezTo>
                        <a:pt x="2979" y="23952"/>
                        <a:pt x="2949" y="24135"/>
                        <a:pt x="3071" y="24256"/>
                      </a:cubicBezTo>
                      <a:cubicBezTo>
                        <a:pt x="3131" y="24347"/>
                        <a:pt x="3162" y="24469"/>
                        <a:pt x="3162" y="24590"/>
                      </a:cubicBezTo>
                      <a:cubicBezTo>
                        <a:pt x="3162" y="24682"/>
                        <a:pt x="3162" y="24773"/>
                        <a:pt x="3222" y="24834"/>
                      </a:cubicBezTo>
                      <a:cubicBezTo>
                        <a:pt x="3314" y="25138"/>
                        <a:pt x="3344" y="25472"/>
                        <a:pt x="3314" y="25776"/>
                      </a:cubicBezTo>
                      <a:cubicBezTo>
                        <a:pt x="3314" y="25806"/>
                        <a:pt x="3314" y="25867"/>
                        <a:pt x="3314" y="25897"/>
                      </a:cubicBezTo>
                      <a:cubicBezTo>
                        <a:pt x="3314" y="25989"/>
                        <a:pt x="3405" y="26049"/>
                        <a:pt x="3466" y="26019"/>
                      </a:cubicBezTo>
                      <a:cubicBezTo>
                        <a:pt x="3618" y="25989"/>
                        <a:pt x="3739" y="25958"/>
                        <a:pt x="3891" y="25897"/>
                      </a:cubicBezTo>
                      <a:lnTo>
                        <a:pt x="3891" y="25867"/>
                      </a:lnTo>
                      <a:lnTo>
                        <a:pt x="3922" y="25867"/>
                      </a:lnTo>
                      <a:lnTo>
                        <a:pt x="3982" y="25837"/>
                      </a:lnTo>
                      <a:cubicBezTo>
                        <a:pt x="3982" y="25897"/>
                        <a:pt x="3952" y="25867"/>
                        <a:pt x="3922" y="25867"/>
                      </a:cubicBezTo>
                      <a:lnTo>
                        <a:pt x="3891" y="25897"/>
                      </a:lnTo>
                      <a:lnTo>
                        <a:pt x="3861" y="25897"/>
                      </a:lnTo>
                      <a:cubicBezTo>
                        <a:pt x="3800" y="26049"/>
                        <a:pt x="3709" y="26141"/>
                        <a:pt x="3587" y="26201"/>
                      </a:cubicBezTo>
                      <a:cubicBezTo>
                        <a:pt x="3435" y="26293"/>
                        <a:pt x="3374" y="26445"/>
                        <a:pt x="3435" y="26597"/>
                      </a:cubicBezTo>
                      <a:cubicBezTo>
                        <a:pt x="3435" y="26840"/>
                        <a:pt x="3526" y="27053"/>
                        <a:pt x="3648" y="27265"/>
                      </a:cubicBezTo>
                      <a:lnTo>
                        <a:pt x="3648" y="27265"/>
                      </a:lnTo>
                      <a:lnTo>
                        <a:pt x="3648" y="27296"/>
                      </a:lnTo>
                      <a:lnTo>
                        <a:pt x="3648" y="27265"/>
                      </a:lnTo>
                      <a:lnTo>
                        <a:pt x="3648" y="27265"/>
                      </a:lnTo>
                      <a:cubicBezTo>
                        <a:pt x="3678" y="27326"/>
                        <a:pt x="3709" y="27387"/>
                        <a:pt x="3770" y="27448"/>
                      </a:cubicBezTo>
                      <a:cubicBezTo>
                        <a:pt x="3861" y="27508"/>
                        <a:pt x="3891" y="27630"/>
                        <a:pt x="3830" y="27721"/>
                      </a:cubicBezTo>
                      <a:cubicBezTo>
                        <a:pt x="3800" y="27782"/>
                        <a:pt x="3770" y="27873"/>
                        <a:pt x="3830" y="27934"/>
                      </a:cubicBezTo>
                      <a:cubicBezTo>
                        <a:pt x="3952" y="28056"/>
                        <a:pt x="3952" y="28238"/>
                        <a:pt x="4043" y="28420"/>
                      </a:cubicBezTo>
                      <a:cubicBezTo>
                        <a:pt x="4074" y="28511"/>
                        <a:pt x="4074" y="28633"/>
                        <a:pt x="4043" y="28755"/>
                      </a:cubicBezTo>
                      <a:cubicBezTo>
                        <a:pt x="4013" y="28785"/>
                        <a:pt x="4013" y="28815"/>
                        <a:pt x="4043" y="28876"/>
                      </a:cubicBezTo>
                      <a:cubicBezTo>
                        <a:pt x="4104" y="28967"/>
                        <a:pt x="4195" y="29059"/>
                        <a:pt x="4286" y="29180"/>
                      </a:cubicBezTo>
                      <a:cubicBezTo>
                        <a:pt x="4499" y="29180"/>
                        <a:pt x="4621" y="29363"/>
                        <a:pt x="4590" y="29545"/>
                      </a:cubicBezTo>
                      <a:cubicBezTo>
                        <a:pt x="4590" y="29545"/>
                        <a:pt x="4651" y="29606"/>
                        <a:pt x="4681" y="29606"/>
                      </a:cubicBezTo>
                      <a:cubicBezTo>
                        <a:pt x="4833" y="29606"/>
                        <a:pt x="4955" y="29545"/>
                        <a:pt x="5077" y="29515"/>
                      </a:cubicBezTo>
                      <a:cubicBezTo>
                        <a:pt x="5137" y="29515"/>
                        <a:pt x="5198" y="29484"/>
                        <a:pt x="5259" y="29454"/>
                      </a:cubicBezTo>
                      <a:cubicBezTo>
                        <a:pt x="5411" y="29423"/>
                        <a:pt x="5502" y="29454"/>
                        <a:pt x="5533" y="29575"/>
                      </a:cubicBezTo>
                      <a:cubicBezTo>
                        <a:pt x="5502" y="29758"/>
                        <a:pt x="5593" y="29940"/>
                        <a:pt x="5745" y="30062"/>
                      </a:cubicBezTo>
                      <a:cubicBezTo>
                        <a:pt x="5776" y="30092"/>
                        <a:pt x="5806" y="30183"/>
                        <a:pt x="5837" y="30214"/>
                      </a:cubicBezTo>
                      <a:cubicBezTo>
                        <a:pt x="5897" y="30274"/>
                        <a:pt x="5958" y="30335"/>
                        <a:pt x="5989" y="30335"/>
                      </a:cubicBezTo>
                      <a:cubicBezTo>
                        <a:pt x="6171" y="30305"/>
                        <a:pt x="6292" y="30426"/>
                        <a:pt x="6444" y="30426"/>
                      </a:cubicBezTo>
                      <a:cubicBezTo>
                        <a:pt x="6566" y="30426"/>
                        <a:pt x="6688" y="30366"/>
                        <a:pt x="6748" y="30274"/>
                      </a:cubicBezTo>
                      <a:cubicBezTo>
                        <a:pt x="6900" y="30031"/>
                        <a:pt x="6900" y="29727"/>
                        <a:pt x="7052" y="29484"/>
                      </a:cubicBezTo>
                      <a:cubicBezTo>
                        <a:pt x="7083" y="29271"/>
                        <a:pt x="7144" y="29089"/>
                        <a:pt x="7296" y="28937"/>
                      </a:cubicBezTo>
                      <a:cubicBezTo>
                        <a:pt x="7387" y="28815"/>
                        <a:pt x="7478" y="28663"/>
                        <a:pt x="7508" y="28511"/>
                      </a:cubicBezTo>
                      <a:cubicBezTo>
                        <a:pt x="7539" y="28390"/>
                        <a:pt x="7569" y="28238"/>
                        <a:pt x="7599" y="28116"/>
                      </a:cubicBezTo>
                      <a:lnTo>
                        <a:pt x="7599" y="28116"/>
                      </a:lnTo>
                      <a:lnTo>
                        <a:pt x="7599" y="28086"/>
                      </a:lnTo>
                      <a:lnTo>
                        <a:pt x="7539" y="28056"/>
                      </a:lnTo>
                      <a:cubicBezTo>
                        <a:pt x="7539" y="28056"/>
                        <a:pt x="7478" y="28025"/>
                        <a:pt x="7508" y="28025"/>
                      </a:cubicBezTo>
                      <a:cubicBezTo>
                        <a:pt x="7508" y="28025"/>
                        <a:pt x="7539" y="27964"/>
                        <a:pt x="7569" y="28025"/>
                      </a:cubicBezTo>
                      <a:cubicBezTo>
                        <a:pt x="7569" y="28056"/>
                        <a:pt x="7599" y="28086"/>
                        <a:pt x="7599" y="28116"/>
                      </a:cubicBezTo>
                      <a:lnTo>
                        <a:pt x="7630" y="28116"/>
                      </a:lnTo>
                      <a:lnTo>
                        <a:pt x="7630" y="28116"/>
                      </a:lnTo>
                      <a:cubicBezTo>
                        <a:pt x="7751" y="28056"/>
                        <a:pt x="7843" y="27964"/>
                        <a:pt x="7903" y="27843"/>
                      </a:cubicBezTo>
                      <a:cubicBezTo>
                        <a:pt x="7995" y="27630"/>
                        <a:pt x="8147" y="27417"/>
                        <a:pt x="8359" y="27265"/>
                      </a:cubicBezTo>
                      <a:cubicBezTo>
                        <a:pt x="8572" y="27113"/>
                        <a:pt x="8633" y="26840"/>
                        <a:pt x="8542" y="26597"/>
                      </a:cubicBezTo>
                      <a:cubicBezTo>
                        <a:pt x="8481" y="26475"/>
                        <a:pt x="8542" y="26414"/>
                        <a:pt x="8633" y="26384"/>
                      </a:cubicBezTo>
                      <a:cubicBezTo>
                        <a:pt x="8724" y="26323"/>
                        <a:pt x="8694" y="26323"/>
                        <a:pt x="8755" y="26293"/>
                      </a:cubicBezTo>
                      <a:cubicBezTo>
                        <a:pt x="8785" y="26262"/>
                        <a:pt x="8815" y="26201"/>
                        <a:pt x="8785" y="26110"/>
                      </a:cubicBezTo>
                      <a:cubicBezTo>
                        <a:pt x="8785" y="26080"/>
                        <a:pt x="8755" y="26049"/>
                        <a:pt x="8755" y="25989"/>
                      </a:cubicBezTo>
                      <a:cubicBezTo>
                        <a:pt x="8663" y="25837"/>
                        <a:pt x="8663" y="25837"/>
                        <a:pt x="8846" y="25806"/>
                      </a:cubicBezTo>
                      <a:cubicBezTo>
                        <a:pt x="8998" y="25806"/>
                        <a:pt x="9089" y="25776"/>
                        <a:pt x="9119" y="25654"/>
                      </a:cubicBezTo>
                      <a:cubicBezTo>
                        <a:pt x="9180" y="25472"/>
                        <a:pt x="9332" y="25381"/>
                        <a:pt x="9484" y="25411"/>
                      </a:cubicBezTo>
                      <a:cubicBezTo>
                        <a:pt x="9727" y="25442"/>
                        <a:pt x="9970" y="25290"/>
                        <a:pt x="10244" y="25381"/>
                      </a:cubicBezTo>
                      <a:cubicBezTo>
                        <a:pt x="10305" y="25381"/>
                        <a:pt x="10365" y="25320"/>
                        <a:pt x="10396" y="25290"/>
                      </a:cubicBezTo>
                      <a:cubicBezTo>
                        <a:pt x="10457" y="25259"/>
                        <a:pt x="10517" y="25168"/>
                        <a:pt x="10578" y="25168"/>
                      </a:cubicBezTo>
                      <a:cubicBezTo>
                        <a:pt x="10913" y="25168"/>
                        <a:pt x="11217" y="25016"/>
                        <a:pt x="11490" y="24803"/>
                      </a:cubicBezTo>
                      <a:cubicBezTo>
                        <a:pt x="11521" y="24773"/>
                        <a:pt x="11581" y="24803"/>
                        <a:pt x="11612" y="24773"/>
                      </a:cubicBezTo>
                      <a:cubicBezTo>
                        <a:pt x="11824" y="24712"/>
                        <a:pt x="11976" y="24560"/>
                        <a:pt x="12098" y="24378"/>
                      </a:cubicBezTo>
                      <a:cubicBezTo>
                        <a:pt x="12220" y="24104"/>
                        <a:pt x="12463" y="23922"/>
                        <a:pt x="12615" y="23679"/>
                      </a:cubicBezTo>
                      <a:cubicBezTo>
                        <a:pt x="12767" y="23435"/>
                        <a:pt x="13101" y="23344"/>
                        <a:pt x="13283" y="23101"/>
                      </a:cubicBezTo>
                      <a:cubicBezTo>
                        <a:pt x="13435" y="23040"/>
                        <a:pt x="13587" y="23101"/>
                        <a:pt x="13739" y="23071"/>
                      </a:cubicBezTo>
                      <a:cubicBezTo>
                        <a:pt x="13861" y="23010"/>
                        <a:pt x="13952" y="22949"/>
                        <a:pt x="14043" y="22888"/>
                      </a:cubicBezTo>
                      <a:cubicBezTo>
                        <a:pt x="14104" y="22858"/>
                        <a:pt x="14165" y="22828"/>
                        <a:pt x="14226" y="22828"/>
                      </a:cubicBezTo>
                      <a:cubicBezTo>
                        <a:pt x="14347" y="22858"/>
                        <a:pt x="14499" y="22858"/>
                        <a:pt x="14621" y="22797"/>
                      </a:cubicBezTo>
                      <a:cubicBezTo>
                        <a:pt x="14834" y="22676"/>
                        <a:pt x="15077" y="22615"/>
                        <a:pt x="15320" y="22584"/>
                      </a:cubicBezTo>
                      <a:cubicBezTo>
                        <a:pt x="15746" y="22524"/>
                        <a:pt x="16141" y="22372"/>
                        <a:pt x="16475" y="22128"/>
                      </a:cubicBezTo>
                      <a:cubicBezTo>
                        <a:pt x="16870" y="21794"/>
                        <a:pt x="17326" y="21521"/>
                        <a:pt x="17752" y="21186"/>
                      </a:cubicBezTo>
                      <a:close/>
                      <a:moveTo>
                        <a:pt x="20943" y="7447"/>
                      </a:moveTo>
                      <a:lnTo>
                        <a:pt x="20974" y="7447"/>
                      </a:lnTo>
                      <a:cubicBezTo>
                        <a:pt x="21004" y="7447"/>
                        <a:pt x="21034" y="7478"/>
                        <a:pt x="21034" y="7478"/>
                      </a:cubicBezTo>
                      <a:cubicBezTo>
                        <a:pt x="21034" y="7508"/>
                        <a:pt x="21034" y="7569"/>
                        <a:pt x="20974" y="7539"/>
                      </a:cubicBezTo>
                      <a:cubicBezTo>
                        <a:pt x="20943" y="7539"/>
                        <a:pt x="20943" y="7539"/>
                        <a:pt x="20913" y="7508"/>
                      </a:cubicBezTo>
                      <a:cubicBezTo>
                        <a:pt x="20913" y="7478"/>
                        <a:pt x="20913" y="7478"/>
                        <a:pt x="20943" y="7447"/>
                      </a:cubicBezTo>
                      <a:close/>
                      <a:moveTo>
                        <a:pt x="20426" y="7660"/>
                      </a:moveTo>
                      <a:cubicBezTo>
                        <a:pt x="20426" y="7599"/>
                        <a:pt x="20487" y="7599"/>
                        <a:pt x="20548" y="7569"/>
                      </a:cubicBezTo>
                      <a:cubicBezTo>
                        <a:pt x="20578" y="7569"/>
                        <a:pt x="20578" y="7599"/>
                        <a:pt x="20578" y="7599"/>
                      </a:cubicBezTo>
                      <a:cubicBezTo>
                        <a:pt x="20639" y="7630"/>
                        <a:pt x="20639" y="7691"/>
                        <a:pt x="20578" y="7721"/>
                      </a:cubicBezTo>
                      <a:cubicBezTo>
                        <a:pt x="20548" y="7751"/>
                        <a:pt x="20518" y="7782"/>
                        <a:pt x="20487" y="7812"/>
                      </a:cubicBezTo>
                      <a:cubicBezTo>
                        <a:pt x="20426" y="7812"/>
                        <a:pt x="20396" y="7721"/>
                        <a:pt x="20426" y="7660"/>
                      </a:cubicBezTo>
                      <a:close/>
                      <a:moveTo>
                        <a:pt x="10122" y="24955"/>
                      </a:moveTo>
                      <a:lnTo>
                        <a:pt x="10062" y="24925"/>
                      </a:lnTo>
                      <a:cubicBezTo>
                        <a:pt x="10062" y="24925"/>
                        <a:pt x="10122" y="24894"/>
                        <a:pt x="10122" y="24925"/>
                      </a:cubicBezTo>
                      <a:cubicBezTo>
                        <a:pt x="10153" y="24925"/>
                        <a:pt x="10153" y="24925"/>
                        <a:pt x="10183" y="24955"/>
                      </a:cubicBezTo>
                      <a:close/>
                      <a:moveTo>
                        <a:pt x="13770" y="1672"/>
                      </a:moveTo>
                      <a:cubicBezTo>
                        <a:pt x="13770" y="1672"/>
                        <a:pt x="13739" y="1611"/>
                        <a:pt x="13770" y="1672"/>
                      </a:cubicBezTo>
                      <a:lnTo>
                        <a:pt x="13831" y="1733"/>
                      </a:lnTo>
                      <a:cubicBezTo>
                        <a:pt x="13800" y="1703"/>
                        <a:pt x="13800" y="1703"/>
                        <a:pt x="13770" y="1672"/>
                      </a:cubicBezTo>
                      <a:close/>
                      <a:moveTo>
                        <a:pt x="13983" y="1946"/>
                      </a:moveTo>
                      <a:cubicBezTo>
                        <a:pt x="13922" y="1946"/>
                        <a:pt x="13922" y="1885"/>
                        <a:pt x="13952" y="1824"/>
                      </a:cubicBezTo>
                      <a:lnTo>
                        <a:pt x="13952" y="1824"/>
                      </a:lnTo>
                      <a:cubicBezTo>
                        <a:pt x="13922" y="1794"/>
                        <a:pt x="13922" y="1794"/>
                        <a:pt x="13891" y="1763"/>
                      </a:cubicBezTo>
                      <a:lnTo>
                        <a:pt x="13952" y="1824"/>
                      </a:lnTo>
                      <a:lnTo>
                        <a:pt x="13952" y="1855"/>
                      </a:lnTo>
                      <a:cubicBezTo>
                        <a:pt x="13983" y="1855"/>
                        <a:pt x="13983" y="1885"/>
                        <a:pt x="14013" y="1915"/>
                      </a:cubicBezTo>
                      <a:close/>
                      <a:moveTo>
                        <a:pt x="15654" y="20122"/>
                      </a:moveTo>
                      <a:lnTo>
                        <a:pt x="15654" y="20092"/>
                      </a:lnTo>
                      <a:lnTo>
                        <a:pt x="15685" y="20092"/>
                      </a:lnTo>
                      <a:close/>
                      <a:moveTo>
                        <a:pt x="15867" y="19028"/>
                      </a:moveTo>
                      <a:lnTo>
                        <a:pt x="15837" y="18998"/>
                      </a:lnTo>
                      <a:lnTo>
                        <a:pt x="15898" y="18998"/>
                      </a:lnTo>
                      <a:lnTo>
                        <a:pt x="15898" y="1902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12"/>
                <p:cNvSpPr/>
                <p:nvPr/>
              </p:nvSpPr>
              <p:spPr>
                <a:xfrm>
                  <a:off x="3648925" y="2693750"/>
                  <a:ext cx="25" cy="800"/>
                </a:xfrm>
                <a:custGeom>
                  <a:rect b="b" l="l" r="r" t="t"/>
                  <a:pathLst>
                    <a:path extrusionOk="0" h="32" w="1">
                      <a:moveTo>
                        <a:pt x="1" y="1"/>
                      </a:moveTo>
                      <a:lnTo>
                        <a:pt x="1" y="1"/>
                      </a:lnTo>
                      <a:lnTo>
                        <a:pt x="1" y="31"/>
                      </a:ln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12"/>
                <p:cNvSpPr/>
                <p:nvPr/>
              </p:nvSpPr>
              <p:spPr>
                <a:xfrm>
                  <a:off x="4031150" y="2596500"/>
                  <a:ext cx="800" cy="775"/>
                </a:xfrm>
                <a:custGeom>
                  <a:rect b="b" l="l" r="r" t="t"/>
                  <a:pathLst>
                    <a:path extrusionOk="0" h="31" w="32">
                      <a:moveTo>
                        <a:pt x="31" y="31"/>
                      </a:moveTo>
                      <a:lnTo>
                        <a:pt x="31" y="31"/>
                      </a:lnTo>
                      <a:lnTo>
                        <a:pt x="31" y="0"/>
                      </a:lnTo>
                      <a:cubicBezTo>
                        <a:pt x="31" y="0"/>
                        <a:pt x="1" y="31"/>
                        <a:pt x="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12"/>
                <p:cNvSpPr/>
                <p:nvPr/>
              </p:nvSpPr>
              <p:spPr>
                <a:xfrm>
                  <a:off x="3449075" y="2395875"/>
                  <a:ext cx="800" cy="800"/>
                </a:xfrm>
                <a:custGeom>
                  <a:rect b="b" l="l" r="r" t="t"/>
                  <a:pathLst>
                    <a:path extrusionOk="0" h="32" w="32">
                      <a:moveTo>
                        <a:pt x="1" y="1"/>
                      </a:moveTo>
                      <a:lnTo>
                        <a:pt x="31" y="1"/>
                      </a:lnTo>
                      <a:lnTo>
                        <a:pt x="1" y="1"/>
                      </a:ln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12"/>
                <p:cNvSpPr/>
                <p:nvPr/>
              </p:nvSpPr>
              <p:spPr>
                <a:xfrm>
                  <a:off x="3466550" y="2344200"/>
                  <a:ext cx="25" cy="25"/>
                </a:xfrm>
                <a:custGeom>
                  <a:rect b="b" l="l" r="r" t="t"/>
                  <a:pathLst>
                    <a:path extrusionOk="0" h="1" w="1">
                      <a:moveTo>
                        <a:pt x="1" y="1"/>
                      </a:move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12"/>
                <p:cNvSpPr/>
                <p:nvPr/>
              </p:nvSpPr>
              <p:spPr>
                <a:xfrm>
                  <a:off x="3266700" y="2578250"/>
                  <a:ext cx="273600" cy="377700"/>
                </a:xfrm>
                <a:custGeom>
                  <a:rect b="b" l="l" r="r" t="t"/>
                  <a:pathLst>
                    <a:path extrusionOk="0" h="15108" w="10944">
                      <a:moveTo>
                        <a:pt x="2220" y="5472"/>
                      </a:moveTo>
                      <a:cubicBezTo>
                        <a:pt x="2493" y="5502"/>
                        <a:pt x="2706" y="5746"/>
                        <a:pt x="2980" y="5685"/>
                      </a:cubicBezTo>
                      <a:cubicBezTo>
                        <a:pt x="3010" y="5685"/>
                        <a:pt x="3040" y="5685"/>
                        <a:pt x="3040" y="5715"/>
                      </a:cubicBezTo>
                      <a:lnTo>
                        <a:pt x="3162" y="5776"/>
                      </a:lnTo>
                      <a:cubicBezTo>
                        <a:pt x="3253" y="5867"/>
                        <a:pt x="3344" y="5958"/>
                        <a:pt x="3466" y="6050"/>
                      </a:cubicBezTo>
                      <a:cubicBezTo>
                        <a:pt x="3527" y="6080"/>
                        <a:pt x="3587" y="6080"/>
                        <a:pt x="3648" y="6080"/>
                      </a:cubicBezTo>
                      <a:cubicBezTo>
                        <a:pt x="3709" y="6080"/>
                        <a:pt x="3739" y="5989"/>
                        <a:pt x="3800" y="5958"/>
                      </a:cubicBezTo>
                      <a:lnTo>
                        <a:pt x="3648" y="5776"/>
                      </a:lnTo>
                      <a:cubicBezTo>
                        <a:pt x="3557" y="5776"/>
                        <a:pt x="3466" y="5776"/>
                        <a:pt x="3435" y="5685"/>
                      </a:cubicBezTo>
                      <a:lnTo>
                        <a:pt x="3405" y="5685"/>
                      </a:lnTo>
                      <a:lnTo>
                        <a:pt x="3375" y="5654"/>
                      </a:lnTo>
                      <a:lnTo>
                        <a:pt x="3405" y="5654"/>
                      </a:lnTo>
                      <a:lnTo>
                        <a:pt x="3405" y="5654"/>
                      </a:lnTo>
                      <a:cubicBezTo>
                        <a:pt x="3496" y="5654"/>
                        <a:pt x="3587" y="5685"/>
                        <a:pt x="3648" y="5776"/>
                      </a:cubicBezTo>
                      <a:lnTo>
                        <a:pt x="3648" y="5776"/>
                      </a:lnTo>
                      <a:lnTo>
                        <a:pt x="3800" y="5928"/>
                      </a:lnTo>
                      <a:lnTo>
                        <a:pt x="3800" y="5928"/>
                      </a:lnTo>
                      <a:cubicBezTo>
                        <a:pt x="3891" y="5928"/>
                        <a:pt x="4013" y="5898"/>
                        <a:pt x="4104" y="5898"/>
                      </a:cubicBezTo>
                      <a:cubicBezTo>
                        <a:pt x="4287" y="5837"/>
                        <a:pt x="4408" y="5685"/>
                        <a:pt x="4378" y="5502"/>
                      </a:cubicBezTo>
                      <a:cubicBezTo>
                        <a:pt x="4378" y="5442"/>
                        <a:pt x="4378" y="5350"/>
                        <a:pt x="4347" y="5259"/>
                      </a:cubicBezTo>
                      <a:lnTo>
                        <a:pt x="4347" y="5259"/>
                      </a:lnTo>
                      <a:lnTo>
                        <a:pt x="4347" y="5229"/>
                      </a:lnTo>
                      <a:cubicBezTo>
                        <a:pt x="4226" y="5138"/>
                        <a:pt x="4226" y="5107"/>
                        <a:pt x="4347" y="4986"/>
                      </a:cubicBezTo>
                      <a:lnTo>
                        <a:pt x="4347" y="4986"/>
                      </a:lnTo>
                      <a:cubicBezTo>
                        <a:pt x="4347" y="4955"/>
                        <a:pt x="4347" y="4955"/>
                        <a:pt x="4378" y="4986"/>
                      </a:cubicBezTo>
                      <a:lnTo>
                        <a:pt x="4347" y="5016"/>
                      </a:lnTo>
                      <a:lnTo>
                        <a:pt x="4347" y="5016"/>
                      </a:lnTo>
                      <a:lnTo>
                        <a:pt x="4347" y="5259"/>
                      </a:lnTo>
                      <a:lnTo>
                        <a:pt x="4347" y="5259"/>
                      </a:lnTo>
                      <a:lnTo>
                        <a:pt x="4347" y="5290"/>
                      </a:lnTo>
                      <a:cubicBezTo>
                        <a:pt x="4469" y="5350"/>
                        <a:pt x="4621" y="5411"/>
                        <a:pt x="4742" y="5472"/>
                      </a:cubicBezTo>
                      <a:cubicBezTo>
                        <a:pt x="4773" y="5472"/>
                        <a:pt x="4803" y="5563"/>
                        <a:pt x="4803" y="5594"/>
                      </a:cubicBezTo>
                      <a:cubicBezTo>
                        <a:pt x="4803" y="5624"/>
                        <a:pt x="4803" y="5624"/>
                        <a:pt x="4803" y="5654"/>
                      </a:cubicBezTo>
                      <a:cubicBezTo>
                        <a:pt x="4742" y="5746"/>
                        <a:pt x="4712" y="5867"/>
                        <a:pt x="4712" y="5989"/>
                      </a:cubicBezTo>
                      <a:cubicBezTo>
                        <a:pt x="4712" y="6080"/>
                        <a:pt x="4834" y="6171"/>
                        <a:pt x="4864" y="6262"/>
                      </a:cubicBezTo>
                      <a:cubicBezTo>
                        <a:pt x="4894" y="6475"/>
                        <a:pt x="5016" y="6688"/>
                        <a:pt x="5168" y="6870"/>
                      </a:cubicBezTo>
                      <a:cubicBezTo>
                        <a:pt x="5198" y="6901"/>
                        <a:pt x="5168" y="6992"/>
                        <a:pt x="5107" y="7022"/>
                      </a:cubicBezTo>
                      <a:cubicBezTo>
                        <a:pt x="5046" y="7053"/>
                        <a:pt x="4986" y="7053"/>
                        <a:pt x="4925" y="7083"/>
                      </a:cubicBezTo>
                      <a:cubicBezTo>
                        <a:pt x="4864" y="7144"/>
                        <a:pt x="4834" y="7205"/>
                        <a:pt x="4834" y="7265"/>
                      </a:cubicBezTo>
                      <a:cubicBezTo>
                        <a:pt x="4834" y="7296"/>
                        <a:pt x="4864" y="7357"/>
                        <a:pt x="4894" y="7357"/>
                      </a:cubicBezTo>
                      <a:cubicBezTo>
                        <a:pt x="5077" y="7417"/>
                        <a:pt x="5259" y="7265"/>
                        <a:pt x="5411" y="7357"/>
                      </a:cubicBezTo>
                      <a:cubicBezTo>
                        <a:pt x="5442" y="7387"/>
                        <a:pt x="5472" y="7387"/>
                        <a:pt x="5472" y="7417"/>
                      </a:cubicBezTo>
                      <a:cubicBezTo>
                        <a:pt x="5502" y="7448"/>
                        <a:pt x="5502" y="7509"/>
                        <a:pt x="5442" y="7509"/>
                      </a:cubicBezTo>
                      <a:cubicBezTo>
                        <a:pt x="5381" y="7539"/>
                        <a:pt x="5320" y="7569"/>
                        <a:pt x="5259" y="7600"/>
                      </a:cubicBezTo>
                      <a:cubicBezTo>
                        <a:pt x="5229" y="7661"/>
                        <a:pt x="5198" y="7721"/>
                        <a:pt x="5259" y="7782"/>
                      </a:cubicBezTo>
                      <a:cubicBezTo>
                        <a:pt x="5290" y="7812"/>
                        <a:pt x="5320" y="7843"/>
                        <a:pt x="5350" y="7843"/>
                      </a:cubicBezTo>
                      <a:cubicBezTo>
                        <a:pt x="5411" y="7843"/>
                        <a:pt x="5442" y="7843"/>
                        <a:pt x="5502" y="7812"/>
                      </a:cubicBezTo>
                      <a:cubicBezTo>
                        <a:pt x="5685" y="7752"/>
                        <a:pt x="5806" y="7812"/>
                        <a:pt x="5867" y="7995"/>
                      </a:cubicBezTo>
                      <a:cubicBezTo>
                        <a:pt x="5867" y="8056"/>
                        <a:pt x="5898" y="8086"/>
                        <a:pt x="5958" y="8116"/>
                      </a:cubicBezTo>
                      <a:cubicBezTo>
                        <a:pt x="6171" y="8208"/>
                        <a:pt x="6171" y="8360"/>
                        <a:pt x="6141" y="8572"/>
                      </a:cubicBezTo>
                      <a:cubicBezTo>
                        <a:pt x="6110" y="8755"/>
                        <a:pt x="6110" y="9028"/>
                        <a:pt x="6080" y="9241"/>
                      </a:cubicBezTo>
                      <a:cubicBezTo>
                        <a:pt x="6080" y="9332"/>
                        <a:pt x="6019" y="9423"/>
                        <a:pt x="5928" y="9454"/>
                      </a:cubicBezTo>
                      <a:cubicBezTo>
                        <a:pt x="5776" y="9484"/>
                        <a:pt x="5654" y="9545"/>
                        <a:pt x="5594" y="9667"/>
                      </a:cubicBezTo>
                      <a:cubicBezTo>
                        <a:pt x="5442" y="9849"/>
                        <a:pt x="5259" y="10001"/>
                        <a:pt x="5077" y="10092"/>
                      </a:cubicBezTo>
                      <a:cubicBezTo>
                        <a:pt x="4682" y="10366"/>
                        <a:pt x="4590" y="10396"/>
                        <a:pt x="4803" y="10913"/>
                      </a:cubicBezTo>
                      <a:cubicBezTo>
                        <a:pt x="4803" y="10943"/>
                        <a:pt x="4773" y="11034"/>
                        <a:pt x="4773" y="11034"/>
                      </a:cubicBezTo>
                      <a:cubicBezTo>
                        <a:pt x="4530" y="11034"/>
                        <a:pt x="4317" y="11095"/>
                        <a:pt x="4104" y="11186"/>
                      </a:cubicBezTo>
                      <a:cubicBezTo>
                        <a:pt x="3891" y="11247"/>
                        <a:pt x="3648" y="11247"/>
                        <a:pt x="3466" y="11126"/>
                      </a:cubicBezTo>
                      <a:cubicBezTo>
                        <a:pt x="3344" y="11065"/>
                        <a:pt x="3223" y="10974"/>
                        <a:pt x="3101" y="10943"/>
                      </a:cubicBezTo>
                      <a:cubicBezTo>
                        <a:pt x="3040" y="10913"/>
                        <a:pt x="3010" y="10943"/>
                        <a:pt x="2980" y="10943"/>
                      </a:cubicBezTo>
                      <a:cubicBezTo>
                        <a:pt x="2858" y="11095"/>
                        <a:pt x="2736" y="11217"/>
                        <a:pt x="2584" y="11338"/>
                      </a:cubicBezTo>
                      <a:cubicBezTo>
                        <a:pt x="2524" y="11399"/>
                        <a:pt x="2493" y="11490"/>
                        <a:pt x="2432" y="11551"/>
                      </a:cubicBezTo>
                      <a:cubicBezTo>
                        <a:pt x="2372" y="11673"/>
                        <a:pt x="2402" y="11825"/>
                        <a:pt x="2493" y="11946"/>
                      </a:cubicBezTo>
                      <a:cubicBezTo>
                        <a:pt x="2645" y="12189"/>
                        <a:pt x="3010" y="12281"/>
                        <a:pt x="3283" y="12159"/>
                      </a:cubicBezTo>
                      <a:cubicBezTo>
                        <a:pt x="3344" y="12129"/>
                        <a:pt x="3435" y="12098"/>
                        <a:pt x="3527" y="12068"/>
                      </a:cubicBezTo>
                      <a:cubicBezTo>
                        <a:pt x="3587" y="12068"/>
                        <a:pt x="3618" y="12068"/>
                        <a:pt x="3648" y="12068"/>
                      </a:cubicBezTo>
                      <a:cubicBezTo>
                        <a:pt x="3891" y="12220"/>
                        <a:pt x="4135" y="12129"/>
                        <a:pt x="4378" y="12159"/>
                      </a:cubicBezTo>
                      <a:cubicBezTo>
                        <a:pt x="4499" y="12189"/>
                        <a:pt x="4590" y="12250"/>
                        <a:pt x="4651" y="12341"/>
                      </a:cubicBezTo>
                      <a:cubicBezTo>
                        <a:pt x="4742" y="12554"/>
                        <a:pt x="4834" y="12767"/>
                        <a:pt x="4955" y="12949"/>
                      </a:cubicBezTo>
                      <a:cubicBezTo>
                        <a:pt x="5046" y="13071"/>
                        <a:pt x="5107" y="13162"/>
                        <a:pt x="5016" y="13314"/>
                      </a:cubicBezTo>
                      <a:cubicBezTo>
                        <a:pt x="4986" y="13405"/>
                        <a:pt x="5016" y="13496"/>
                        <a:pt x="5046" y="13588"/>
                      </a:cubicBezTo>
                      <a:cubicBezTo>
                        <a:pt x="5168" y="13770"/>
                        <a:pt x="5350" y="13922"/>
                        <a:pt x="5533" y="14013"/>
                      </a:cubicBezTo>
                      <a:lnTo>
                        <a:pt x="5533" y="14013"/>
                      </a:lnTo>
                      <a:lnTo>
                        <a:pt x="5533" y="14013"/>
                      </a:lnTo>
                      <a:lnTo>
                        <a:pt x="5533" y="14013"/>
                      </a:lnTo>
                      <a:cubicBezTo>
                        <a:pt x="5685" y="14104"/>
                        <a:pt x="5837" y="14196"/>
                        <a:pt x="5928" y="14317"/>
                      </a:cubicBezTo>
                      <a:cubicBezTo>
                        <a:pt x="6080" y="14530"/>
                        <a:pt x="6323" y="14682"/>
                        <a:pt x="6566" y="14773"/>
                      </a:cubicBezTo>
                      <a:cubicBezTo>
                        <a:pt x="6718" y="14803"/>
                        <a:pt x="6809" y="14925"/>
                        <a:pt x="6931" y="14955"/>
                      </a:cubicBezTo>
                      <a:cubicBezTo>
                        <a:pt x="7053" y="15016"/>
                        <a:pt x="7174" y="15077"/>
                        <a:pt x="7296" y="15107"/>
                      </a:cubicBezTo>
                      <a:cubicBezTo>
                        <a:pt x="7326" y="15107"/>
                        <a:pt x="7387" y="15077"/>
                        <a:pt x="7417" y="15047"/>
                      </a:cubicBezTo>
                      <a:cubicBezTo>
                        <a:pt x="7478" y="14925"/>
                        <a:pt x="7478" y="14773"/>
                        <a:pt x="7417" y="14651"/>
                      </a:cubicBezTo>
                      <a:cubicBezTo>
                        <a:pt x="7265" y="14317"/>
                        <a:pt x="7053" y="13983"/>
                        <a:pt x="6779" y="13709"/>
                      </a:cubicBezTo>
                      <a:cubicBezTo>
                        <a:pt x="6688" y="13618"/>
                        <a:pt x="6627" y="13496"/>
                        <a:pt x="6657" y="13375"/>
                      </a:cubicBezTo>
                      <a:lnTo>
                        <a:pt x="6657" y="13375"/>
                      </a:lnTo>
                      <a:lnTo>
                        <a:pt x="6657" y="13344"/>
                      </a:lnTo>
                      <a:lnTo>
                        <a:pt x="6627" y="13314"/>
                      </a:lnTo>
                      <a:lnTo>
                        <a:pt x="6657" y="13314"/>
                      </a:lnTo>
                      <a:cubicBezTo>
                        <a:pt x="6657" y="13314"/>
                        <a:pt x="6657" y="13344"/>
                        <a:pt x="6657" y="13344"/>
                      </a:cubicBezTo>
                      <a:lnTo>
                        <a:pt x="6688" y="13344"/>
                      </a:lnTo>
                      <a:lnTo>
                        <a:pt x="6688" y="13344"/>
                      </a:lnTo>
                      <a:cubicBezTo>
                        <a:pt x="6901" y="13436"/>
                        <a:pt x="7083" y="13557"/>
                        <a:pt x="7205" y="13740"/>
                      </a:cubicBezTo>
                      <a:cubicBezTo>
                        <a:pt x="7326" y="13892"/>
                        <a:pt x="7478" y="13983"/>
                        <a:pt x="7630" y="14074"/>
                      </a:cubicBezTo>
                      <a:cubicBezTo>
                        <a:pt x="7782" y="14135"/>
                        <a:pt x="7873" y="14226"/>
                        <a:pt x="7904" y="14348"/>
                      </a:cubicBezTo>
                      <a:cubicBezTo>
                        <a:pt x="7964" y="14469"/>
                        <a:pt x="8056" y="14591"/>
                        <a:pt x="8116" y="14712"/>
                      </a:cubicBezTo>
                      <a:cubicBezTo>
                        <a:pt x="8147" y="14743"/>
                        <a:pt x="8177" y="14773"/>
                        <a:pt x="8208" y="14773"/>
                      </a:cubicBezTo>
                      <a:cubicBezTo>
                        <a:pt x="8268" y="14743"/>
                        <a:pt x="8299" y="14712"/>
                        <a:pt x="8268" y="14651"/>
                      </a:cubicBezTo>
                      <a:cubicBezTo>
                        <a:pt x="8177" y="14500"/>
                        <a:pt x="8177" y="14287"/>
                        <a:pt x="8299" y="14135"/>
                      </a:cubicBezTo>
                      <a:cubicBezTo>
                        <a:pt x="8360" y="14044"/>
                        <a:pt x="8451" y="13922"/>
                        <a:pt x="8572" y="13831"/>
                      </a:cubicBezTo>
                      <a:cubicBezTo>
                        <a:pt x="8664" y="13770"/>
                        <a:pt x="8694" y="13648"/>
                        <a:pt x="8633" y="13527"/>
                      </a:cubicBezTo>
                      <a:cubicBezTo>
                        <a:pt x="8633" y="13466"/>
                        <a:pt x="8633" y="13405"/>
                        <a:pt x="8603" y="13344"/>
                      </a:cubicBezTo>
                      <a:cubicBezTo>
                        <a:pt x="8512" y="13132"/>
                        <a:pt x="8451" y="12858"/>
                        <a:pt x="8481" y="12615"/>
                      </a:cubicBezTo>
                      <a:cubicBezTo>
                        <a:pt x="8481" y="12493"/>
                        <a:pt x="8420" y="12341"/>
                        <a:pt x="8299" y="12281"/>
                      </a:cubicBezTo>
                      <a:cubicBezTo>
                        <a:pt x="8177" y="12189"/>
                        <a:pt x="8056" y="12098"/>
                        <a:pt x="7934" y="11977"/>
                      </a:cubicBezTo>
                      <a:cubicBezTo>
                        <a:pt x="7873" y="11916"/>
                        <a:pt x="7843" y="11825"/>
                        <a:pt x="7843" y="11734"/>
                      </a:cubicBezTo>
                      <a:cubicBezTo>
                        <a:pt x="7873" y="11521"/>
                        <a:pt x="7812" y="11338"/>
                        <a:pt x="7691" y="11156"/>
                      </a:cubicBezTo>
                      <a:cubicBezTo>
                        <a:pt x="7660" y="11156"/>
                        <a:pt x="7660" y="11095"/>
                        <a:pt x="7660" y="11065"/>
                      </a:cubicBezTo>
                      <a:lnTo>
                        <a:pt x="7660" y="11065"/>
                      </a:lnTo>
                      <a:lnTo>
                        <a:pt x="7630" y="11034"/>
                      </a:lnTo>
                      <a:lnTo>
                        <a:pt x="7660" y="11034"/>
                      </a:lnTo>
                      <a:lnTo>
                        <a:pt x="7660" y="11034"/>
                      </a:lnTo>
                      <a:cubicBezTo>
                        <a:pt x="7721" y="11034"/>
                        <a:pt x="7752" y="11034"/>
                        <a:pt x="7782" y="11034"/>
                      </a:cubicBezTo>
                      <a:cubicBezTo>
                        <a:pt x="7995" y="11034"/>
                        <a:pt x="8025" y="11034"/>
                        <a:pt x="8056" y="10822"/>
                      </a:cubicBezTo>
                      <a:cubicBezTo>
                        <a:pt x="8086" y="10761"/>
                        <a:pt x="8116" y="10700"/>
                        <a:pt x="8147" y="10639"/>
                      </a:cubicBezTo>
                      <a:cubicBezTo>
                        <a:pt x="8177" y="10578"/>
                        <a:pt x="8268" y="10578"/>
                        <a:pt x="8299" y="10639"/>
                      </a:cubicBezTo>
                      <a:cubicBezTo>
                        <a:pt x="8390" y="10761"/>
                        <a:pt x="8481" y="10913"/>
                        <a:pt x="8572" y="11034"/>
                      </a:cubicBezTo>
                      <a:cubicBezTo>
                        <a:pt x="8724" y="11186"/>
                        <a:pt x="8785" y="11369"/>
                        <a:pt x="8815" y="11582"/>
                      </a:cubicBezTo>
                      <a:cubicBezTo>
                        <a:pt x="8815" y="11673"/>
                        <a:pt x="8846" y="11764"/>
                        <a:pt x="8876" y="11855"/>
                      </a:cubicBezTo>
                      <a:cubicBezTo>
                        <a:pt x="8876" y="11885"/>
                        <a:pt x="8907" y="11946"/>
                        <a:pt x="8937" y="11977"/>
                      </a:cubicBezTo>
                      <a:cubicBezTo>
                        <a:pt x="9059" y="12098"/>
                        <a:pt x="9211" y="12189"/>
                        <a:pt x="9393" y="12250"/>
                      </a:cubicBezTo>
                      <a:cubicBezTo>
                        <a:pt x="9423" y="12250"/>
                        <a:pt x="9484" y="12250"/>
                        <a:pt x="9484" y="12189"/>
                      </a:cubicBezTo>
                      <a:cubicBezTo>
                        <a:pt x="9545" y="12068"/>
                        <a:pt x="9575" y="11946"/>
                        <a:pt x="9606" y="11825"/>
                      </a:cubicBezTo>
                      <a:cubicBezTo>
                        <a:pt x="9636" y="11734"/>
                        <a:pt x="9697" y="11642"/>
                        <a:pt x="9788" y="11642"/>
                      </a:cubicBezTo>
                      <a:cubicBezTo>
                        <a:pt x="9849" y="11612"/>
                        <a:pt x="9910" y="11612"/>
                        <a:pt x="9971" y="11582"/>
                      </a:cubicBezTo>
                      <a:cubicBezTo>
                        <a:pt x="10274" y="11460"/>
                        <a:pt x="10396" y="11126"/>
                        <a:pt x="10700" y="10974"/>
                      </a:cubicBezTo>
                      <a:cubicBezTo>
                        <a:pt x="10791" y="10913"/>
                        <a:pt x="10852" y="10822"/>
                        <a:pt x="10913" y="10730"/>
                      </a:cubicBezTo>
                      <a:cubicBezTo>
                        <a:pt x="10943" y="10670"/>
                        <a:pt x="10943" y="10609"/>
                        <a:pt x="10913" y="10518"/>
                      </a:cubicBezTo>
                      <a:cubicBezTo>
                        <a:pt x="10882" y="10366"/>
                        <a:pt x="10761" y="10244"/>
                        <a:pt x="10609" y="10214"/>
                      </a:cubicBezTo>
                      <a:cubicBezTo>
                        <a:pt x="10518" y="10214"/>
                        <a:pt x="10426" y="10153"/>
                        <a:pt x="10366" y="10092"/>
                      </a:cubicBezTo>
                      <a:lnTo>
                        <a:pt x="10366" y="10092"/>
                      </a:lnTo>
                      <a:lnTo>
                        <a:pt x="10366" y="10062"/>
                      </a:lnTo>
                      <a:cubicBezTo>
                        <a:pt x="10335" y="10031"/>
                        <a:pt x="10335" y="9971"/>
                        <a:pt x="10366" y="9940"/>
                      </a:cubicBezTo>
                      <a:lnTo>
                        <a:pt x="10366" y="9940"/>
                      </a:lnTo>
                      <a:lnTo>
                        <a:pt x="10366" y="9910"/>
                      </a:lnTo>
                      <a:lnTo>
                        <a:pt x="10366" y="9910"/>
                      </a:lnTo>
                      <a:cubicBezTo>
                        <a:pt x="10335" y="9879"/>
                        <a:pt x="10335" y="9819"/>
                        <a:pt x="10274" y="9819"/>
                      </a:cubicBezTo>
                      <a:cubicBezTo>
                        <a:pt x="10244" y="9819"/>
                        <a:pt x="10214" y="9819"/>
                        <a:pt x="10153" y="9819"/>
                      </a:cubicBezTo>
                      <a:lnTo>
                        <a:pt x="10031" y="9819"/>
                      </a:lnTo>
                      <a:cubicBezTo>
                        <a:pt x="9940" y="9788"/>
                        <a:pt x="9879" y="9697"/>
                        <a:pt x="9910" y="9606"/>
                      </a:cubicBezTo>
                      <a:cubicBezTo>
                        <a:pt x="10001" y="9393"/>
                        <a:pt x="10001" y="9363"/>
                        <a:pt x="9879" y="9302"/>
                      </a:cubicBezTo>
                      <a:cubicBezTo>
                        <a:pt x="9758" y="9211"/>
                        <a:pt x="9636" y="9150"/>
                        <a:pt x="9667" y="8998"/>
                      </a:cubicBezTo>
                      <a:cubicBezTo>
                        <a:pt x="9545" y="8968"/>
                        <a:pt x="9393" y="8907"/>
                        <a:pt x="9271" y="8846"/>
                      </a:cubicBezTo>
                      <a:cubicBezTo>
                        <a:pt x="9180" y="8816"/>
                        <a:pt x="9089" y="8724"/>
                        <a:pt x="9059" y="8603"/>
                      </a:cubicBezTo>
                      <a:cubicBezTo>
                        <a:pt x="9028" y="8420"/>
                        <a:pt x="8846" y="8268"/>
                        <a:pt x="8664" y="8238"/>
                      </a:cubicBezTo>
                      <a:cubicBezTo>
                        <a:pt x="8572" y="8208"/>
                        <a:pt x="8542" y="8116"/>
                        <a:pt x="8603" y="8056"/>
                      </a:cubicBezTo>
                      <a:cubicBezTo>
                        <a:pt x="8755" y="7904"/>
                        <a:pt x="8876" y="7782"/>
                        <a:pt x="8846" y="7539"/>
                      </a:cubicBezTo>
                      <a:cubicBezTo>
                        <a:pt x="8846" y="7478"/>
                        <a:pt x="8876" y="7478"/>
                        <a:pt x="8937" y="7478"/>
                      </a:cubicBezTo>
                      <a:cubicBezTo>
                        <a:pt x="9028" y="7539"/>
                        <a:pt x="9150" y="7569"/>
                        <a:pt x="9241" y="7569"/>
                      </a:cubicBezTo>
                      <a:cubicBezTo>
                        <a:pt x="9332" y="7600"/>
                        <a:pt x="9393" y="7569"/>
                        <a:pt x="9423" y="7509"/>
                      </a:cubicBezTo>
                      <a:cubicBezTo>
                        <a:pt x="9454" y="7448"/>
                        <a:pt x="9423" y="7387"/>
                        <a:pt x="9423" y="7326"/>
                      </a:cubicBezTo>
                      <a:cubicBezTo>
                        <a:pt x="9423" y="7296"/>
                        <a:pt x="9423" y="7265"/>
                        <a:pt x="9393" y="7265"/>
                      </a:cubicBezTo>
                      <a:cubicBezTo>
                        <a:pt x="9271" y="7144"/>
                        <a:pt x="9241" y="7053"/>
                        <a:pt x="9363" y="6901"/>
                      </a:cubicBezTo>
                      <a:cubicBezTo>
                        <a:pt x="9454" y="6809"/>
                        <a:pt x="9484" y="6657"/>
                        <a:pt x="9423" y="6536"/>
                      </a:cubicBezTo>
                      <a:cubicBezTo>
                        <a:pt x="9332" y="6353"/>
                        <a:pt x="9271" y="6171"/>
                        <a:pt x="9211" y="5958"/>
                      </a:cubicBezTo>
                      <a:cubicBezTo>
                        <a:pt x="9180" y="5654"/>
                        <a:pt x="8907" y="5411"/>
                        <a:pt x="8603" y="5381"/>
                      </a:cubicBezTo>
                      <a:cubicBezTo>
                        <a:pt x="8451" y="5350"/>
                        <a:pt x="8360" y="5259"/>
                        <a:pt x="8329" y="5107"/>
                      </a:cubicBezTo>
                      <a:cubicBezTo>
                        <a:pt x="8329" y="5077"/>
                        <a:pt x="8238" y="5046"/>
                        <a:pt x="8177" y="5016"/>
                      </a:cubicBezTo>
                      <a:lnTo>
                        <a:pt x="8177" y="5016"/>
                      </a:lnTo>
                      <a:lnTo>
                        <a:pt x="8147" y="5046"/>
                      </a:lnTo>
                      <a:lnTo>
                        <a:pt x="8177" y="4986"/>
                      </a:lnTo>
                      <a:lnTo>
                        <a:pt x="8177" y="4986"/>
                      </a:lnTo>
                      <a:cubicBezTo>
                        <a:pt x="8238" y="4864"/>
                        <a:pt x="8238" y="4682"/>
                        <a:pt x="8177" y="4530"/>
                      </a:cubicBezTo>
                      <a:cubicBezTo>
                        <a:pt x="8116" y="4439"/>
                        <a:pt x="8056" y="4347"/>
                        <a:pt x="7995" y="4256"/>
                      </a:cubicBezTo>
                      <a:cubicBezTo>
                        <a:pt x="7904" y="4135"/>
                        <a:pt x="7752" y="4104"/>
                        <a:pt x="7630" y="4195"/>
                      </a:cubicBezTo>
                      <a:cubicBezTo>
                        <a:pt x="7478" y="4256"/>
                        <a:pt x="7448" y="4256"/>
                        <a:pt x="7387" y="4165"/>
                      </a:cubicBezTo>
                      <a:cubicBezTo>
                        <a:pt x="7326" y="3952"/>
                        <a:pt x="7205" y="4013"/>
                        <a:pt x="7083" y="4013"/>
                      </a:cubicBezTo>
                      <a:cubicBezTo>
                        <a:pt x="7053" y="4013"/>
                        <a:pt x="7022" y="4013"/>
                        <a:pt x="6992" y="4013"/>
                      </a:cubicBezTo>
                      <a:cubicBezTo>
                        <a:pt x="6961" y="3983"/>
                        <a:pt x="6992" y="3952"/>
                        <a:pt x="6992" y="3922"/>
                      </a:cubicBezTo>
                      <a:cubicBezTo>
                        <a:pt x="7053" y="3861"/>
                        <a:pt x="7113" y="3770"/>
                        <a:pt x="7174" y="3709"/>
                      </a:cubicBezTo>
                      <a:cubicBezTo>
                        <a:pt x="7174" y="3648"/>
                        <a:pt x="7174" y="3618"/>
                        <a:pt x="7174" y="3557"/>
                      </a:cubicBezTo>
                      <a:cubicBezTo>
                        <a:pt x="7113" y="3527"/>
                        <a:pt x="7053" y="3496"/>
                        <a:pt x="7022" y="3436"/>
                      </a:cubicBezTo>
                      <a:cubicBezTo>
                        <a:pt x="6992" y="3375"/>
                        <a:pt x="7053" y="3284"/>
                        <a:pt x="7053" y="3192"/>
                      </a:cubicBezTo>
                      <a:cubicBezTo>
                        <a:pt x="7053" y="3071"/>
                        <a:pt x="7022" y="2949"/>
                        <a:pt x="6931" y="2888"/>
                      </a:cubicBezTo>
                      <a:cubicBezTo>
                        <a:pt x="6718" y="2706"/>
                        <a:pt x="6505" y="2554"/>
                        <a:pt x="6293" y="2402"/>
                      </a:cubicBezTo>
                      <a:lnTo>
                        <a:pt x="6293" y="2402"/>
                      </a:lnTo>
                      <a:lnTo>
                        <a:pt x="6293" y="2402"/>
                      </a:lnTo>
                      <a:lnTo>
                        <a:pt x="6293" y="2432"/>
                      </a:lnTo>
                      <a:cubicBezTo>
                        <a:pt x="6110" y="2402"/>
                        <a:pt x="5898" y="2463"/>
                        <a:pt x="5715" y="2584"/>
                      </a:cubicBezTo>
                      <a:cubicBezTo>
                        <a:pt x="5563" y="2676"/>
                        <a:pt x="5350" y="2676"/>
                        <a:pt x="5198" y="2584"/>
                      </a:cubicBezTo>
                      <a:cubicBezTo>
                        <a:pt x="5077" y="2524"/>
                        <a:pt x="4925" y="2524"/>
                        <a:pt x="4803" y="2645"/>
                      </a:cubicBezTo>
                      <a:cubicBezTo>
                        <a:pt x="4803" y="2645"/>
                        <a:pt x="4803" y="2645"/>
                        <a:pt x="4803" y="2676"/>
                      </a:cubicBezTo>
                      <a:cubicBezTo>
                        <a:pt x="4773" y="2676"/>
                        <a:pt x="4742" y="2706"/>
                        <a:pt x="4742" y="2706"/>
                      </a:cubicBezTo>
                      <a:lnTo>
                        <a:pt x="4803" y="2645"/>
                      </a:lnTo>
                      <a:lnTo>
                        <a:pt x="4803" y="2645"/>
                      </a:lnTo>
                      <a:cubicBezTo>
                        <a:pt x="4834" y="2524"/>
                        <a:pt x="4864" y="2402"/>
                        <a:pt x="4894" y="2311"/>
                      </a:cubicBezTo>
                      <a:cubicBezTo>
                        <a:pt x="5016" y="2007"/>
                        <a:pt x="5077" y="1703"/>
                        <a:pt x="5107" y="1399"/>
                      </a:cubicBezTo>
                      <a:cubicBezTo>
                        <a:pt x="5107" y="1308"/>
                        <a:pt x="5138" y="1247"/>
                        <a:pt x="5198" y="1186"/>
                      </a:cubicBezTo>
                      <a:lnTo>
                        <a:pt x="5198" y="1065"/>
                      </a:lnTo>
                      <a:cubicBezTo>
                        <a:pt x="5198" y="791"/>
                        <a:pt x="5107" y="730"/>
                        <a:pt x="4894" y="670"/>
                      </a:cubicBezTo>
                      <a:cubicBezTo>
                        <a:pt x="4773" y="639"/>
                        <a:pt x="4682" y="639"/>
                        <a:pt x="4560" y="670"/>
                      </a:cubicBezTo>
                      <a:cubicBezTo>
                        <a:pt x="4317" y="761"/>
                        <a:pt x="4043" y="852"/>
                        <a:pt x="3770" y="882"/>
                      </a:cubicBezTo>
                      <a:cubicBezTo>
                        <a:pt x="3557" y="882"/>
                        <a:pt x="3314" y="973"/>
                        <a:pt x="3192" y="1156"/>
                      </a:cubicBezTo>
                      <a:cubicBezTo>
                        <a:pt x="3101" y="1247"/>
                        <a:pt x="3010" y="1308"/>
                        <a:pt x="2919" y="1369"/>
                      </a:cubicBezTo>
                      <a:cubicBezTo>
                        <a:pt x="2706" y="1581"/>
                        <a:pt x="2645" y="1916"/>
                        <a:pt x="2736" y="2189"/>
                      </a:cubicBezTo>
                      <a:cubicBezTo>
                        <a:pt x="2767" y="2250"/>
                        <a:pt x="2767" y="2311"/>
                        <a:pt x="2676" y="2341"/>
                      </a:cubicBezTo>
                      <a:cubicBezTo>
                        <a:pt x="2584" y="2372"/>
                        <a:pt x="2463" y="2432"/>
                        <a:pt x="2402" y="2493"/>
                      </a:cubicBezTo>
                      <a:cubicBezTo>
                        <a:pt x="2280" y="2554"/>
                        <a:pt x="2220" y="2676"/>
                        <a:pt x="2280" y="2797"/>
                      </a:cubicBezTo>
                      <a:cubicBezTo>
                        <a:pt x="2311" y="2919"/>
                        <a:pt x="2341" y="3040"/>
                        <a:pt x="2372" y="3162"/>
                      </a:cubicBezTo>
                      <a:cubicBezTo>
                        <a:pt x="2402" y="3223"/>
                        <a:pt x="2402" y="3253"/>
                        <a:pt x="2402" y="3314"/>
                      </a:cubicBezTo>
                      <a:cubicBezTo>
                        <a:pt x="2402" y="3314"/>
                        <a:pt x="2402" y="3344"/>
                        <a:pt x="2372" y="3344"/>
                      </a:cubicBezTo>
                      <a:cubicBezTo>
                        <a:pt x="2341" y="3375"/>
                        <a:pt x="2280" y="3405"/>
                        <a:pt x="2250" y="3375"/>
                      </a:cubicBezTo>
                      <a:cubicBezTo>
                        <a:pt x="2068" y="3162"/>
                        <a:pt x="1976" y="2858"/>
                        <a:pt x="2037" y="2584"/>
                      </a:cubicBezTo>
                      <a:cubicBezTo>
                        <a:pt x="2037" y="2554"/>
                        <a:pt x="2037" y="2524"/>
                        <a:pt x="2068" y="2493"/>
                      </a:cubicBezTo>
                      <a:cubicBezTo>
                        <a:pt x="2098" y="2432"/>
                        <a:pt x="2159" y="2341"/>
                        <a:pt x="2189" y="2280"/>
                      </a:cubicBezTo>
                      <a:cubicBezTo>
                        <a:pt x="2311" y="2129"/>
                        <a:pt x="2372" y="1946"/>
                        <a:pt x="2341" y="1764"/>
                      </a:cubicBezTo>
                      <a:cubicBezTo>
                        <a:pt x="2341" y="1642"/>
                        <a:pt x="2372" y="1521"/>
                        <a:pt x="2463" y="1460"/>
                      </a:cubicBezTo>
                      <a:cubicBezTo>
                        <a:pt x="2524" y="1399"/>
                        <a:pt x="2615" y="1338"/>
                        <a:pt x="2676" y="1277"/>
                      </a:cubicBezTo>
                      <a:cubicBezTo>
                        <a:pt x="2919" y="973"/>
                        <a:pt x="3223" y="730"/>
                        <a:pt x="3587" y="578"/>
                      </a:cubicBezTo>
                      <a:cubicBezTo>
                        <a:pt x="3618" y="548"/>
                        <a:pt x="3648" y="518"/>
                        <a:pt x="3679" y="487"/>
                      </a:cubicBezTo>
                      <a:cubicBezTo>
                        <a:pt x="3679" y="457"/>
                        <a:pt x="3709" y="396"/>
                        <a:pt x="3679" y="366"/>
                      </a:cubicBezTo>
                      <a:cubicBezTo>
                        <a:pt x="3618" y="305"/>
                        <a:pt x="3557" y="244"/>
                        <a:pt x="3466" y="183"/>
                      </a:cubicBezTo>
                      <a:cubicBezTo>
                        <a:pt x="3040" y="1"/>
                        <a:pt x="2554" y="62"/>
                        <a:pt x="2189" y="305"/>
                      </a:cubicBezTo>
                      <a:cubicBezTo>
                        <a:pt x="1976" y="457"/>
                        <a:pt x="1794" y="578"/>
                        <a:pt x="1642" y="730"/>
                      </a:cubicBezTo>
                      <a:cubicBezTo>
                        <a:pt x="1369" y="943"/>
                        <a:pt x="1247" y="1277"/>
                        <a:pt x="943" y="1460"/>
                      </a:cubicBezTo>
                      <a:cubicBezTo>
                        <a:pt x="882" y="1490"/>
                        <a:pt x="852" y="1521"/>
                        <a:pt x="852" y="1551"/>
                      </a:cubicBezTo>
                      <a:cubicBezTo>
                        <a:pt x="791" y="1642"/>
                        <a:pt x="730" y="1703"/>
                        <a:pt x="700" y="1794"/>
                      </a:cubicBezTo>
                      <a:cubicBezTo>
                        <a:pt x="669" y="1885"/>
                        <a:pt x="639" y="1977"/>
                        <a:pt x="578" y="2037"/>
                      </a:cubicBezTo>
                      <a:cubicBezTo>
                        <a:pt x="365" y="2280"/>
                        <a:pt x="183" y="2584"/>
                        <a:pt x="62" y="2919"/>
                      </a:cubicBezTo>
                      <a:cubicBezTo>
                        <a:pt x="1" y="3071"/>
                        <a:pt x="92" y="3253"/>
                        <a:pt x="244" y="3284"/>
                      </a:cubicBezTo>
                      <a:cubicBezTo>
                        <a:pt x="396" y="3375"/>
                        <a:pt x="578" y="3436"/>
                        <a:pt x="730" y="3496"/>
                      </a:cubicBezTo>
                      <a:cubicBezTo>
                        <a:pt x="791" y="3527"/>
                        <a:pt x="852" y="3587"/>
                        <a:pt x="882" y="3648"/>
                      </a:cubicBezTo>
                      <a:cubicBezTo>
                        <a:pt x="882" y="3679"/>
                        <a:pt x="882" y="3709"/>
                        <a:pt x="882" y="3770"/>
                      </a:cubicBezTo>
                      <a:cubicBezTo>
                        <a:pt x="852" y="3800"/>
                        <a:pt x="821" y="3800"/>
                        <a:pt x="761" y="3800"/>
                      </a:cubicBezTo>
                      <a:cubicBezTo>
                        <a:pt x="639" y="3739"/>
                        <a:pt x="548" y="3648"/>
                        <a:pt x="426" y="3587"/>
                      </a:cubicBezTo>
                      <a:cubicBezTo>
                        <a:pt x="244" y="3527"/>
                        <a:pt x="62" y="3648"/>
                        <a:pt x="31" y="3831"/>
                      </a:cubicBezTo>
                      <a:cubicBezTo>
                        <a:pt x="31" y="3952"/>
                        <a:pt x="31" y="4043"/>
                        <a:pt x="31" y="4165"/>
                      </a:cubicBezTo>
                      <a:cubicBezTo>
                        <a:pt x="62" y="4317"/>
                        <a:pt x="153" y="4469"/>
                        <a:pt x="274" y="4591"/>
                      </a:cubicBezTo>
                      <a:cubicBezTo>
                        <a:pt x="335" y="4682"/>
                        <a:pt x="457" y="4682"/>
                        <a:pt x="578" y="4682"/>
                      </a:cubicBezTo>
                      <a:cubicBezTo>
                        <a:pt x="669" y="4712"/>
                        <a:pt x="700" y="4682"/>
                        <a:pt x="761" y="4712"/>
                      </a:cubicBezTo>
                      <a:cubicBezTo>
                        <a:pt x="882" y="4743"/>
                        <a:pt x="973" y="4834"/>
                        <a:pt x="973" y="4955"/>
                      </a:cubicBezTo>
                      <a:cubicBezTo>
                        <a:pt x="1065" y="5107"/>
                        <a:pt x="1247" y="5168"/>
                        <a:pt x="1399" y="5168"/>
                      </a:cubicBezTo>
                      <a:cubicBezTo>
                        <a:pt x="1551" y="5138"/>
                        <a:pt x="1642" y="5229"/>
                        <a:pt x="1642" y="5350"/>
                      </a:cubicBezTo>
                      <a:cubicBezTo>
                        <a:pt x="1794" y="5381"/>
                        <a:pt x="1946" y="5411"/>
                        <a:pt x="2068" y="5502"/>
                      </a:cubicBezTo>
                      <a:cubicBezTo>
                        <a:pt x="2098" y="5472"/>
                        <a:pt x="2159" y="5472"/>
                        <a:pt x="2220" y="5472"/>
                      </a:cubicBezTo>
                      <a:close/>
                      <a:moveTo>
                        <a:pt x="5654" y="12068"/>
                      </a:moveTo>
                      <a:cubicBezTo>
                        <a:pt x="5594" y="12068"/>
                        <a:pt x="5563" y="12037"/>
                        <a:pt x="5533" y="12007"/>
                      </a:cubicBezTo>
                      <a:lnTo>
                        <a:pt x="5533" y="11977"/>
                      </a:lnTo>
                      <a:cubicBezTo>
                        <a:pt x="5594" y="11855"/>
                        <a:pt x="5654" y="11734"/>
                        <a:pt x="5715" y="11612"/>
                      </a:cubicBezTo>
                      <a:cubicBezTo>
                        <a:pt x="5746" y="11551"/>
                        <a:pt x="5776" y="11551"/>
                        <a:pt x="5806" y="11582"/>
                      </a:cubicBezTo>
                      <a:cubicBezTo>
                        <a:pt x="5837" y="11582"/>
                        <a:pt x="5837" y="11582"/>
                        <a:pt x="5867" y="11612"/>
                      </a:cubicBezTo>
                      <a:cubicBezTo>
                        <a:pt x="5867" y="11673"/>
                        <a:pt x="5898" y="11734"/>
                        <a:pt x="5928" y="11794"/>
                      </a:cubicBezTo>
                      <a:cubicBezTo>
                        <a:pt x="5898" y="11916"/>
                        <a:pt x="5806" y="12037"/>
                        <a:pt x="5654" y="12068"/>
                      </a:cubicBezTo>
                      <a:close/>
                      <a:moveTo>
                        <a:pt x="8876" y="6141"/>
                      </a:moveTo>
                      <a:cubicBezTo>
                        <a:pt x="8907" y="6110"/>
                        <a:pt x="8967" y="6171"/>
                        <a:pt x="8967" y="6202"/>
                      </a:cubicBezTo>
                      <a:cubicBezTo>
                        <a:pt x="8967" y="6262"/>
                        <a:pt x="8907" y="6323"/>
                        <a:pt x="8846" y="6353"/>
                      </a:cubicBezTo>
                      <a:lnTo>
                        <a:pt x="8846" y="6353"/>
                      </a:lnTo>
                      <a:lnTo>
                        <a:pt x="8815" y="6384"/>
                      </a:lnTo>
                      <a:lnTo>
                        <a:pt x="8846" y="6353"/>
                      </a:lnTo>
                      <a:lnTo>
                        <a:pt x="8846" y="6353"/>
                      </a:lnTo>
                      <a:cubicBezTo>
                        <a:pt x="8846" y="6293"/>
                        <a:pt x="8815" y="6232"/>
                        <a:pt x="8785" y="6171"/>
                      </a:cubicBezTo>
                      <a:cubicBezTo>
                        <a:pt x="8785" y="6110"/>
                        <a:pt x="8846" y="6141"/>
                        <a:pt x="8876" y="6141"/>
                      </a:cubicBezTo>
                      <a:close/>
                      <a:moveTo>
                        <a:pt x="4651" y="2767"/>
                      </a:moveTo>
                      <a:lnTo>
                        <a:pt x="4712" y="2706"/>
                      </a:lnTo>
                      <a:cubicBezTo>
                        <a:pt x="4682" y="2736"/>
                        <a:pt x="4651" y="2767"/>
                        <a:pt x="4651" y="2797"/>
                      </a:cubicBezTo>
                      <a:cubicBezTo>
                        <a:pt x="4651" y="2797"/>
                        <a:pt x="4590" y="2858"/>
                        <a:pt x="4651" y="2797"/>
                      </a:cubicBezTo>
                      <a:close/>
                      <a:moveTo>
                        <a:pt x="2128" y="3648"/>
                      </a:moveTo>
                      <a:lnTo>
                        <a:pt x="2189" y="3679"/>
                      </a:lnTo>
                      <a:lnTo>
                        <a:pt x="2128" y="3709"/>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12"/>
                <p:cNvSpPr/>
                <p:nvPr/>
              </p:nvSpPr>
              <p:spPr>
                <a:xfrm>
                  <a:off x="3028100" y="2522775"/>
                  <a:ext cx="775" cy="25"/>
                </a:xfrm>
                <a:custGeom>
                  <a:rect b="b" l="l" r="r" t="t"/>
                  <a:pathLst>
                    <a:path extrusionOk="0" h="1" w="31">
                      <a:moveTo>
                        <a:pt x="0" y="1"/>
                      </a:moveTo>
                      <a:lnTo>
                        <a:pt x="31" y="1"/>
                      </a:lnTo>
                      <a:lnTo>
                        <a:pt x="31" y="1"/>
                      </a:ln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12"/>
                <p:cNvSpPr/>
                <p:nvPr/>
              </p:nvSpPr>
              <p:spPr>
                <a:xfrm>
                  <a:off x="2944500" y="2519750"/>
                  <a:ext cx="209775" cy="181625"/>
                </a:xfrm>
                <a:custGeom>
                  <a:rect b="b" l="l" r="r" t="t"/>
                  <a:pathLst>
                    <a:path extrusionOk="0" h="7265" w="8391">
                      <a:moveTo>
                        <a:pt x="3344" y="122"/>
                      </a:moveTo>
                      <a:cubicBezTo>
                        <a:pt x="3253" y="183"/>
                        <a:pt x="3162" y="213"/>
                        <a:pt x="3071" y="213"/>
                      </a:cubicBezTo>
                      <a:lnTo>
                        <a:pt x="2676" y="244"/>
                      </a:lnTo>
                      <a:cubicBezTo>
                        <a:pt x="2645" y="274"/>
                        <a:pt x="2645" y="304"/>
                        <a:pt x="2615" y="335"/>
                      </a:cubicBezTo>
                      <a:cubicBezTo>
                        <a:pt x="2311" y="487"/>
                        <a:pt x="2007" y="639"/>
                        <a:pt x="1673" y="760"/>
                      </a:cubicBezTo>
                      <a:cubicBezTo>
                        <a:pt x="1521" y="821"/>
                        <a:pt x="1399" y="882"/>
                        <a:pt x="1369" y="1064"/>
                      </a:cubicBezTo>
                      <a:cubicBezTo>
                        <a:pt x="1369" y="1155"/>
                        <a:pt x="1278" y="1186"/>
                        <a:pt x="1217" y="1216"/>
                      </a:cubicBezTo>
                      <a:cubicBezTo>
                        <a:pt x="1156" y="1247"/>
                        <a:pt x="1034" y="1307"/>
                        <a:pt x="943" y="1399"/>
                      </a:cubicBezTo>
                      <a:cubicBezTo>
                        <a:pt x="852" y="1459"/>
                        <a:pt x="670" y="1581"/>
                        <a:pt x="670" y="1763"/>
                      </a:cubicBezTo>
                      <a:cubicBezTo>
                        <a:pt x="670" y="1885"/>
                        <a:pt x="700" y="1976"/>
                        <a:pt x="761" y="2098"/>
                      </a:cubicBezTo>
                      <a:lnTo>
                        <a:pt x="791" y="2158"/>
                      </a:lnTo>
                      <a:cubicBezTo>
                        <a:pt x="822" y="2250"/>
                        <a:pt x="882" y="2310"/>
                        <a:pt x="974" y="2310"/>
                      </a:cubicBezTo>
                      <a:cubicBezTo>
                        <a:pt x="1186" y="2341"/>
                        <a:pt x="1369" y="2371"/>
                        <a:pt x="1582" y="2371"/>
                      </a:cubicBezTo>
                      <a:cubicBezTo>
                        <a:pt x="1582" y="2371"/>
                        <a:pt x="1612" y="2402"/>
                        <a:pt x="1612" y="2432"/>
                      </a:cubicBezTo>
                      <a:cubicBezTo>
                        <a:pt x="1642" y="2462"/>
                        <a:pt x="1612" y="2523"/>
                        <a:pt x="1551" y="2523"/>
                      </a:cubicBezTo>
                      <a:lnTo>
                        <a:pt x="882" y="2554"/>
                      </a:lnTo>
                      <a:cubicBezTo>
                        <a:pt x="730" y="2554"/>
                        <a:pt x="609" y="2614"/>
                        <a:pt x="487" y="2706"/>
                      </a:cubicBezTo>
                      <a:cubicBezTo>
                        <a:pt x="457" y="2736"/>
                        <a:pt x="396" y="2797"/>
                        <a:pt x="396" y="2858"/>
                      </a:cubicBezTo>
                      <a:cubicBezTo>
                        <a:pt x="396" y="2949"/>
                        <a:pt x="396" y="3040"/>
                        <a:pt x="396" y="3131"/>
                      </a:cubicBezTo>
                      <a:cubicBezTo>
                        <a:pt x="396" y="3374"/>
                        <a:pt x="427" y="3465"/>
                        <a:pt x="761" y="3526"/>
                      </a:cubicBezTo>
                      <a:cubicBezTo>
                        <a:pt x="1156" y="3617"/>
                        <a:pt x="1521" y="3678"/>
                        <a:pt x="1916" y="3709"/>
                      </a:cubicBezTo>
                      <a:cubicBezTo>
                        <a:pt x="1977" y="3709"/>
                        <a:pt x="2037" y="3709"/>
                        <a:pt x="2098" y="3739"/>
                      </a:cubicBezTo>
                      <a:cubicBezTo>
                        <a:pt x="2372" y="3921"/>
                        <a:pt x="2615" y="4134"/>
                        <a:pt x="2767" y="4408"/>
                      </a:cubicBezTo>
                      <a:cubicBezTo>
                        <a:pt x="2797" y="4469"/>
                        <a:pt x="2797" y="4499"/>
                        <a:pt x="2767" y="4529"/>
                      </a:cubicBezTo>
                      <a:cubicBezTo>
                        <a:pt x="2737" y="4529"/>
                        <a:pt x="2737" y="4529"/>
                        <a:pt x="2706" y="4529"/>
                      </a:cubicBezTo>
                      <a:cubicBezTo>
                        <a:pt x="2372" y="4469"/>
                        <a:pt x="2037" y="4377"/>
                        <a:pt x="1734" y="4225"/>
                      </a:cubicBezTo>
                      <a:cubicBezTo>
                        <a:pt x="1612" y="4134"/>
                        <a:pt x="1490" y="4104"/>
                        <a:pt x="1369" y="4073"/>
                      </a:cubicBezTo>
                      <a:cubicBezTo>
                        <a:pt x="1034" y="4043"/>
                        <a:pt x="730" y="4043"/>
                        <a:pt x="396" y="4043"/>
                      </a:cubicBezTo>
                      <a:cubicBezTo>
                        <a:pt x="275" y="4043"/>
                        <a:pt x="153" y="4165"/>
                        <a:pt x="92" y="4286"/>
                      </a:cubicBezTo>
                      <a:cubicBezTo>
                        <a:pt x="31" y="4469"/>
                        <a:pt x="1" y="4651"/>
                        <a:pt x="31" y="4833"/>
                      </a:cubicBezTo>
                      <a:cubicBezTo>
                        <a:pt x="31" y="5137"/>
                        <a:pt x="244" y="5411"/>
                        <a:pt x="548" y="5472"/>
                      </a:cubicBezTo>
                      <a:cubicBezTo>
                        <a:pt x="670" y="5532"/>
                        <a:pt x="852" y="5563"/>
                        <a:pt x="974" y="5624"/>
                      </a:cubicBezTo>
                      <a:cubicBezTo>
                        <a:pt x="1034" y="5654"/>
                        <a:pt x="1065" y="5715"/>
                        <a:pt x="1065" y="5776"/>
                      </a:cubicBezTo>
                      <a:cubicBezTo>
                        <a:pt x="1034" y="5897"/>
                        <a:pt x="974" y="5988"/>
                        <a:pt x="913" y="6079"/>
                      </a:cubicBezTo>
                      <a:cubicBezTo>
                        <a:pt x="882" y="6140"/>
                        <a:pt x="882" y="6231"/>
                        <a:pt x="882" y="6292"/>
                      </a:cubicBezTo>
                      <a:cubicBezTo>
                        <a:pt x="882" y="6414"/>
                        <a:pt x="913" y="6535"/>
                        <a:pt x="974" y="6657"/>
                      </a:cubicBezTo>
                      <a:cubicBezTo>
                        <a:pt x="974" y="6687"/>
                        <a:pt x="1034" y="6748"/>
                        <a:pt x="1065" y="6748"/>
                      </a:cubicBezTo>
                      <a:cubicBezTo>
                        <a:pt x="1126" y="6748"/>
                        <a:pt x="1186" y="6779"/>
                        <a:pt x="1278" y="6779"/>
                      </a:cubicBezTo>
                      <a:cubicBezTo>
                        <a:pt x="1582" y="6748"/>
                        <a:pt x="1916" y="6779"/>
                        <a:pt x="2220" y="6839"/>
                      </a:cubicBezTo>
                      <a:cubicBezTo>
                        <a:pt x="2402" y="6900"/>
                        <a:pt x="2585" y="6900"/>
                        <a:pt x="2737" y="6809"/>
                      </a:cubicBezTo>
                      <a:lnTo>
                        <a:pt x="3041" y="6657"/>
                      </a:lnTo>
                      <a:cubicBezTo>
                        <a:pt x="3193" y="6566"/>
                        <a:pt x="3344" y="6535"/>
                        <a:pt x="3496" y="6566"/>
                      </a:cubicBezTo>
                      <a:cubicBezTo>
                        <a:pt x="3679" y="6596"/>
                        <a:pt x="3861" y="6535"/>
                        <a:pt x="4013" y="6444"/>
                      </a:cubicBezTo>
                      <a:cubicBezTo>
                        <a:pt x="4104" y="6383"/>
                        <a:pt x="4165" y="6323"/>
                        <a:pt x="4256" y="6292"/>
                      </a:cubicBezTo>
                      <a:cubicBezTo>
                        <a:pt x="4287" y="6262"/>
                        <a:pt x="4348" y="6292"/>
                        <a:pt x="4378" y="6353"/>
                      </a:cubicBezTo>
                      <a:cubicBezTo>
                        <a:pt x="4378" y="6353"/>
                        <a:pt x="4378" y="6383"/>
                        <a:pt x="4408" y="6414"/>
                      </a:cubicBezTo>
                      <a:cubicBezTo>
                        <a:pt x="4439" y="6535"/>
                        <a:pt x="4530" y="6566"/>
                        <a:pt x="4621" y="6627"/>
                      </a:cubicBezTo>
                      <a:cubicBezTo>
                        <a:pt x="4743" y="6687"/>
                        <a:pt x="4712" y="6870"/>
                        <a:pt x="4803" y="6991"/>
                      </a:cubicBezTo>
                      <a:cubicBezTo>
                        <a:pt x="4834" y="6991"/>
                        <a:pt x="4834" y="7022"/>
                        <a:pt x="4864" y="7022"/>
                      </a:cubicBezTo>
                      <a:cubicBezTo>
                        <a:pt x="5077" y="7113"/>
                        <a:pt x="5290" y="7174"/>
                        <a:pt x="5503" y="7235"/>
                      </a:cubicBezTo>
                      <a:cubicBezTo>
                        <a:pt x="5746" y="7265"/>
                        <a:pt x="5959" y="7265"/>
                        <a:pt x="6171" y="7235"/>
                      </a:cubicBezTo>
                      <a:cubicBezTo>
                        <a:pt x="6293" y="7204"/>
                        <a:pt x="6384" y="7113"/>
                        <a:pt x="6445" y="7022"/>
                      </a:cubicBezTo>
                      <a:cubicBezTo>
                        <a:pt x="6536" y="6809"/>
                        <a:pt x="6506" y="6566"/>
                        <a:pt x="6354" y="6383"/>
                      </a:cubicBezTo>
                      <a:lnTo>
                        <a:pt x="6293" y="6383"/>
                      </a:lnTo>
                      <a:cubicBezTo>
                        <a:pt x="6262" y="6444"/>
                        <a:pt x="6202" y="6475"/>
                        <a:pt x="6141" y="6475"/>
                      </a:cubicBezTo>
                      <a:lnTo>
                        <a:pt x="6080" y="6475"/>
                      </a:lnTo>
                      <a:cubicBezTo>
                        <a:pt x="6080" y="6475"/>
                        <a:pt x="6050" y="6414"/>
                        <a:pt x="6110" y="6414"/>
                      </a:cubicBezTo>
                      <a:lnTo>
                        <a:pt x="6293" y="6414"/>
                      </a:lnTo>
                      <a:lnTo>
                        <a:pt x="6293" y="6383"/>
                      </a:lnTo>
                      <a:lnTo>
                        <a:pt x="6293" y="6414"/>
                      </a:lnTo>
                      <a:lnTo>
                        <a:pt x="6293" y="6414"/>
                      </a:lnTo>
                      <a:cubicBezTo>
                        <a:pt x="6323" y="6353"/>
                        <a:pt x="6354" y="6292"/>
                        <a:pt x="6414" y="6262"/>
                      </a:cubicBezTo>
                      <a:cubicBezTo>
                        <a:pt x="6445" y="6201"/>
                        <a:pt x="6536" y="6171"/>
                        <a:pt x="6597" y="6262"/>
                      </a:cubicBezTo>
                      <a:cubicBezTo>
                        <a:pt x="6688" y="6353"/>
                        <a:pt x="6870" y="6383"/>
                        <a:pt x="6931" y="6535"/>
                      </a:cubicBezTo>
                      <a:cubicBezTo>
                        <a:pt x="7114" y="6505"/>
                        <a:pt x="7266" y="6383"/>
                        <a:pt x="7326" y="6201"/>
                      </a:cubicBezTo>
                      <a:cubicBezTo>
                        <a:pt x="7357" y="6079"/>
                        <a:pt x="7357" y="5927"/>
                        <a:pt x="7296" y="5836"/>
                      </a:cubicBezTo>
                      <a:cubicBezTo>
                        <a:pt x="7235" y="5745"/>
                        <a:pt x="7174" y="5684"/>
                        <a:pt x="7114" y="5624"/>
                      </a:cubicBezTo>
                      <a:cubicBezTo>
                        <a:pt x="7022" y="5502"/>
                        <a:pt x="6962" y="5380"/>
                        <a:pt x="6931" y="5259"/>
                      </a:cubicBezTo>
                      <a:cubicBezTo>
                        <a:pt x="6931" y="5107"/>
                        <a:pt x="6840" y="4955"/>
                        <a:pt x="6718" y="4864"/>
                      </a:cubicBezTo>
                      <a:cubicBezTo>
                        <a:pt x="6566" y="4772"/>
                        <a:pt x="6536" y="4560"/>
                        <a:pt x="6475" y="4377"/>
                      </a:cubicBezTo>
                      <a:cubicBezTo>
                        <a:pt x="6414" y="4286"/>
                        <a:pt x="6445" y="4165"/>
                        <a:pt x="6536" y="4073"/>
                      </a:cubicBezTo>
                      <a:cubicBezTo>
                        <a:pt x="6749" y="3891"/>
                        <a:pt x="6840" y="3617"/>
                        <a:pt x="6840" y="3344"/>
                      </a:cubicBezTo>
                      <a:cubicBezTo>
                        <a:pt x="6840" y="3222"/>
                        <a:pt x="6840" y="3131"/>
                        <a:pt x="6901" y="3010"/>
                      </a:cubicBezTo>
                      <a:cubicBezTo>
                        <a:pt x="6992" y="2706"/>
                        <a:pt x="7144" y="2371"/>
                        <a:pt x="7266" y="2067"/>
                      </a:cubicBezTo>
                      <a:cubicBezTo>
                        <a:pt x="7296" y="1946"/>
                        <a:pt x="7387" y="1854"/>
                        <a:pt x="7478" y="1824"/>
                      </a:cubicBezTo>
                      <a:cubicBezTo>
                        <a:pt x="7752" y="1642"/>
                        <a:pt x="7995" y="1459"/>
                        <a:pt x="8238" y="1247"/>
                      </a:cubicBezTo>
                      <a:cubicBezTo>
                        <a:pt x="8299" y="1186"/>
                        <a:pt x="8360" y="1095"/>
                        <a:pt x="8360" y="1003"/>
                      </a:cubicBezTo>
                      <a:cubicBezTo>
                        <a:pt x="8390" y="791"/>
                        <a:pt x="8238" y="578"/>
                        <a:pt x="8025" y="547"/>
                      </a:cubicBezTo>
                      <a:cubicBezTo>
                        <a:pt x="7904" y="517"/>
                        <a:pt x="7782" y="456"/>
                        <a:pt x="7661" y="426"/>
                      </a:cubicBezTo>
                      <a:cubicBezTo>
                        <a:pt x="7509" y="426"/>
                        <a:pt x="7326" y="487"/>
                        <a:pt x="7235" y="608"/>
                      </a:cubicBezTo>
                      <a:cubicBezTo>
                        <a:pt x="7144" y="699"/>
                        <a:pt x="7174" y="791"/>
                        <a:pt x="7205" y="912"/>
                      </a:cubicBezTo>
                      <a:cubicBezTo>
                        <a:pt x="7205" y="1064"/>
                        <a:pt x="7235" y="1216"/>
                        <a:pt x="7235" y="1338"/>
                      </a:cubicBezTo>
                      <a:lnTo>
                        <a:pt x="7235" y="1368"/>
                      </a:lnTo>
                      <a:lnTo>
                        <a:pt x="7235" y="1399"/>
                      </a:lnTo>
                      <a:lnTo>
                        <a:pt x="7205" y="1399"/>
                      </a:lnTo>
                      <a:lnTo>
                        <a:pt x="7205" y="1338"/>
                      </a:lnTo>
                      <a:cubicBezTo>
                        <a:pt x="7205" y="1338"/>
                        <a:pt x="7174" y="1307"/>
                        <a:pt x="7174" y="1247"/>
                      </a:cubicBezTo>
                      <a:cubicBezTo>
                        <a:pt x="7144" y="1155"/>
                        <a:pt x="7053" y="1064"/>
                        <a:pt x="6931" y="1034"/>
                      </a:cubicBezTo>
                      <a:cubicBezTo>
                        <a:pt x="6870" y="1003"/>
                        <a:pt x="6810" y="973"/>
                        <a:pt x="6749" y="943"/>
                      </a:cubicBezTo>
                      <a:cubicBezTo>
                        <a:pt x="6566" y="851"/>
                        <a:pt x="6445" y="943"/>
                        <a:pt x="6384" y="1064"/>
                      </a:cubicBezTo>
                      <a:cubicBezTo>
                        <a:pt x="6323" y="1155"/>
                        <a:pt x="6262" y="1277"/>
                        <a:pt x="6202" y="1368"/>
                      </a:cubicBezTo>
                      <a:cubicBezTo>
                        <a:pt x="6141" y="1642"/>
                        <a:pt x="6019" y="1915"/>
                        <a:pt x="5898" y="2189"/>
                      </a:cubicBezTo>
                      <a:cubicBezTo>
                        <a:pt x="5776" y="2462"/>
                        <a:pt x="5685" y="2736"/>
                        <a:pt x="5624" y="3040"/>
                      </a:cubicBezTo>
                      <a:cubicBezTo>
                        <a:pt x="5624" y="3040"/>
                        <a:pt x="5594" y="3070"/>
                        <a:pt x="5594" y="3101"/>
                      </a:cubicBezTo>
                      <a:cubicBezTo>
                        <a:pt x="5594" y="3101"/>
                        <a:pt x="5594" y="3131"/>
                        <a:pt x="5563" y="3161"/>
                      </a:cubicBezTo>
                      <a:cubicBezTo>
                        <a:pt x="5533" y="3222"/>
                        <a:pt x="5472" y="3253"/>
                        <a:pt x="5411" y="3222"/>
                      </a:cubicBezTo>
                      <a:cubicBezTo>
                        <a:pt x="5351" y="3192"/>
                        <a:pt x="5290" y="3101"/>
                        <a:pt x="5290" y="3070"/>
                      </a:cubicBezTo>
                      <a:cubicBezTo>
                        <a:pt x="5351" y="2827"/>
                        <a:pt x="5442" y="2584"/>
                        <a:pt x="5503" y="2371"/>
                      </a:cubicBezTo>
                      <a:cubicBezTo>
                        <a:pt x="5655" y="2037"/>
                        <a:pt x="5685" y="1703"/>
                        <a:pt x="5563" y="1368"/>
                      </a:cubicBezTo>
                      <a:cubicBezTo>
                        <a:pt x="5533" y="1307"/>
                        <a:pt x="5503" y="1247"/>
                        <a:pt x="5442" y="1186"/>
                      </a:cubicBezTo>
                      <a:cubicBezTo>
                        <a:pt x="5381" y="1125"/>
                        <a:pt x="5259" y="1155"/>
                        <a:pt x="5229" y="1247"/>
                      </a:cubicBezTo>
                      <a:cubicBezTo>
                        <a:pt x="5199" y="1399"/>
                        <a:pt x="5168" y="1551"/>
                        <a:pt x="5138" y="1703"/>
                      </a:cubicBezTo>
                      <a:cubicBezTo>
                        <a:pt x="5138" y="1794"/>
                        <a:pt x="5077" y="1824"/>
                        <a:pt x="4986" y="1824"/>
                      </a:cubicBezTo>
                      <a:cubicBezTo>
                        <a:pt x="4803" y="1763"/>
                        <a:pt x="4591" y="1733"/>
                        <a:pt x="4378" y="1763"/>
                      </a:cubicBezTo>
                      <a:cubicBezTo>
                        <a:pt x="4317" y="1763"/>
                        <a:pt x="4287" y="1763"/>
                        <a:pt x="4317" y="1703"/>
                      </a:cubicBezTo>
                      <a:cubicBezTo>
                        <a:pt x="4348" y="1672"/>
                        <a:pt x="4378" y="1703"/>
                        <a:pt x="4378" y="1672"/>
                      </a:cubicBezTo>
                      <a:cubicBezTo>
                        <a:pt x="4500" y="1642"/>
                        <a:pt x="4591" y="1581"/>
                        <a:pt x="4682" y="1520"/>
                      </a:cubicBezTo>
                      <a:cubicBezTo>
                        <a:pt x="4743" y="1459"/>
                        <a:pt x="4773" y="1368"/>
                        <a:pt x="4743" y="1277"/>
                      </a:cubicBezTo>
                      <a:cubicBezTo>
                        <a:pt x="4652" y="1125"/>
                        <a:pt x="4530" y="973"/>
                        <a:pt x="4408" y="851"/>
                      </a:cubicBezTo>
                      <a:cubicBezTo>
                        <a:pt x="4287" y="730"/>
                        <a:pt x="4104" y="699"/>
                        <a:pt x="3983" y="821"/>
                      </a:cubicBezTo>
                      <a:cubicBezTo>
                        <a:pt x="3892" y="882"/>
                        <a:pt x="3831" y="943"/>
                        <a:pt x="3770" y="1003"/>
                      </a:cubicBezTo>
                      <a:cubicBezTo>
                        <a:pt x="3740" y="1034"/>
                        <a:pt x="3648" y="1064"/>
                        <a:pt x="3588" y="1064"/>
                      </a:cubicBezTo>
                      <a:cubicBezTo>
                        <a:pt x="3527" y="1064"/>
                        <a:pt x="3527" y="1003"/>
                        <a:pt x="3618" y="882"/>
                      </a:cubicBezTo>
                      <a:cubicBezTo>
                        <a:pt x="3709" y="760"/>
                        <a:pt x="3831" y="608"/>
                        <a:pt x="3922" y="456"/>
                      </a:cubicBezTo>
                      <a:cubicBezTo>
                        <a:pt x="3983" y="304"/>
                        <a:pt x="3952" y="152"/>
                        <a:pt x="3831" y="92"/>
                      </a:cubicBezTo>
                      <a:cubicBezTo>
                        <a:pt x="3800" y="61"/>
                        <a:pt x="3740" y="31"/>
                        <a:pt x="3709" y="31"/>
                      </a:cubicBezTo>
                      <a:lnTo>
                        <a:pt x="3740" y="0"/>
                      </a:lnTo>
                      <a:lnTo>
                        <a:pt x="3709" y="0"/>
                      </a:lnTo>
                      <a:lnTo>
                        <a:pt x="3709" y="0"/>
                      </a:lnTo>
                      <a:cubicBezTo>
                        <a:pt x="3648" y="122"/>
                        <a:pt x="3496" y="122"/>
                        <a:pt x="3344"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12"/>
                <p:cNvSpPr/>
                <p:nvPr/>
              </p:nvSpPr>
              <p:spPr>
                <a:xfrm>
                  <a:off x="4780400" y="2518975"/>
                  <a:ext cx="129975" cy="237125"/>
                </a:xfrm>
                <a:custGeom>
                  <a:rect b="b" l="l" r="r" t="t"/>
                  <a:pathLst>
                    <a:path extrusionOk="0" h="9485" w="5199">
                      <a:moveTo>
                        <a:pt x="761" y="4074"/>
                      </a:moveTo>
                      <a:cubicBezTo>
                        <a:pt x="761" y="4256"/>
                        <a:pt x="730" y="4439"/>
                        <a:pt x="700" y="4621"/>
                      </a:cubicBezTo>
                      <a:cubicBezTo>
                        <a:pt x="700" y="4743"/>
                        <a:pt x="670" y="4834"/>
                        <a:pt x="609" y="4955"/>
                      </a:cubicBezTo>
                      <a:cubicBezTo>
                        <a:pt x="548" y="5077"/>
                        <a:pt x="457" y="5229"/>
                        <a:pt x="396" y="5351"/>
                      </a:cubicBezTo>
                      <a:cubicBezTo>
                        <a:pt x="335" y="5472"/>
                        <a:pt x="366" y="5594"/>
                        <a:pt x="457" y="5655"/>
                      </a:cubicBezTo>
                      <a:cubicBezTo>
                        <a:pt x="609" y="5837"/>
                        <a:pt x="670" y="5928"/>
                        <a:pt x="548" y="6050"/>
                      </a:cubicBezTo>
                      <a:cubicBezTo>
                        <a:pt x="366" y="6262"/>
                        <a:pt x="396" y="6536"/>
                        <a:pt x="244" y="6749"/>
                      </a:cubicBezTo>
                      <a:cubicBezTo>
                        <a:pt x="183" y="6840"/>
                        <a:pt x="214" y="6992"/>
                        <a:pt x="305" y="7053"/>
                      </a:cubicBezTo>
                      <a:cubicBezTo>
                        <a:pt x="366" y="7083"/>
                        <a:pt x="396" y="7144"/>
                        <a:pt x="427" y="7205"/>
                      </a:cubicBezTo>
                      <a:cubicBezTo>
                        <a:pt x="518" y="7357"/>
                        <a:pt x="457" y="7539"/>
                        <a:pt x="335" y="7630"/>
                      </a:cubicBezTo>
                      <a:cubicBezTo>
                        <a:pt x="214" y="7691"/>
                        <a:pt x="123" y="7721"/>
                        <a:pt x="92" y="7843"/>
                      </a:cubicBezTo>
                      <a:cubicBezTo>
                        <a:pt x="1" y="8117"/>
                        <a:pt x="123" y="8390"/>
                        <a:pt x="366" y="8542"/>
                      </a:cubicBezTo>
                      <a:cubicBezTo>
                        <a:pt x="427" y="8573"/>
                        <a:pt x="487" y="8603"/>
                        <a:pt x="548" y="8603"/>
                      </a:cubicBezTo>
                      <a:cubicBezTo>
                        <a:pt x="639" y="8603"/>
                        <a:pt x="730" y="8542"/>
                        <a:pt x="822" y="8542"/>
                      </a:cubicBezTo>
                      <a:cubicBezTo>
                        <a:pt x="974" y="8512"/>
                        <a:pt x="1095" y="8573"/>
                        <a:pt x="1186" y="8694"/>
                      </a:cubicBezTo>
                      <a:cubicBezTo>
                        <a:pt x="1247" y="8755"/>
                        <a:pt x="1278" y="8846"/>
                        <a:pt x="1278" y="8937"/>
                      </a:cubicBezTo>
                      <a:cubicBezTo>
                        <a:pt x="1308" y="9150"/>
                        <a:pt x="1460" y="9241"/>
                        <a:pt x="1642" y="9302"/>
                      </a:cubicBezTo>
                      <a:cubicBezTo>
                        <a:pt x="1734" y="9332"/>
                        <a:pt x="1855" y="9363"/>
                        <a:pt x="1946" y="9393"/>
                      </a:cubicBezTo>
                      <a:cubicBezTo>
                        <a:pt x="2068" y="9454"/>
                        <a:pt x="2159" y="9484"/>
                        <a:pt x="2281" y="9484"/>
                      </a:cubicBezTo>
                      <a:cubicBezTo>
                        <a:pt x="2372" y="9454"/>
                        <a:pt x="2463" y="9454"/>
                        <a:pt x="2554" y="9484"/>
                      </a:cubicBezTo>
                      <a:lnTo>
                        <a:pt x="2554" y="9484"/>
                      </a:lnTo>
                      <a:lnTo>
                        <a:pt x="2949" y="9484"/>
                      </a:lnTo>
                      <a:cubicBezTo>
                        <a:pt x="3010" y="9454"/>
                        <a:pt x="3041" y="9424"/>
                        <a:pt x="3071" y="9393"/>
                      </a:cubicBezTo>
                      <a:cubicBezTo>
                        <a:pt x="3071" y="9332"/>
                        <a:pt x="3101" y="9272"/>
                        <a:pt x="3101" y="9211"/>
                      </a:cubicBezTo>
                      <a:cubicBezTo>
                        <a:pt x="3162" y="9120"/>
                        <a:pt x="3132" y="9028"/>
                        <a:pt x="3041" y="8968"/>
                      </a:cubicBezTo>
                      <a:cubicBezTo>
                        <a:pt x="2919" y="8876"/>
                        <a:pt x="2767" y="8816"/>
                        <a:pt x="2645" y="8724"/>
                      </a:cubicBezTo>
                      <a:cubicBezTo>
                        <a:pt x="2250" y="8481"/>
                        <a:pt x="2007" y="8117"/>
                        <a:pt x="1886" y="7691"/>
                      </a:cubicBezTo>
                      <a:cubicBezTo>
                        <a:pt x="1825" y="7509"/>
                        <a:pt x="1764" y="7296"/>
                        <a:pt x="1734" y="7083"/>
                      </a:cubicBezTo>
                      <a:cubicBezTo>
                        <a:pt x="1703" y="6810"/>
                        <a:pt x="1703" y="6506"/>
                        <a:pt x="1764" y="6202"/>
                      </a:cubicBezTo>
                      <a:cubicBezTo>
                        <a:pt x="1764" y="6080"/>
                        <a:pt x="1825" y="5928"/>
                        <a:pt x="1916" y="5837"/>
                      </a:cubicBezTo>
                      <a:cubicBezTo>
                        <a:pt x="1946" y="5746"/>
                        <a:pt x="1977" y="5655"/>
                        <a:pt x="2007" y="5563"/>
                      </a:cubicBezTo>
                      <a:cubicBezTo>
                        <a:pt x="2068" y="5199"/>
                        <a:pt x="2129" y="4803"/>
                        <a:pt x="2159" y="4439"/>
                      </a:cubicBezTo>
                      <a:cubicBezTo>
                        <a:pt x="2159" y="4287"/>
                        <a:pt x="2250" y="4135"/>
                        <a:pt x="2372" y="4044"/>
                      </a:cubicBezTo>
                      <a:cubicBezTo>
                        <a:pt x="2585" y="3922"/>
                        <a:pt x="2706" y="3740"/>
                        <a:pt x="2797" y="3527"/>
                      </a:cubicBezTo>
                      <a:cubicBezTo>
                        <a:pt x="2919" y="3253"/>
                        <a:pt x="3071" y="2980"/>
                        <a:pt x="3253" y="2767"/>
                      </a:cubicBezTo>
                      <a:cubicBezTo>
                        <a:pt x="3405" y="2524"/>
                        <a:pt x="3557" y="2311"/>
                        <a:pt x="3770" y="2129"/>
                      </a:cubicBezTo>
                      <a:cubicBezTo>
                        <a:pt x="4013" y="1916"/>
                        <a:pt x="4256" y="1734"/>
                        <a:pt x="4530" y="1551"/>
                      </a:cubicBezTo>
                      <a:cubicBezTo>
                        <a:pt x="4652" y="1490"/>
                        <a:pt x="4743" y="1399"/>
                        <a:pt x="4864" y="1308"/>
                      </a:cubicBezTo>
                      <a:cubicBezTo>
                        <a:pt x="5107" y="1186"/>
                        <a:pt x="5199" y="913"/>
                        <a:pt x="5077" y="670"/>
                      </a:cubicBezTo>
                      <a:cubicBezTo>
                        <a:pt x="5047" y="609"/>
                        <a:pt x="5047" y="548"/>
                        <a:pt x="5016" y="487"/>
                      </a:cubicBezTo>
                      <a:cubicBezTo>
                        <a:pt x="5016" y="396"/>
                        <a:pt x="4955" y="305"/>
                        <a:pt x="4864" y="244"/>
                      </a:cubicBezTo>
                      <a:cubicBezTo>
                        <a:pt x="4834" y="214"/>
                        <a:pt x="4773" y="183"/>
                        <a:pt x="4712" y="123"/>
                      </a:cubicBezTo>
                      <a:cubicBezTo>
                        <a:pt x="4560" y="1"/>
                        <a:pt x="4378" y="1"/>
                        <a:pt x="4196" y="92"/>
                      </a:cubicBezTo>
                      <a:cubicBezTo>
                        <a:pt x="3952" y="183"/>
                        <a:pt x="3740" y="427"/>
                        <a:pt x="3709" y="700"/>
                      </a:cubicBezTo>
                      <a:cubicBezTo>
                        <a:pt x="3679" y="882"/>
                        <a:pt x="3557" y="1034"/>
                        <a:pt x="3375" y="1126"/>
                      </a:cubicBezTo>
                      <a:cubicBezTo>
                        <a:pt x="3193" y="1247"/>
                        <a:pt x="2949" y="1369"/>
                        <a:pt x="2706" y="1399"/>
                      </a:cubicBezTo>
                      <a:cubicBezTo>
                        <a:pt x="2341" y="1399"/>
                        <a:pt x="2007" y="1612"/>
                        <a:pt x="1825" y="1916"/>
                      </a:cubicBezTo>
                      <a:cubicBezTo>
                        <a:pt x="1794" y="1946"/>
                        <a:pt x="1794" y="1977"/>
                        <a:pt x="1794" y="1977"/>
                      </a:cubicBezTo>
                      <a:cubicBezTo>
                        <a:pt x="1734" y="2098"/>
                        <a:pt x="1642" y="2159"/>
                        <a:pt x="1521" y="2189"/>
                      </a:cubicBezTo>
                      <a:cubicBezTo>
                        <a:pt x="1430" y="2220"/>
                        <a:pt x="1369" y="2281"/>
                        <a:pt x="1338" y="2372"/>
                      </a:cubicBezTo>
                      <a:cubicBezTo>
                        <a:pt x="1338" y="2493"/>
                        <a:pt x="1278" y="2585"/>
                        <a:pt x="1247" y="2706"/>
                      </a:cubicBezTo>
                      <a:cubicBezTo>
                        <a:pt x="1156" y="2797"/>
                        <a:pt x="1156" y="2889"/>
                        <a:pt x="1186" y="3010"/>
                      </a:cubicBezTo>
                      <a:cubicBezTo>
                        <a:pt x="1186" y="3041"/>
                        <a:pt x="1156" y="3101"/>
                        <a:pt x="1126" y="3132"/>
                      </a:cubicBezTo>
                      <a:cubicBezTo>
                        <a:pt x="1126" y="3132"/>
                        <a:pt x="1095" y="3162"/>
                        <a:pt x="1065" y="3162"/>
                      </a:cubicBezTo>
                      <a:cubicBezTo>
                        <a:pt x="974" y="3192"/>
                        <a:pt x="882" y="3284"/>
                        <a:pt x="822" y="3375"/>
                      </a:cubicBezTo>
                      <a:cubicBezTo>
                        <a:pt x="761" y="3466"/>
                        <a:pt x="670" y="3496"/>
                        <a:pt x="578" y="3496"/>
                      </a:cubicBezTo>
                      <a:cubicBezTo>
                        <a:pt x="518" y="3496"/>
                        <a:pt x="487" y="3557"/>
                        <a:pt x="518" y="3648"/>
                      </a:cubicBezTo>
                      <a:cubicBezTo>
                        <a:pt x="609" y="3770"/>
                        <a:pt x="700" y="3922"/>
                        <a:pt x="761" y="40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12"/>
                <p:cNvSpPr/>
                <p:nvPr/>
              </p:nvSpPr>
              <p:spPr>
                <a:xfrm>
                  <a:off x="3371575" y="2263675"/>
                  <a:ext cx="96525" cy="155025"/>
                </a:xfrm>
                <a:custGeom>
                  <a:rect b="b" l="l" r="r" t="t"/>
                  <a:pathLst>
                    <a:path extrusionOk="0" h="6201" w="3861">
                      <a:moveTo>
                        <a:pt x="456" y="5958"/>
                      </a:moveTo>
                      <a:cubicBezTo>
                        <a:pt x="517" y="6018"/>
                        <a:pt x="608" y="6049"/>
                        <a:pt x="699" y="6049"/>
                      </a:cubicBezTo>
                      <a:cubicBezTo>
                        <a:pt x="851" y="6018"/>
                        <a:pt x="1003" y="6049"/>
                        <a:pt x="1155" y="6140"/>
                      </a:cubicBezTo>
                      <a:cubicBezTo>
                        <a:pt x="1216" y="6201"/>
                        <a:pt x="1338" y="6170"/>
                        <a:pt x="1399" y="6110"/>
                      </a:cubicBezTo>
                      <a:lnTo>
                        <a:pt x="1611" y="5958"/>
                      </a:lnTo>
                      <a:lnTo>
                        <a:pt x="1581" y="5958"/>
                      </a:lnTo>
                      <a:lnTo>
                        <a:pt x="1611" y="5958"/>
                      </a:lnTo>
                      <a:lnTo>
                        <a:pt x="1611" y="5927"/>
                      </a:lnTo>
                      <a:cubicBezTo>
                        <a:pt x="1763" y="5836"/>
                        <a:pt x="1915" y="5745"/>
                        <a:pt x="2037" y="5623"/>
                      </a:cubicBezTo>
                      <a:cubicBezTo>
                        <a:pt x="2158" y="5532"/>
                        <a:pt x="2280" y="5441"/>
                        <a:pt x="2402" y="5380"/>
                      </a:cubicBezTo>
                      <a:lnTo>
                        <a:pt x="2523" y="5167"/>
                      </a:lnTo>
                      <a:cubicBezTo>
                        <a:pt x="2584" y="5046"/>
                        <a:pt x="2706" y="4985"/>
                        <a:pt x="2827" y="4985"/>
                      </a:cubicBezTo>
                      <a:lnTo>
                        <a:pt x="2827" y="4985"/>
                      </a:lnTo>
                      <a:lnTo>
                        <a:pt x="2827" y="4985"/>
                      </a:lnTo>
                      <a:cubicBezTo>
                        <a:pt x="2827" y="4955"/>
                        <a:pt x="2827" y="4924"/>
                        <a:pt x="2858" y="4985"/>
                      </a:cubicBezTo>
                      <a:lnTo>
                        <a:pt x="2827" y="5015"/>
                      </a:lnTo>
                      <a:cubicBezTo>
                        <a:pt x="2827" y="5198"/>
                        <a:pt x="2827" y="5198"/>
                        <a:pt x="2979" y="5228"/>
                      </a:cubicBezTo>
                      <a:cubicBezTo>
                        <a:pt x="3040" y="5228"/>
                        <a:pt x="3070" y="5228"/>
                        <a:pt x="3101" y="5228"/>
                      </a:cubicBezTo>
                      <a:cubicBezTo>
                        <a:pt x="3192" y="5107"/>
                        <a:pt x="3222" y="4924"/>
                        <a:pt x="3374" y="4833"/>
                      </a:cubicBezTo>
                      <a:cubicBezTo>
                        <a:pt x="3496" y="4711"/>
                        <a:pt x="3648" y="4651"/>
                        <a:pt x="3648" y="4468"/>
                      </a:cubicBezTo>
                      <a:cubicBezTo>
                        <a:pt x="3709" y="4255"/>
                        <a:pt x="3648" y="4012"/>
                        <a:pt x="3526" y="3830"/>
                      </a:cubicBezTo>
                      <a:cubicBezTo>
                        <a:pt x="3496" y="3799"/>
                        <a:pt x="3465" y="3739"/>
                        <a:pt x="3435" y="3708"/>
                      </a:cubicBezTo>
                      <a:cubicBezTo>
                        <a:pt x="3405" y="3648"/>
                        <a:pt x="3435" y="3587"/>
                        <a:pt x="3465" y="3526"/>
                      </a:cubicBezTo>
                      <a:cubicBezTo>
                        <a:pt x="3557" y="3404"/>
                        <a:pt x="3648" y="3283"/>
                        <a:pt x="3769" y="3192"/>
                      </a:cubicBezTo>
                      <a:cubicBezTo>
                        <a:pt x="3769" y="3040"/>
                        <a:pt x="3709" y="2918"/>
                        <a:pt x="3769" y="2736"/>
                      </a:cubicBezTo>
                      <a:cubicBezTo>
                        <a:pt x="3830" y="2644"/>
                        <a:pt x="3861" y="2523"/>
                        <a:pt x="3861" y="2432"/>
                      </a:cubicBezTo>
                      <a:cubicBezTo>
                        <a:pt x="3861" y="2249"/>
                        <a:pt x="3648" y="2249"/>
                        <a:pt x="3557" y="2158"/>
                      </a:cubicBezTo>
                      <a:cubicBezTo>
                        <a:pt x="3465" y="2067"/>
                        <a:pt x="3374" y="1976"/>
                        <a:pt x="3253" y="1915"/>
                      </a:cubicBezTo>
                      <a:cubicBezTo>
                        <a:pt x="3192" y="1885"/>
                        <a:pt x="3162" y="1824"/>
                        <a:pt x="3162" y="1763"/>
                      </a:cubicBezTo>
                      <a:cubicBezTo>
                        <a:pt x="3162" y="1581"/>
                        <a:pt x="3162" y="1398"/>
                        <a:pt x="3162" y="1216"/>
                      </a:cubicBezTo>
                      <a:cubicBezTo>
                        <a:pt x="3162" y="1064"/>
                        <a:pt x="3222" y="912"/>
                        <a:pt x="3253" y="760"/>
                      </a:cubicBezTo>
                      <a:cubicBezTo>
                        <a:pt x="3283" y="517"/>
                        <a:pt x="3162" y="274"/>
                        <a:pt x="2979" y="152"/>
                      </a:cubicBezTo>
                      <a:cubicBezTo>
                        <a:pt x="2858" y="61"/>
                        <a:pt x="2706" y="0"/>
                        <a:pt x="2523" y="61"/>
                      </a:cubicBezTo>
                      <a:cubicBezTo>
                        <a:pt x="2462" y="61"/>
                        <a:pt x="2371" y="152"/>
                        <a:pt x="2371" y="243"/>
                      </a:cubicBezTo>
                      <a:cubicBezTo>
                        <a:pt x="2371" y="304"/>
                        <a:pt x="2402" y="334"/>
                        <a:pt x="2462" y="395"/>
                      </a:cubicBezTo>
                      <a:cubicBezTo>
                        <a:pt x="2554" y="426"/>
                        <a:pt x="2645" y="456"/>
                        <a:pt x="2706" y="486"/>
                      </a:cubicBezTo>
                      <a:cubicBezTo>
                        <a:pt x="2766" y="517"/>
                        <a:pt x="2766" y="578"/>
                        <a:pt x="2706" y="608"/>
                      </a:cubicBezTo>
                      <a:cubicBezTo>
                        <a:pt x="2706" y="608"/>
                        <a:pt x="2675" y="638"/>
                        <a:pt x="2675" y="638"/>
                      </a:cubicBezTo>
                      <a:lnTo>
                        <a:pt x="2341" y="638"/>
                      </a:lnTo>
                      <a:cubicBezTo>
                        <a:pt x="2219" y="669"/>
                        <a:pt x="2128" y="699"/>
                        <a:pt x="2006" y="730"/>
                      </a:cubicBezTo>
                      <a:cubicBezTo>
                        <a:pt x="1885" y="790"/>
                        <a:pt x="1794" y="912"/>
                        <a:pt x="1824" y="1064"/>
                      </a:cubicBezTo>
                      <a:cubicBezTo>
                        <a:pt x="1824" y="1125"/>
                        <a:pt x="1885" y="1216"/>
                        <a:pt x="1915" y="1307"/>
                      </a:cubicBezTo>
                      <a:cubicBezTo>
                        <a:pt x="1915" y="1398"/>
                        <a:pt x="1885" y="1398"/>
                        <a:pt x="1854" y="1429"/>
                      </a:cubicBezTo>
                      <a:cubicBezTo>
                        <a:pt x="1854" y="1429"/>
                        <a:pt x="1824" y="1429"/>
                        <a:pt x="1794" y="1429"/>
                      </a:cubicBezTo>
                      <a:cubicBezTo>
                        <a:pt x="1703" y="1337"/>
                        <a:pt x="1611" y="1277"/>
                        <a:pt x="1490" y="1368"/>
                      </a:cubicBezTo>
                      <a:cubicBezTo>
                        <a:pt x="1399" y="1459"/>
                        <a:pt x="1247" y="1520"/>
                        <a:pt x="1125" y="1489"/>
                      </a:cubicBezTo>
                      <a:cubicBezTo>
                        <a:pt x="973" y="1459"/>
                        <a:pt x="943" y="1611"/>
                        <a:pt x="973" y="1702"/>
                      </a:cubicBezTo>
                      <a:cubicBezTo>
                        <a:pt x="973" y="1824"/>
                        <a:pt x="1034" y="1915"/>
                        <a:pt x="1125" y="2006"/>
                      </a:cubicBezTo>
                      <a:cubicBezTo>
                        <a:pt x="1216" y="2097"/>
                        <a:pt x="1277" y="2219"/>
                        <a:pt x="1277" y="2341"/>
                      </a:cubicBezTo>
                      <a:lnTo>
                        <a:pt x="1307" y="2341"/>
                      </a:lnTo>
                      <a:cubicBezTo>
                        <a:pt x="1307" y="2371"/>
                        <a:pt x="1338" y="2371"/>
                        <a:pt x="1338" y="2371"/>
                      </a:cubicBezTo>
                      <a:lnTo>
                        <a:pt x="1429" y="2371"/>
                      </a:lnTo>
                      <a:cubicBezTo>
                        <a:pt x="1399" y="2401"/>
                        <a:pt x="1368" y="2371"/>
                        <a:pt x="1338" y="2371"/>
                      </a:cubicBezTo>
                      <a:lnTo>
                        <a:pt x="1277" y="2371"/>
                      </a:lnTo>
                      <a:lnTo>
                        <a:pt x="1277" y="2371"/>
                      </a:lnTo>
                      <a:cubicBezTo>
                        <a:pt x="1155" y="2341"/>
                        <a:pt x="1034" y="2280"/>
                        <a:pt x="912" y="2189"/>
                      </a:cubicBezTo>
                      <a:cubicBezTo>
                        <a:pt x="851" y="2158"/>
                        <a:pt x="791" y="2189"/>
                        <a:pt x="730" y="2249"/>
                      </a:cubicBezTo>
                      <a:cubicBezTo>
                        <a:pt x="547" y="2584"/>
                        <a:pt x="456" y="3009"/>
                        <a:pt x="274" y="3374"/>
                      </a:cubicBezTo>
                      <a:cubicBezTo>
                        <a:pt x="213" y="3496"/>
                        <a:pt x="274" y="3648"/>
                        <a:pt x="395" y="3739"/>
                      </a:cubicBezTo>
                      <a:cubicBezTo>
                        <a:pt x="487" y="3830"/>
                        <a:pt x="639" y="3891"/>
                        <a:pt x="760" y="3891"/>
                      </a:cubicBezTo>
                      <a:cubicBezTo>
                        <a:pt x="851" y="3891"/>
                        <a:pt x="912" y="3921"/>
                        <a:pt x="943" y="3982"/>
                      </a:cubicBezTo>
                      <a:cubicBezTo>
                        <a:pt x="973" y="4012"/>
                        <a:pt x="1003" y="4043"/>
                        <a:pt x="973" y="4103"/>
                      </a:cubicBezTo>
                      <a:cubicBezTo>
                        <a:pt x="973" y="4134"/>
                        <a:pt x="943" y="4164"/>
                        <a:pt x="912" y="4195"/>
                      </a:cubicBezTo>
                      <a:cubicBezTo>
                        <a:pt x="851" y="4195"/>
                        <a:pt x="821" y="4195"/>
                        <a:pt x="791" y="4195"/>
                      </a:cubicBezTo>
                      <a:cubicBezTo>
                        <a:pt x="517" y="4134"/>
                        <a:pt x="274" y="4255"/>
                        <a:pt x="183" y="4529"/>
                      </a:cubicBezTo>
                      <a:cubicBezTo>
                        <a:pt x="122" y="4742"/>
                        <a:pt x="61" y="4955"/>
                        <a:pt x="61" y="5167"/>
                      </a:cubicBezTo>
                      <a:cubicBezTo>
                        <a:pt x="0" y="5502"/>
                        <a:pt x="152" y="5806"/>
                        <a:pt x="456" y="595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12"/>
                <p:cNvSpPr/>
                <p:nvPr/>
              </p:nvSpPr>
              <p:spPr>
                <a:xfrm>
                  <a:off x="3431600" y="2398925"/>
                  <a:ext cx="25" cy="775"/>
                </a:xfrm>
                <a:custGeom>
                  <a:rect b="b" l="l" r="r" t="t"/>
                  <a:pathLst>
                    <a:path extrusionOk="0" h="31" w="1">
                      <a:moveTo>
                        <a:pt x="1" y="31"/>
                      </a:moveTo>
                      <a:lnTo>
                        <a:pt x="1" y="31"/>
                      </a:lnTo>
                      <a:lnTo>
                        <a:pt x="1" y="31"/>
                      </a:lnTo>
                      <a:cubicBezTo>
                        <a:pt x="1" y="31"/>
                        <a:pt x="1" y="3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12"/>
                <p:cNvSpPr/>
                <p:nvPr/>
              </p:nvSpPr>
              <p:spPr>
                <a:xfrm>
                  <a:off x="2901200" y="2459725"/>
                  <a:ext cx="138325" cy="109450"/>
                </a:xfrm>
                <a:custGeom>
                  <a:rect b="b" l="l" r="r" t="t"/>
                  <a:pathLst>
                    <a:path extrusionOk="0" h="4378" w="5533">
                      <a:moveTo>
                        <a:pt x="274" y="3708"/>
                      </a:moveTo>
                      <a:lnTo>
                        <a:pt x="274" y="4255"/>
                      </a:lnTo>
                      <a:cubicBezTo>
                        <a:pt x="304" y="4316"/>
                        <a:pt x="335" y="4377"/>
                        <a:pt x="426" y="4377"/>
                      </a:cubicBezTo>
                      <a:cubicBezTo>
                        <a:pt x="669" y="4377"/>
                        <a:pt x="912" y="4286"/>
                        <a:pt x="1125" y="4164"/>
                      </a:cubicBezTo>
                      <a:lnTo>
                        <a:pt x="1125" y="4164"/>
                      </a:lnTo>
                      <a:lnTo>
                        <a:pt x="1155" y="4134"/>
                      </a:lnTo>
                      <a:lnTo>
                        <a:pt x="1125" y="4164"/>
                      </a:lnTo>
                      <a:lnTo>
                        <a:pt x="1125" y="4164"/>
                      </a:lnTo>
                      <a:cubicBezTo>
                        <a:pt x="1186" y="4255"/>
                        <a:pt x="1277" y="4316"/>
                        <a:pt x="1399" y="4316"/>
                      </a:cubicBezTo>
                      <a:cubicBezTo>
                        <a:pt x="1520" y="4347"/>
                        <a:pt x="1611" y="4316"/>
                        <a:pt x="1703" y="4225"/>
                      </a:cubicBezTo>
                      <a:cubicBezTo>
                        <a:pt x="1794" y="4164"/>
                        <a:pt x="1855" y="4104"/>
                        <a:pt x="1885" y="4043"/>
                      </a:cubicBezTo>
                      <a:cubicBezTo>
                        <a:pt x="1976" y="3952"/>
                        <a:pt x="2037" y="3800"/>
                        <a:pt x="2128" y="3708"/>
                      </a:cubicBezTo>
                      <a:cubicBezTo>
                        <a:pt x="2250" y="3556"/>
                        <a:pt x="2432" y="3435"/>
                        <a:pt x="2645" y="3435"/>
                      </a:cubicBezTo>
                      <a:cubicBezTo>
                        <a:pt x="2736" y="3404"/>
                        <a:pt x="2858" y="3344"/>
                        <a:pt x="2918" y="3283"/>
                      </a:cubicBezTo>
                      <a:cubicBezTo>
                        <a:pt x="3010" y="3192"/>
                        <a:pt x="3101" y="3070"/>
                        <a:pt x="3222" y="2979"/>
                      </a:cubicBezTo>
                      <a:cubicBezTo>
                        <a:pt x="3283" y="2918"/>
                        <a:pt x="3344" y="2888"/>
                        <a:pt x="3435" y="2857"/>
                      </a:cubicBezTo>
                      <a:cubicBezTo>
                        <a:pt x="3678" y="2827"/>
                        <a:pt x="3921" y="2766"/>
                        <a:pt x="4165" y="2705"/>
                      </a:cubicBezTo>
                      <a:cubicBezTo>
                        <a:pt x="4256" y="2675"/>
                        <a:pt x="4347" y="2675"/>
                        <a:pt x="4438" y="2675"/>
                      </a:cubicBezTo>
                      <a:lnTo>
                        <a:pt x="4408" y="2675"/>
                      </a:lnTo>
                      <a:lnTo>
                        <a:pt x="4408" y="2675"/>
                      </a:lnTo>
                      <a:lnTo>
                        <a:pt x="4408" y="2675"/>
                      </a:lnTo>
                      <a:cubicBezTo>
                        <a:pt x="4499" y="2584"/>
                        <a:pt x="4651" y="2523"/>
                        <a:pt x="4773" y="2523"/>
                      </a:cubicBezTo>
                      <a:lnTo>
                        <a:pt x="5076" y="2523"/>
                      </a:lnTo>
                      <a:cubicBezTo>
                        <a:pt x="5198" y="2432"/>
                        <a:pt x="5350" y="2401"/>
                        <a:pt x="5502" y="2401"/>
                      </a:cubicBezTo>
                      <a:cubicBezTo>
                        <a:pt x="5532" y="2037"/>
                        <a:pt x="5532" y="1672"/>
                        <a:pt x="5502" y="1338"/>
                      </a:cubicBezTo>
                      <a:cubicBezTo>
                        <a:pt x="5472" y="1155"/>
                        <a:pt x="5380" y="973"/>
                        <a:pt x="5228" y="851"/>
                      </a:cubicBezTo>
                      <a:cubicBezTo>
                        <a:pt x="5168" y="790"/>
                        <a:pt x="5046" y="730"/>
                        <a:pt x="4925" y="760"/>
                      </a:cubicBezTo>
                      <a:cubicBezTo>
                        <a:pt x="4742" y="760"/>
                        <a:pt x="4560" y="699"/>
                        <a:pt x="4438" y="578"/>
                      </a:cubicBezTo>
                      <a:cubicBezTo>
                        <a:pt x="4347" y="517"/>
                        <a:pt x="4256" y="426"/>
                        <a:pt x="4165" y="334"/>
                      </a:cubicBezTo>
                      <a:cubicBezTo>
                        <a:pt x="4043" y="122"/>
                        <a:pt x="3800" y="0"/>
                        <a:pt x="3526" y="61"/>
                      </a:cubicBezTo>
                      <a:cubicBezTo>
                        <a:pt x="3344" y="91"/>
                        <a:pt x="3131" y="91"/>
                        <a:pt x="2918" y="61"/>
                      </a:cubicBezTo>
                      <a:cubicBezTo>
                        <a:pt x="2827" y="61"/>
                        <a:pt x="2706" y="91"/>
                        <a:pt x="2584" y="122"/>
                      </a:cubicBezTo>
                      <a:cubicBezTo>
                        <a:pt x="2493" y="122"/>
                        <a:pt x="2432" y="182"/>
                        <a:pt x="2402" y="304"/>
                      </a:cubicBezTo>
                      <a:cubicBezTo>
                        <a:pt x="2371" y="426"/>
                        <a:pt x="2341" y="547"/>
                        <a:pt x="2341" y="699"/>
                      </a:cubicBezTo>
                      <a:cubicBezTo>
                        <a:pt x="2341" y="821"/>
                        <a:pt x="2250" y="942"/>
                        <a:pt x="2159" y="1034"/>
                      </a:cubicBezTo>
                      <a:cubicBezTo>
                        <a:pt x="1915" y="1186"/>
                        <a:pt x="1733" y="1368"/>
                        <a:pt x="1520" y="1550"/>
                      </a:cubicBezTo>
                      <a:cubicBezTo>
                        <a:pt x="1399" y="1611"/>
                        <a:pt x="1307" y="1733"/>
                        <a:pt x="1307" y="1885"/>
                      </a:cubicBezTo>
                      <a:cubicBezTo>
                        <a:pt x="1307" y="1915"/>
                        <a:pt x="1277" y="1976"/>
                        <a:pt x="1247" y="2006"/>
                      </a:cubicBezTo>
                      <a:cubicBezTo>
                        <a:pt x="882" y="2249"/>
                        <a:pt x="548" y="2493"/>
                        <a:pt x="244" y="2797"/>
                      </a:cubicBezTo>
                      <a:cubicBezTo>
                        <a:pt x="152" y="2827"/>
                        <a:pt x="61" y="2888"/>
                        <a:pt x="31" y="2948"/>
                      </a:cubicBezTo>
                      <a:cubicBezTo>
                        <a:pt x="0" y="3040"/>
                        <a:pt x="122" y="3161"/>
                        <a:pt x="152" y="3252"/>
                      </a:cubicBezTo>
                      <a:cubicBezTo>
                        <a:pt x="244" y="3374"/>
                        <a:pt x="274" y="3556"/>
                        <a:pt x="274" y="37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12"/>
                <p:cNvSpPr/>
                <p:nvPr/>
              </p:nvSpPr>
              <p:spPr>
                <a:xfrm>
                  <a:off x="4155025" y="3075975"/>
                  <a:ext cx="105650" cy="167975"/>
                </a:xfrm>
                <a:custGeom>
                  <a:rect b="b" l="l" r="r" t="t"/>
                  <a:pathLst>
                    <a:path extrusionOk="0" h="6719" w="4226">
                      <a:moveTo>
                        <a:pt x="122" y="1065"/>
                      </a:moveTo>
                      <a:cubicBezTo>
                        <a:pt x="274" y="1186"/>
                        <a:pt x="335" y="1399"/>
                        <a:pt x="274" y="1612"/>
                      </a:cubicBezTo>
                      <a:cubicBezTo>
                        <a:pt x="243" y="1673"/>
                        <a:pt x="274" y="1733"/>
                        <a:pt x="335" y="1764"/>
                      </a:cubicBezTo>
                      <a:cubicBezTo>
                        <a:pt x="456" y="1855"/>
                        <a:pt x="426" y="1916"/>
                        <a:pt x="365" y="2007"/>
                      </a:cubicBezTo>
                      <a:cubicBezTo>
                        <a:pt x="335" y="2098"/>
                        <a:pt x="304" y="2129"/>
                        <a:pt x="274" y="2189"/>
                      </a:cubicBezTo>
                      <a:cubicBezTo>
                        <a:pt x="304" y="2220"/>
                        <a:pt x="335" y="2220"/>
                        <a:pt x="365" y="2281"/>
                      </a:cubicBezTo>
                      <a:cubicBezTo>
                        <a:pt x="395" y="2311"/>
                        <a:pt x="395" y="2341"/>
                        <a:pt x="426" y="2402"/>
                      </a:cubicBezTo>
                      <a:cubicBezTo>
                        <a:pt x="517" y="2554"/>
                        <a:pt x="547" y="2554"/>
                        <a:pt x="699" y="2402"/>
                      </a:cubicBezTo>
                      <a:lnTo>
                        <a:pt x="760" y="2341"/>
                      </a:lnTo>
                      <a:cubicBezTo>
                        <a:pt x="760" y="2372"/>
                        <a:pt x="791" y="2433"/>
                        <a:pt x="791" y="2463"/>
                      </a:cubicBezTo>
                      <a:cubicBezTo>
                        <a:pt x="791" y="2585"/>
                        <a:pt x="730" y="2706"/>
                        <a:pt x="730" y="2797"/>
                      </a:cubicBezTo>
                      <a:cubicBezTo>
                        <a:pt x="699" y="2919"/>
                        <a:pt x="791" y="3040"/>
                        <a:pt x="912" y="3040"/>
                      </a:cubicBezTo>
                      <a:lnTo>
                        <a:pt x="973" y="3040"/>
                      </a:lnTo>
                      <a:cubicBezTo>
                        <a:pt x="1095" y="3010"/>
                        <a:pt x="1216" y="3010"/>
                        <a:pt x="1307" y="3040"/>
                      </a:cubicBezTo>
                      <a:cubicBezTo>
                        <a:pt x="1429" y="3071"/>
                        <a:pt x="1368" y="3223"/>
                        <a:pt x="1429" y="3314"/>
                      </a:cubicBezTo>
                      <a:cubicBezTo>
                        <a:pt x="1490" y="3375"/>
                        <a:pt x="1520" y="3436"/>
                        <a:pt x="1550" y="3496"/>
                      </a:cubicBezTo>
                      <a:cubicBezTo>
                        <a:pt x="1672" y="3557"/>
                        <a:pt x="1702" y="3679"/>
                        <a:pt x="1672" y="3770"/>
                      </a:cubicBezTo>
                      <a:cubicBezTo>
                        <a:pt x="1581" y="4135"/>
                        <a:pt x="1520" y="4165"/>
                        <a:pt x="1155" y="4135"/>
                      </a:cubicBezTo>
                      <a:lnTo>
                        <a:pt x="1064" y="4135"/>
                      </a:lnTo>
                      <a:cubicBezTo>
                        <a:pt x="1034" y="4135"/>
                        <a:pt x="1003" y="4135"/>
                        <a:pt x="1003" y="4196"/>
                      </a:cubicBezTo>
                      <a:cubicBezTo>
                        <a:pt x="1003" y="4378"/>
                        <a:pt x="973" y="4560"/>
                        <a:pt x="1125" y="4712"/>
                      </a:cubicBezTo>
                      <a:cubicBezTo>
                        <a:pt x="1186" y="4743"/>
                        <a:pt x="1155" y="4895"/>
                        <a:pt x="1095" y="4955"/>
                      </a:cubicBezTo>
                      <a:cubicBezTo>
                        <a:pt x="1034" y="4986"/>
                        <a:pt x="943" y="5047"/>
                        <a:pt x="851" y="5107"/>
                      </a:cubicBezTo>
                      <a:cubicBezTo>
                        <a:pt x="821" y="5138"/>
                        <a:pt x="760" y="5199"/>
                        <a:pt x="699" y="5229"/>
                      </a:cubicBezTo>
                      <a:cubicBezTo>
                        <a:pt x="699" y="5259"/>
                        <a:pt x="669" y="5320"/>
                        <a:pt x="669" y="5351"/>
                      </a:cubicBezTo>
                      <a:cubicBezTo>
                        <a:pt x="669" y="5381"/>
                        <a:pt x="730" y="5442"/>
                        <a:pt x="760" y="5442"/>
                      </a:cubicBezTo>
                      <a:cubicBezTo>
                        <a:pt x="1034" y="5503"/>
                        <a:pt x="1307" y="5594"/>
                        <a:pt x="1520" y="5746"/>
                      </a:cubicBezTo>
                      <a:cubicBezTo>
                        <a:pt x="1550" y="5746"/>
                        <a:pt x="1550" y="5776"/>
                        <a:pt x="1581" y="5776"/>
                      </a:cubicBezTo>
                      <a:cubicBezTo>
                        <a:pt x="1550" y="5806"/>
                        <a:pt x="1520" y="5806"/>
                        <a:pt x="1490" y="5806"/>
                      </a:cubicBezTo>
                      <a:cubicBezTo>
                        <a:pt x="1277" y="5776"/>
                        <a:pt x="1064" y="5867"/>
                        <a:pt x="943" y="6050"/>
                      </a:cubicBezTo>
                      <a:cubicBezTo>
                        <a:pt x="791" y="6262"/>
                        <a:pt x="639" y="6445"/>
                        <a:pt x="456" y="6597"/>
                      </a:cubicBezTo>
                      <a:cubicBezTo>
                        <a:pt x="456" y="6627"/>
                        <a:pt x="456" y="6658"/>
                        <a:pt x="456" y="6658"/>
                      </a:cubicBezTo>
                      <a:cubicBezTo>
                        <a:pt x="456" y="6658"/>
                        <a:pt x="487" y="6718"/>
                        <a:pt x="517" y="6718"/>
                      </a:cubicBezTo>
                      <a:cubicBezTo>
                        <a:pt x="578" y="6718"/>
                        <a:pt x="639" y="6718"/>
                        <a:pt x="699" y="6688"/>
                      </a:cubicBezTo>
                      <a:cubicBezTo>
                        <a:pt x="821" y="6597"/>
                        <a:pt x="943" y="6566"/>
                        <a:pt x="1095" y="6566"/>
                      </a:cubicBezTo>
                      <a:cubicBezTo>
                        <a:pt x="1277" y="6627"/>
                        <a:pt x="1490" y="6536"/>
                        <a:pt x="1611" y="6384"/>
                      </a:cubicBezTo>
                      <a:cubicBezTo>
                        <a:pt x="1672" y="6323"/>
                        <a:pt x="1763" y="6293"/>
                        <a:pt x="1854" y="6293"/>
                      </a:cubicBezTo>
                      <a:cubicBezTo>
                        <a:pt x="2098" y="6323"/>
                        <a:pt x="2310" y="6323"/>
                        <a:pt x="2523" y="6262"/>
                      </a:cubicBezTo>
                      <a:cubicBezTo>
                        <a:pt x="2797" y="6202"/>
                        <a:pt x="3070" y="6171"/>
                        <a:pt x="3344" y="6171"/>
                      </a:cubicBezTo>
                      <a:cubicBezTo>
                        <a:pt x="3587" y="6141"/>
                        <a:pt x="3830" y="6019"/>
                        <a:pt x="3982" y="5837"/>
                      </a:cubicBezTo>
                      <a:cubicBezTo>
                        <a:pt x="4043" y="5776"/>
                        <a:pt x="4013" y="5685"/>
                        <a:pt x="3982" y="5654"/>
                      </a:cubicBezTo>
                      <a:cubicBezTo>
                        <a:pt x="3921" y="5624"/>
                        <a:pt x="3891" y="5594"/>
                        <a:pt x="3861" y="5594"/>
                      </a:cubicBezTo>
                      <a:cubicBezTo>
                        <a:pt x="3800" y="5563"/>
                        <a:pt x="3769" y="5472"/>
                        <a:pt x="3800" y="5411"/>
                      </a:cubicBezTo>
                      <a:cubicBezTo>
                        <a:pt x="3891" y="5290"/>
                        <a:pt x="3982" y="5168"/>
                        <a:pt x="4073" y="5047"/>
                      </a:cubicBezTo>
                      <a:cubicBezTo>
                        <a:pt x="4225" y="4773"/>
                        <a:pt x="4043" y="4408"/>
                        <a:pt x="3709" y="4378"/>
                      </a:cubicBezTo>
                      <a:cubicBezTo>
                        <a:pt x="3617" y="4378"/>
                        <a:pt x="3496" y="4378"/>
                        <a:pt x="3374" y="4378"/>
                      </a:cubicBezTo>
                      <a:lnTo>
                        <a:pt x="3374" y="4378"/>
                      </a:lnTo>
                      <a:lnTo>
                        <a:pt x="3374" y="4408"/>
                      </a:lnTo>
                      <a:lnTo>
                        <a:pt x="3374" y="4347"/>
                      </a:lnTo>
                      <a:lnTo>
                        <a:pt x="3374" y="4347"/>
                      </a:lnTo>
                      <a:cubicBezTo>
                        <a:pt x="3374" y="4287"/>
                        <a:pt x="3374" y="4226"/>
                        <a:pt x="3344" y="4165"/>
                      </a:cubicBezTo>
                      <a:cubicBezTo>
                        <a:pt x="3222" y="3983"/>
                        <a:pt x="3131" y="3770"/>
                        <a:pt x="3070" y="3557"/>
                      </a:cubicBezTo>
                      <a:cubicBezTo>
                        <a:pt x="3040" y="3405"/>
                        <a:pt x="2949" y="3314"/>
                        <a:pt x="2827" y="3223"/>
                      </a:cubicBezTo>
                      <a:cubicBezTo>
                        <a:pt x="2614" y="3132"/>
                        <a:pt x="2462" y="2949"/>
                        <a:pt x="2432" y="2706"/>
                      </a:cubicBezTo>
                      <a:cubicBezTo>
                        <a:pt x="2341" y="2402"/>
                        <a:pt x="2128" y="2129"/>
                        <a:pt x="1824" y="2037"/>
                      </a:cubicBezTo>
                      <a:cubicBezTo>
                        <a:pt x="1763" y="2007"/>
                        <a:pt x="1733" y="1977"/>
                        <a:pt x="1763" y="1916"/>
                      </a:cubicBezTo>
                      <a:cubicBezTo>
                        <a:pt x="1794" y="1825"/>
                        <a:pt x="1854" y="1703"/>
                        <a:pt x="1885" y="1612"/>
                      </a:cubicBezTo>
                      <a:cubicBezTo>
                        <a:pt x="2006" y="1430"/>
                        <a:pt x="2098" y="1217"/>
                        <a:pt x="2158" y="974"/>
                      </a:cubicBezTo>
                      <a:cubicBezTo>
                        <a:pt x="2189" y="882"/>
                        <a:pt x="2098" y="761"/>
                        <a:pt x="1976" y="730"/>
                      </a:cubicBezTo>
                      <a:cubicBezTo>
                        <a:pt x="1946" y="730"/>
                        <a:pt x="1885" y="700"/>
                        <a:pt x="1854" y="700"/>
                      </a:cubicBezTo>
                      <a:lnTo>
                        <a:pt x="1368" y="700"/>
                      </a:lnTo>
                      <a:cubicBezTo>
                        <a:pt x="1338" y="700"/>
                        <a:pt x="1307" y="670"/>
                        <a:pt x="1277" y="639"/>
                      </a:cubicBezTo>
                      <a:cubicBezTo>
                        <a:pt x="1277" y="609"/>
                        <a:pt x="1307" y="578"/>
                        <a:pt x="1307" y="578"/>
                      </a:cubicBezTo>
                      <a:cubicBezTo>
                        <a:pt x="1399" y="457"/>
                        <a:pt x="1490" y="366"/>
                        <a:pt x="1550" y="244"/>
                      </a:cubicBezTo>
                      <a:cubicBezTo>
                        <a:pt x="1581" y="214"/>
                        <a:pt x="1550" y="153"/>
                        <a:pt x="1581" y="123"/>
                      </a:cubicBezTo>
                      <a:cubicBezTo>
                        <a:pt x="1581" y="92"/>
                        <a:pt x="1490" y="1"/>
                        <a:pt x="1429" y="1"/>
                      </a:cubicBezTo>
                      <a:cubicBezTo>
                        <a:pt x="1247" y="1"/>
                        <a:pt x="1034" y="1"/>
                        <a:pt x="882" y="31"/>
                      </a:cubicBezTo>
                      <a:cubicBezTo>
                        <a:pt x="791" y="62"/>
                        <a:pt x="699" y="123"/>
                        <a:pt x="669" y="183"/>
                      </a:cubicBezTo>
                      <a:lnTo>
                        <a:pt x="335" y="791"/>
                      </a:lnTo>
                      <a:cubicBezTo>
                        <a:pt x="335" y="852"/>
                        <a:pt x="274" y="822"/>
                        <a:pt x="243" y="822"/>
                      </a:cubicBezTo>
                      <a:cubicBezTo>
                        <a:pt x="61" y="822"/>
                        <a:pt x="0" y="943"/>
                        <a:pt x="122" y="10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12"/>
                <p:cNvSpPr/>
                <p:nvPr/>
              </p:nvSpPr>
              <p:spPr>
                <a:xfrm>
                  <a:off x="4330550" y="2460475"/>
                  <a:ext cx="136050" cy="137575"/>
                </a:xfrm>
                <a:custGeom>
                  <a:rect b="b" l="l" r="r" t="t"/>
                  <a:pathLst>
                    <a:path extrusionOk="0" h="5503" w="5442">
                      <a:moveTo>
                        <a:pt x="335" y="1703"/>
                      </a:moveTo>
                      <a:cubicBezTo>
                        <a:pt x="305" y="1885"/>
                        <a:pt x="396" y="2067"/>
                        <a:pt x="517" y="2189"/>
                      </a:cubicBezTo>
                      <a:cubicBezTo>
                        <a:pt x="609" y="2311"/>
                        <a:pt x="700" y="2432"/>
                        <a:pt x="761" y="2584"/>
                      </a:cubicBezTo>
                      <a:cubicBezTo>
                        <a:pt x="943" y="2736"/>
                        <a:pt x="1065" y="2949"/>
                        <a:pt x="1308" y="3070"/>
                      </a:cubicBezTo>
                      <a:lnTo>
                        <a:pt x="1308" y="3070"/>
                      </a:lnTo>
                      <a:lnTo>
                        <a:pt x="1308" y="3070"/>
                      </a:lnTo>
                      <a:lnTo>
                        <a:pt x="1551" y="2767"/>
                      </a:lnTo>
                      <a:cubicBezTo>
                        <a:pt x="1612" y="2675"/>
                        <a:pt x="1642" y="2554"/>
                        <a:pt x="1642" y="2463"/>
                      </a:cubicBezTo>
                      <a:cubicBezTo>
                        <a:pt x="1642" y="2432"/>
                        <a:pt x="1672" y="2371"/>
                        <a:pt x="1703" y="2341"/>
                      </a:cubicBezTo>
                      <a:cubicBezTo>
                        <a:pt x="1733" y="2341"/>
                        <a:pt x="1794" y="2341"/>
                        <a:pt x="1794" y="2402"/>
                      </a:cubicBezTo>
                      <a:cubicBezTo>
                        <a:pt x="1885" y="2554"/>
                        <a:pt x="2007" y="2554"/>
                        <a:pt x="2128" y="2523"/>
                      </a:cubicBezTo>
                      <a:cubicBezTo>
                        <a:pt x="2128" y="2523"/>
                        <a:pt x="2189" y="2523"/>
                        <a:pt x="2189" y="2554"/>
                      </a:cubicBezTo>
                      <a:cubicBezTo>
                        <a:pt x="2220" y="2584"/>
                        <a:pt x="2189" y="2615"/>
                        <a:pt x="2189" y="2615"/>
                      </a:cubicBezTo>
                      <a:cubicBezTo>
                        <a:pt x="2037" y="2706"/>
                        <a:pt x="1885" y="2797"/>
                        <a:pt x="1794" y="2949"/>
                      </a:cubicBezTo>
                      <a:cubicBezTo>
                        <a:pt x="1672" y="3070"/>
                        <a:pt x="1490" y="3101"/>
                        <a:pt x="1308" y="3070"/>
                      </a:cubicBezTo>
                      <a:lnTo>
                        <a:pt x="1308" y="3070"/>
                      </a:lnTo>
                      <a:lnTo>
                        <a:pt x="1308" y="3435"/>
                      </a:lnTo>
                      <a:cubicBezTo>
                        <a:pt x="1308" y="3526"/>
                        <a:pt x="1369" y="3618"/>
                        <a:pt x="1460" y="3618"/>
                      </a:cubicBezTo>
                      <a:cubicBezTo>
                        <a:pt x="1551" y="3648"/>
                        <a:pt x="1672" y="3648"/>
                        <a:pt x="1733" y="3770"/>
                      </a:cubicBezTo>
                      <a:lnTo>
                        <a:pt x="1733" y="3770"/>
                      </a:lnTo>
                      <a:lnTo>
                        <a:pt x="1764" y="3770"/>
                      </a:lnTo>
                      <a:lnTo>
                        <a:pt x="1916" y="3770"/>
                      </a:lnTo>
                      <a:cubicBezTo>
                        <a:pt x="1976" y="3770"/>
                        <a:pt x="2007" y="3800"/>
                        <a:pt x="1946" y="3830"/>
                      </a:cubicBezTo>
                      <a:cubicBezTo>
                        <a:pt x="1916" y="3861"/>
                        <a:pt x="1916" y="3830"/>
                        <a:pt x="1885" y="3830"/>
                      </a:cubicBezTo>
                      <a:cubicBezTo>
                        <a:pt x="1855" y="3830"/>
                        <a:pt x="1794" y="3800"/>
                        <a:pt x="1764" y="3739"/>
                      </a:cubicBezTo>
                      <a:lnTo>
                        <a:pt x="1733" y="3739"/>
                      </a:lnTo>
                      <a:lnTo>
                        <a:pt x="1733" y="3739"/>
                      </a:lnTo>
                      <a:cubicBezTo>
                        <a:pt x="1642" y="3770"/>
                        <a:pt x="1551" y="3770"/>
                        <a:pt x="1521" y="3861"/>
                      </a:cubicBezTo>
                      <a:cubicBezTo>
                        <a:pt x="1460" y="3952"/>
                        <a:pt x="1460" y="4074"/>
                        <a:pt x="1521" y="4195"/>
                      </a:cubicBezTo>
                      <a:cubicBezTo>
                        <a:pt x="1672" y="4499"/>
                        <a:pt x="1976" y="4773"/>
                        <a:pt x="2311" y="4894"/>
                      </a:cubicBezTo>
                      <a:lnTo>
                        <a:pt x="2311" y="4864"/>
                      </a:lnTo>
                      <a:lnTo>
                        <a:pt x="2311" y="4894"/>
                      </a:lnTo>
                      <a:lnTo>
                        <a:pt x="2311" y="4894"/>
                      </a:lnTo>
                      <a:cubicBezTo>
                        <a:pt x="2311" y="4925"/>
                        <a:pt x="2311" y="4985"/>
                        <a:pt x="2311" y="5016"/>
                      </a:cubicBezTo>
                      <a:cubicBezTo>
                        <a:pt x="2341" y="5198"/>
                        <a:pt x="2463" y="5350"/>
                        <a:pt x="2584" y="5472"/>
                      </a:cubicBezTo>
                      <a:cubicBezTo>
                        <a:pt x="2676" y="5502"/>
                        <a:pt x="2767" y="5502"/>
                        <a:pt x="2858" y="5411"/>
                      </a:cubicBezTo>
                      <a:cubicBezTo>
                        <a:pt x="2858" y="5381"/>
                        <a:pt x="2919" y="5350"/>
                        <a:pt x="2888" y="5289"/>
                      </a:cubicBezTo>
                      <a:cubicBezTo>
                        <a:pt x="2888" y="4985"/>
                        <a:pt x="3010" y="4712"/>
                        <a:pt x="3010" y="4438"/>
                      </a:cubicBezTo>
                      <a:cubicBezTo>
                        <a:pt x="3010" y="4256"/>
                        <a:pt x="3071" y="4104"/>
                        <a:pt x="3162" y="3982"/>
                      </a:cubicBezTo>
                      <a:cubicBezTo>
                        <a:pt x="3223" y="3922"/>
                        <a:pt x="3253" y="3830"/>
                        <a:pt x="3253" y="3739"/>
                      </a:cubicBezTo>
                      <a:cubicBezTo>
                        <a:pt x="3253" y="3344"/>
                        <a:pt x="3466" y="3040"/>
                        <a:pt x="3435" y="2675"/>
                      </a:cubicBezTo>
                      <a:cubicBezTo>
                        <a:pt x="3435" y="2615"/>
                        <a:pt x="3435" y="2584"/>
                        <a:pt x="3466" y="2523"/>
                      </a:cubicBezTo>
                      <a:cubicBezTo>
                        <a:pt x="3496" y="2371"/>
                        <a:pt x="3587" y="2250"/>
                        <a:pt x="3739" y="2189"/>
                      </a:cubicBezTo>
                      <a:cubicBezTo>
                        <a:pt x="3800" y="2159"/>
                        <a:pt x="3861" y="2189"/>
                        <a:pt x="3861" y="2219"/>
                      </a:cubicBezTo>
                      <a:cubicBezTo>
                        <a:pt x="3861" y="2280"/>
                        <a:pt x="3831" y="2432"/>
                        <a:pt x="3861" y="2493"/>
                      </a:cubicBezTo>
                      <a:cubicBezTo>
                        <a:pt x="3983" y="2736"/>
                        <a:pt x="4074" y="2979"/>
                        <a:pt x="4165" y="3253"/>
                      </a:cubicBezTo>
                      <a:cubicBezTo>
                        <a:pt x="4226" y="3344"/>
                        <a:pt x="4256" y="3466"/>
                        <a:pt x="4226" y="3587"/>
                      </a:cubicBezTo>
                      <a:cubicBezTo>
                        <a:pt x="4195" y="3678"/>
                        <a:pt x="4165" y="3800"/>
                        <a:pt x="4135" y="3922"/>
                      </a:cubicBezTo>
                      <a:cubicBezTo>
                        <a:pt x="4104" y="4013"/>
                        <a:pt x="4226" y="4104"/>
                        <a:pt x="4287" y="4074"/>
                      </a:cubicBezTo>
                      <a:cubicBezTo>
                        <a:pt x="4378" y="4043"/>
                        <a:pt x="4499" y="3982"/>
                        <a:pt x="4621" y="3952"/>
                      </a:cubicBezTo>
                      <a:cubicBezTo>
                        <a:pt x="4712" y="3922"/>
                        <a:pt x="4742" y="3891"/>
                        <a:pt x="4773" y="4074"/>
                      </a:cubicBezTo>
                      <a:cubicBezTo>
                        <a:pt x="4773" y="4104"/>
                        <a:pt x="4773" y="4104"/>
                        <a:pt x="4773" y="4134"/>
                      </a:cubicBezTo>
                      <a:cubicBezTo>
                        <a:pt x="4803" y="4256"/>
                        <a:pt x="4894" y="4286"/>
                        <a:pt x="4986" y="4195"/>
                      </a:cubicBezTo>
                      <a:cubicBezTo>
                        <a:pt x="5229" y="4013"/>
                        <a:pt x="5381" y="3709"/>
                        <a:pt x="5442" y="3405"/>
                      </a:cubicBezTo>
                      <a:cubicBezTo>
                        <a:pt x="5442" y="3374"/>
                        <a:pt x="5411" y="3314"/>
                        <a:pt x="5381" y="3314"/>
                      </a:cubicBezTo>
                      <a:cubicBezTo>
                        <a:pt x="5350" y="3283"/>
                        <a:pt x="5290" y="3253"/>
                        <a:pt x="5259" y="3253"/>
                      </a:cubicBezTo>
                      <a:cubicBezTo>
                        <a:pt x="5046" y="3253"/>
                        <a:pt x="4955" y="3162"/>
                        <a:pt x="4925" y="2918"/>
                      </a:cubicBezTo>
                      <a:cubicBezTo>
                        <a:pt x="4925" y="2675"/>
                        <a:pt x="4864" y="2706"/>
                        <a:pt x="4590" y="2736"/>
                      </a:cubicBezTo>
                      <a:cubicBezTo>
                        <a:pt x="4469" y="2767"/>
                        <a:pt x="4469" y="2767"/>
                        <a:pt x="4499" y="2645"/>
                      </a:cubicBezTo>
                      <a:cubicBezTo>
                        <a:pt x="4499" y="2584"/>
                        <a:pt x="4530" y="2523"/>
                        <a:pt x="4560" y="2463"/>
                      </a:cubicBezTo>
                      <a:cubicBezTo>
                        <a:pt x="4590" y="2341"/>
                        <a:pt x="4530" y="2219"/>
                        <a:pt x="4408" y="2189"/>
                      </a:cubicBezTo>
                      <a:cubicBezTo>
                        <a:pt x="4287" y="2128"/>
                        <a:pt x="4165" y="2128"/>
                        <a:pt x="4074" y="1976"/>
                      </a:cubicBezTo>
                      <a:cubicBezTo>
                        <a:pt x="4013" y="1824"/>
                        <a:pt x="3831" y="1733"/>
                        <a:pt x="3800" y="1551"/>
                      </a:cubicBezTo>
                      <a:cubicBezTo>
                        <a:pt x="3800" y="1520"/>
                        <a:pt x="3739" y="1459"/>
                        <a:pt x="3679" y="1459"/>
                      </a:cubicBezTo>
                      <a:cubicBezTo>
                        <a:pt x="3648" y="1459"/>
                        <a:pt x="3496" y="1429"/>
                        <a:pt x="3435" y="1399"/>
                      </a:cubicBezTo>
                      <a:cubicBezTo>
                        <a:pt x="3253" y="1368"/>
                        <a:pt x="3101" y="1216"/>
                        <a:pt x="3040" y="1034"/>
                      </a:cubicBezTo>
                      <a:cubicBezTo>
                        <a:pt x="3010" y="852"/>
                        <a:pt x="2919" y="669"/>
                        <a:pt x="2767" y="578"/>
                      </a:cubicBezTo>
                      <a:cubicBezTo>
                        <a:pt x="2706" y="548"/>
                        <a:pt x="2645" y="487"/>
                        <a:pt x="2615" y="426"/>
                      </a:cubicBezTo>
                      <a:cubicBezTo>
                        <a:pt x="2554" y="304"/>
                        <a:pt x="2463" y="213"/>
                        <a:pt x="2341" y="183"/>
                      </a:cubicBezTo>
                      <a:cubicBezTo>
                        <a:pt x="2250" y="122"/>
                        <a:pt x="2159" y="92"/>
                        <a:pt x="2098" y="31"/>
                      </a:cubicBezTo>
                      <a:cubicBezTo>
                        <a:pt x="2007" y="1"/>
                        <a:pt x="1916" y="61"/>
                        <a:pt x="1885" y="152"/>
                      </a:cubicBezTo>
                      <a:cubicBezTo>
                        <a:pt x="1855" y="304"/>
                        <a:pt x="1824" y="456"/>
                        <a:pt x="1794" y="608"/>
                      </a:cubicBezTo>
                      <a:lnTo>
                        <a:pt x="1794" y="608"/>
                      </a:lnTo>
                      <a:cubicBezTo>
                        <a:pt x="1794" y="608"/>
                        <a:pt x="1794" y="639"/>
                        <a:pt x="1794" y="639"/>
                      </a:cubicBezTo>
                      <a:cubicBezTo>
                        <a:pt x="1855" y="700"/>
                        <a:pt x="1885" y="821"/>
                        <a:pt x="1855" y="912"/>
                      </a:cubicBezTo>
                      <a:cubicBezTo>
                        <a:pt x="1855" y="912"/>
                        <a:pt x="1855" y="943"/>
                        <a:pt x="1855" y="973"/>
                      </a:cubicBezTo>
                      <a:cubicBezTo>
                        <a:pt x="1824" y="973"/>
                        <a:pt x="1794" y="973"/>
                        <a:pt x="1794" y="912"/>
                      </a:cubicBezTo>
                      <a:lnTo>
                        <a:pt x="1794" y="639"/>
                      </a:lnTo>
                      <a:lnTo>
                        <a:pt x="1794" y="639"/>
                      </a:lnTo>
                      <a:lnTo>
                        <a:pt x="1672" y="639"/>
                      </a:lnTo>
                      <a:cubicBezTo>
                        <a:pt x="1551" y="548"/>
                        <a:pt x="1369" y="548"/>
                        <a:pt x="1247" y="639"/>
                      </a:cubicBezTo>
                      <a:lnTo>
                        <a:pt x="1247" y="669"/>
                      </a:lnTo>
                      <a:lnTo>
                        <a:pt x="1217" y="669"/>
                      </a:lnTo>
                      <a:cubicBezTo>
                        <a:pt x="1217" y="700"/>
                        <a:pt x="1217" y="730"/>
                        <a:pt x="1217" y="760"/>
                      </a:cubicBezTo>
                      <a:cubicBezTo>
                        <a:pt x="1217" y="821"/>
                        <a:pt x="1186" y="821"/>
                        <a:pt x="1125" y="821"/>
                      </a:cubicBezTo>
                      <a:cubicBezTo>
                        <a:pt x="1095" y="821"/>
                        <a:pt x="1095" y="791"/>
                        <a:pt x="1065" y="791"/>
                      </a:cubicBezTo>
                      <a:cubicBezTo>
                        <a:pt x="1034" y="730"/>
                        <a:pt x="1065" y="700"/>
                        <a:pt x="1125" y="700"/>
                      </a:cubicBezTo>
                      <a:lnTo>
                        <a:pt x="1217" y="669"/>
                      </a:lnTo>
                      <a:lnTo>
                        <a:pt x="1217" y="608"/>
                      </a:lnTo>
                      <a:lnTo>
                        <a:pt x="1247" y="608"/>
                      </a:lnTo>
                      <a:lnTo>
                        <a:pt x="1247" y="548"/>
                      </a:lnTo>
                      <a:cubicBezTo>
                        <a:pt x="1186" y="365"/>
                        <a:pt x="1095" y="304"/>
                        <a:pt x="973" y="365"/>
                      </a:cubicBezTo>
                      <a:cubicBezTo>
                        <a:pt x="791" y="426"/>
                        <a:pt x="609" y="456"/>
                        <a:pt x="426" y="456"/>
                      </a:cubicBezTo>
                      <a:cubicBezTo>
                        <a:pt x="305" y="487"/>
                        <a:pt x="213" y="548"/>
                        <a:pt x="183" y="669"/>
                      </a:cubicBezTo>
                      <a:cubicBezTo>
                        <a:pt x="183" y="730"/>
                        <a:pt x="153" y="791"/>
                        <a:pt x="122" y="852"/>
                      </a:cubicBezTo>
                      <a:cubicBezTo>
                        <a:pt x="1" y="1095"/>
                        <a:pt x="62" y="1368"/>
                        <a:pt x="274" y="1520"/>
                      </a:cubicBezTo>
                      <a:cubicBezTo>
                        <a:pt x="274" y="1581"/>
                        <a:pt x="335" y="1642"/>
                        <a:pt x="335" y="1703"/>
                      </a:cubicBezTo>
                      <a:close/>
                      <a:moveTo>
                        <a:pt x="2007" y="3618"/>
                      </a:moveTo>
                      <a:lnTo>
                        <a:pt x="1946" y="3557"/>
                      </a:lnTo>
                      <a:lnTo>
                        <a:pt x="2007" y="3557"/>
                      </a:lnTo>
                      <a:close/>
                      <a:moveTo>
                        <a:pt x="1855" y="1459"/>
                      </a:moveTo>
                      <a:lnTo>
                        <a:pt x="1885" y="1490"/>
                      </a:lnTo>
                      <a:lnTo>
                        <a:pt x="1855" y="1490"/>
                      </a:lnTo>
                      <a:lnTo>
                        <a:pt x="1855" y="1429"/>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12"/>
                <p:cNvSpPr/>
                <p:nvPr/>
              </p:nvSpPr>
              <p:spPr>
                <a:xfrm>
                  <a:off x="3299375" y="2438450"/>
                  <a:ext cx="141375" cy="132225"/>
                </a:xfrm>
                <a:custGeom>
                  <a:rect b="b" l="l" r="r" t="t"/>
                  <a:pathLst>
                    <a:path extrusionOk="0" h="5289" w="5655">
                      <a:moveTo>
                        <a:pt x="5350" y="3739"/>
                      </a:moveTo>
                      <a:cubicBezTo>
                        <a:pt x="5259" y="3678"/>
                        <a:pt x="5229" y="3617"/>
                        <a:pt x="5198" y="3526"/>
                      </a:cubicBezTo>
                      <a:cubicBezTo>
                        <a:pt x="5138" y="3404"/>
                        <a:pt x="4986" y="3313"/>
                        <a:pt x="4864" y="3344"/>
                      </a:cubicBezTo>
                      <a:cubicBezTo>
                        <a:pt x="4651" y="3374"/>
                        <a:pt x="4439" y="3313"/>
                        <a:pt x="4256" y="3222"/>
                      </a:cubicBezTo>
                      <a:cubicBezTo>
                        <a:pt x="4195" y="3192"/>
                        <a:pt x="4135" y="3192"/>
                        <a:pt x="4074" y="3222"/>
                      </a:cubicBezTo>
                      <a:cubicBezTo>
                        <a:pt x="3770" y="3252"/>
                        <a:pt x="3466" y="3283"/>
                        <a:pt x="3192" y="3313"/>
                      </a:cubicBezTo>
                      <a:cubicBezTo>
                        <a:pt x="3010" y="3344"/>
                        <a:pt x="2828" y="3435"/>
                        <a:pt x="2706" y="3192"/>
                      </a:cubicBezTo>
                      <a:cubicBezTo>
                        <a:pt x="2676" y="3100"/>
                        <a:pt x="2584" y="3100"/>
                        <a:pt x="2493" y="3070"/>
                      </a:cubicBezTo>
                      <a:cubicBezTo>
                        <a:pt x="2220" y="3009"/>
                        <a:pt x="2007" y="2796"/>
                        <a:pt x="1916" y="2553"/>
                      </a:cubicBezTo>
                      <a:cubicBezTo>
                        <a:pt x="1885" y="2401"/>
                        <a:pt x="1794" y="2371"/>
                        <a:pt x="1703" y="2340"/>
                      </a:cubicBezTo>
                      <a:cubicBezTo>
                        <a:pt x="1581" y="2310"/>
                        <a:pt x="1612" y="2310"/>
                        <a:pt x="1703" y="2280"/>
                      </a:cubicBezTo>
                      <a:cubicBezTo>
                        <a:pt x="1764" y="2219"/>
                        <a:pt x="1824" y="2158"/>
                        <a:pt x="1885" y="2097"/>
                      </a:cubicBezTo>
                      <a:lnTo>
                        <a:pt x="1885" y="2097"/>
                      </a:lnTo>
                      <a:lnTo>
                        <a:pt x="1855" y="2097"/>
                      </a:lnTo>
                      <a:lnTo>
                        <a:pt x="1916" y="2097"/>
                      </a:lnTo>
                      <a:lnTo>
                        <a:pt x="1916" y="2097"/>
                      </a:lnTo>
                      <a:cubicBezTo>
                        <a:pt x="2037" y="2128"/>
                        <a:pt x="2189" y="2128"/>
                        <a:pt x="2311" y="2097"/>
                      </a:cubicBezTo>
                      <a:cubicBezTo>
                        <a:pt x="2341" y="2097"/>
                        <a:pt x="2402" y="1976"/>
                        <a:pt x="2372" y="1945"/>
                      </a:cubicBezTo>
                      <a:cubicBezTo>
                        <a:pt x="2372" y="1885"/>
                        <a:pt x="2341" y="1854"/>
                        <a:pt x="2311" y="1824"/>
                      </a:cubicBezTo>
                      <a:cubicBezTo>
                        <a:pt x="2189" y="1733"/>
                        <a:pt x="2128" y="1550"/>
                        <a:pt x="2159" y="1398"/>
                      </a:cubicBezTo>
                      <a:cubicBezTo>
                        <a:pt x="2189" y="1277"/>
                        <a:pt x="2037" y="1155"/>
                        <a:pt x="1916" y="1125"/>
                      </a:cubicBezTo>
                      <a:cubicBezTo>
                        <a:pt x="1794" y="1125"/>
                        <a:pt x="1703" y="1125"/>
                        <a:pt x="1581" y="1094"/>
                      </a:cubicBezTo>
                      <a:cubicBezTo>
                        <a:pt x="1490" y="1094"/>
                        <a:pt x="1399" y="1033"/>
                        <a:pt x="1369" y="942"/>
                      </a:cubicBezTo>
                      <a:cubicBezTo>
                        <a:pt x="1338" y="882"/>
                        <a:pt x="1308" y="790"/>
                        <a:pt x="1308" y="699"/>
                      </a:cubicBezTo>
                      <a:cubicBezTo>
                        <a:pt x="1277" y="638"/>
                        <a:pt x="1247" y="578"/>
                        <a:pt x="1217" y="517"/>
                      </a:cubicBezTo>
                      <a:cubicBezTo>
                        <a:pt x="1034" y="334"/>
                        <a:pt x="882" y="213"/>
                        <a:pt x="669" y="91"/>
                      </a:cubicBezTo>
                      <a:cubicBezTo>
                        <a:pt x="517" y="0"/>
                        <a:pt x="305" y="30"/>
                        <a:pt x="153" y="152"/>
                      </a:cubicBezTo>
                      <a:cubicBezTo>
                        <a:pt x="62" y="213"/>
                        <a:pt x="1" y="334"/>
                        <a:pt x="31" y="456"/>
                      </a:cubicBezTo>
                      <a:cubicBezTo>
                        <a:pt x="122" y="699"/>
                        <a:pt x="153" y="973"/>
                        <a:pt x="183" y="1246"/>
                      </a:cubicBezTo>
                      <a:cubicBezTo>
                        <a:pt x="183" y="1307"/>
                        <a:pt x="214" y="1337"/>
                        <a:pt x="274" y="1337"/>
                      </a:cubicBezTo>
                      <a:cubicBezTo>
                        <a:pt x="457" y="1429"/>
                        <a:pt x="639" y="1489"/>
                        <a:pt x="821" y="1581"/>
                      </a:cubicBezTo>
                      <a:cubicBezTo>
                        <a:pt x="1034" y="1641"/>
                        <a:pt x="1034" y="1672"/>
                        <a:pt x="1034" y="1793"/>
                      </a:cubicBezTo>
                      <a:lnTo>
                        <a:pt x="1034" y="2219"/>
                      </a:lnTo>
                      <a:cubicBezTo>
                        <a:pt x="1034" y="2371"/>
                        <a:pt x="973" y="2523"/>
                        <a:pt x="821" y="2614"/>
                      </a:cubicBezTo>
                      <a:cubicBezTo>
                        <a:pt x="730" y="2705"/>
                        <a:pt x="639" y="2796"/>
                        <a:pt x="548" y="2918"/>
                      </a:cubicBezTo>
                      <a:cubicBezTo>
                        <a:pt x="396" y="3192"/>
                        <a:pt x="305" y="3526"/>
                        <a:pt x="335" y="3830"/>
                      </a:cubicBezTo>
                      <a:cubicBezTo>
                        <a:pt x="335" y="4043"/>
                        <a:pt x="639" y="4043"/>
                        <a:pt x="730" y="4195"/>
                      </a:cubicBezTo>
                      <a:cubicBezTo>
                        <a:pt x="730" y="4195"/>
                        <a:pt x="761" y="4225"/>
                        <a:pt x="761" y="4225"/>
                      </a:cubicBezTo>
                      <a:cubicBezTo>
                        <a:pt x="913" y="4377"/>
                        <a:pt x="1125" y="4377"/>
                        <a:pt x="1277" y="4286"/>
                      </a:cubicBezTo>
                      <a:cubicBezTo>
                        <a:pt x="1308" y="4255"/>
                        <a:pt x="1369" y="4255"/>
                        <a:pt x="1399" y="4225"/>
                      </a:cubicBezTo>
                      <a:cubicBezTo>
                        <a:pt x="1460" y="4225"/>
                        <a:pt x="1490" y="4255"/>
                        <a:pt x="1460" y="4316"/>
                      </a:cubicBezTo>
                      <a:cubicBezTo>
                        <a:pt x="1429" y="4377"/>
                        <a:pt x="1429" y="4438"/>
                        <a:pt x="1429" y="4499"/>
                      </a:cubicBezTo>
                      <a:cubicBezTo>
                        <a:pt x="1460" y="4590"/>
                        <a:pt x="1521" y="4651"/>
                        <a:pt x="1612" y="4681"/>
                      </a:cubicBezTo>
                      <a:cubicBezTo>
                        <a:pt x="1824" y="4742"/>
                        <a:pt x="2068" y="4803"/>
                        <a:pt x="2280" y="4833"/>
                      </a:cubicBezTo>
                      <a:cubicBezTo>
                        <a:pt x="2736" y="4833"/>
                        <a:pt x="3132" y="5046"/>
                        <a:pt x="3557" y="5046"/>
                      </a:cubicBezTo>
                      <a:cubicBezTo>
                        <a:pt x="3648" y="5046"/>
                        <a:pt x="3709" y="5106"/>
                        <a:pt x="3800" y="5137"/>
                      </a:cubicBezTo>
                      <a:cubicBezTo>
                        <a:pt x="3952" y="5258"/>
                        <a:pt x="4135" y="5289"/>
                        <a:pt x="4317" y="5258"/>
                      </a:cubicBezTo>
                      <a:cubicBezTo>
                        <a:pt x="4439" y="5258"/>
                        <a:pt x="4591" y="5258"/>
                        <a:pt x="4712" y="5258"/>
                      </a:cubicBezTo>
                      <a:cubicBezTo>
                        <a:pt x="4803" y="5228"/>
                        <a:pt x="4864" y="5198"/>
                        <a:pt x="4894" y="5167"/>
                      </a:cubicBezTo>
                      <a:cubicBezTo>
                        <a:pt x="5016" y="5046"/>
                        <a:pt x="5138" y="4955"/>
                        <a:pt x="5290" y="4894"/>
                      </a:cubicBezTo>
                      <a:cubicBezTo>
                        <a:pt x="5381" y="4863"/>
                        <a:pt x="5411" y="4772"/>
                        <a:pt x="5381" y="4681"/>
                      </a:cubicBezTo>
                      <a:cubicBezTo>
                        <a:pt x="5381" y="4590"/>
                        <a:pt x="5411" y="4499"/>
                        <a:pt x="5472" y="4438"/>
                      </a:cubicBezTo>
                      <a:cubicBezTo>
                        <a:pt x="5654" y="4195"/>
                        <a:pt x="5594" y="3860"/>
                        <a:pt x="5350" y="373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12"/>
                <p:cNvSpPr/>
                <p:nvPr/>
              </p:nvSpPr>
              <p:spPr>
                <a:xfrm>
                  <a:off x="3056975" y="2403475"/>
                  <a:ext cx="139850" cy="87425"/>
                </a:xfrm>
                <a:custGeom>
                  <a:rect b="b" l="l" r="r" t="t"/>
                  <a:pathLst>
                    <a:path extrusionOk="0" h="3497" w="5594">
                      <a:moveTo>
                        <a:pt x="3587" y="2129"/>
                      </a:moveTo>
                      <a:cubicBezTo>
                        <a:pt x="3374" y="2068"/>
                        <a:pt x="3162" y="2037"/>
                        <a:pt x="2979" y="1977"/>
                      </a:cubicBezTo>
                      <a:cubicBezTo>
                        <a:pt x="2949" y="1977"/>
                        <a:pt x="2919" y="1916"/>
                        <a:pt x="2919" y="1885"/>
                      </a:cubicBezTo>
                      <a:cubicBezTo>
                        <a:pt x="3040" y="1703"/>
                        <a:pt x="2919" y="1490"/>
                        <a:pt x="2949" y="1308"/>
                      </a:cubicBezTo>
                      <a:cubicBezTo>
                        <a:pt x="2979" y="1125"/>
                        <a:pt x="2949" y="973"/>
                        <a:pt x="2919" y="822"/>
                      </a:cubicBezTo>
                      <a:cubicBezTo>
                        <a:pt x="2888" y="670"/>
                        <a:pt x="2797" y="578"/>
                        <a:pt x="2645" y="548"/>
                      </a:cubicBezTo>
                      <a:cubicBezTo>
                        <a:pt x="2523" y="518"/>
                        <a:pt x="2523" y="518"/>
                        <a:pt x="2523" y="396"/>
                      </a:cubicBezTo>
                      <a:cubicBezTo>
                        <a:pt x="2523" y="183"/>
                        <a:pt x="2463" y="62"/>
                        <a:pt x="2280" y="31"/>
                      </a:cubicBezTo>
                      <a:cubicBezTo>
                        <a:pt x="2128" y="1"/>
                        <a:pt x="1976" y="1"/>
                        <a:pt x="1915" y="92"/>
                      </a:cubicBezTo>
                      <a:cubicBezTo>
                        <a:pt x="1733" y="244"/>
                        <a:pt x="1490" y="274"/>
                        <a:pt x="1308" y="396"/>
                      </a:cubicBezTo>
                      <a:cubicBezTo>
                        <a:pt x="1247" y="457"/>
                        <a:pt x="1186" y="518"/>
                        <a:pt x="1125" y="609"/>
                      </a:cubicBezTo>
                      <a:cubicBezTo>
                        <a:pt x="1156" y="791"/>
                        <a:pt x="1034" y="822"/>
                        <a:pt x="912" y="882"/>
                      </a:cubicBezTo>
                      <a:cubicBezTo>
                        <a:pt x="821" y="943"/>
                        <a:pt x="730" y="1004"/>
                        <a:pt x="669" y="1095"/>
                      </a:cubicBezTo>
                      <a:cubicBezTo>
                        <a:pt x="608" y="1125"/>
                        <a:pt x="608" y="1186"/>
                        <a:pt x="669" y="1217"/>
                      </a:cubicBezTo>
                      <a:cubicBezTo>
                        <a:pt x="730" y="1277"/>
                        <a:pt x="821" y="1338"/>
                        <a:pt x="882" y="1369"/>
                      </a:cubicBezTo>
                      <a:cubicBezTo>
                        <a:pt x="973" y="1429"/>
                        <a:pt x="943" y="1429"/>
                        <a:pt x="912" y="1460"/>
                      </a:cubicBezTo>
                      <a:cubicBezTo>
                        <a:pt x="882" y="1490"/>
                        <a:pt x="882" y="1490"/>
                        <a:pt x="852" y="1460"/>
                      </a:cubicBezTo>
                      <a:cubicBezTo>
                        <a:pt x="700" y="1460"/>
                        <a:pt x="548" y="1399"/>
                        <a:pt x="396" y="1399"/>
                      </a:cubicBezTo>
                      <a:cubicBezTo>
                        <a:pt x="213" y="1399"/>
                        <a:pt x="122" y="1551"/>
                        <a:pt x="61" y="1703"/>
                      </a:cubicBezTo>
                      <a:cubicBezTo>
                        <a:pt x="1" y="1825"/>
                        <a:pt x="61" y="1946"/>
                        <a:pt x="153" y="2007"/>
                      </a:cubicBezTo>
                      <a:lnTo>
                        <a:pt x="426" y="2220"/>
                      </a:lnTo>
                      <a:cubicBezTo>
                        <a:pt x="639" y="2372"/>
                        <a:pt x="852" y="2554"/>
                        <a:pt x="1156" y="2402"/>
                      </a:cubicBezTo>
                      <a:cubicBezTo>
                        <a:pt x="1186" y="2372"/>
                        <a:pt x="1247" y="2372"/>
                        <a:pt x="1277" y="2402"/>
                      </a:cubicBezTo>
                      <a:cubicBezTo>
                        <a:pt x="1460" y="2463"/>
                        <a:pt x="1642" y="2524"/>
                        <a:pt x="1824" y="2524"/>
                      </a:cubicBezTo>
                      <a:cubicBezTo>
                        <a:pt x="1824" y="2524"/>
                        <a:pt x="1855" y="2524"/>
                        <a:pt x="1855" y="2554"/>
                      </a:cubicBezTo>
                      <a:cubicBezTo>
                        <a:pt x="1855" y="2554"/>
                        <a:pt x="1824" y="2584"/>
                        <a:pt x="1794" y="2584"/>
                      </a:cubicBezTo>
                      <a:lnTo>
                        <a:pt x="912" y="2706"/>
                      </a:lnTo>
                      <a:cubicBezTo>
                        <a:pt x="852" y="2736"/>
                        <a:pt x="791" y="2828"/>
                        <a:pt x="760" y="2919"/>
                      </a:cubicBezTo>
                      <a:cubicBezTo>
                        <a:pt x="730" y="3101"/>
                        <a:pt x="821" y="3284"/>
                        <a:pt x="973" y="3375"/>
                      </a:cubicBezTo>
                      <a:cubicBezTo>
                        <a:pt x="1064" y="3405"/>
                        <a:pt x="1156" y="3436"/>
                        <a:pt x="1247" y="3436"/>
                      </a:cubicBezTo>
                      <a:lnTo>
                        <a:pt x="1642" y="3436"/>
                      </a:lnTo>
                      <a:cubicBezTo>
                        <a:pt x="1885" y="3496"/>
                        <a:pt x="2159" y="3436"/>
                        <a:pt x="2371" y="3284"/>
                      </a:cubicBezTo>
                      <a:cubicBezTo>
                        <a:pt x="2432" y="3253"/>
                        <a:pt x="2523" y="3192"/>
                        <a:pt x="2615" y="3192"/>
                      </a:cubicBezTo>
                      <a:cubicBezTo>
                        <a:pt x="2827" y="3192"/>
                        <a:pt x="3010" y="3162"/>
                        <a:pt x="3222" y="3101"/>
                      </a:cubicBezTo>
                      <a:cubicBezTo>
                        <a:pt x="3253" y="3101"/>
                        <a:pt x="3314" y="3101"/>
                        <a:pt x="3344" y="3101"/>
                      </a:cubicBezTo>
                      <a:cubicBezTo>
                        <a:pt x="3496" y="3162"/>
                        <a:pt x="3648" y="3223"/>
                        <a:pt x="3770" y="3284"/>
                      </a:cubicBezTo>
                      <a:cubicBezTo>
                        <a:pt x="3891" y="3344"/>
                        <a:pt x="4013" y="3344"/>
                        <a:pt x="4104" y="3344"/>
                      </a:cubicBezTo>
                      <a:cubicBezTo>
                        <a:pt x="4195" y="3314"/>
                        <a:pt x="4286" y="3284"/>
                        <a:pt x="4378" y="3284"/>
                      </a:cubicBezTo>
                      <a:cubicBezTo>
                        <a:pt x="4529" y="3284"/>
                        <a:pt x="4651" y="3192"/>
                        <a:pt x="4742" y="3101"/>
                      </a:cubicBezTo>
                      <a:cubicBezTo>
                        <a:pt x="4955" y="2888"/>
                        <a:pt x="5137" y="2676"/>
                        <a:pt x="5350" y="2493"/>
                      </a:cubicBezTo>
                      <a:cubicBezTo>
                        <a:pt x="5411" y="2402"/>
                        <a:pt x="5472" y="2341"/>
                        <a:pt x="5502" y="2250"/>
                      </a:cubicBezTo>
                      <a:cubicBezTo>
                        <a:pt x="5593" y="2068"/>
                        <a:pt x="5533" y="1825"/>
                        <a:pt x="5350" y="1733"/>
                      </a:cubicBezTo>
                      <a:cubicBezTo>
                        <a:pt x="5320" y="1703"/>
                        <a:pt x="5259" y="1703"/>
                        <a:pt x="5229" y="1733"/>
                      </a:cubicBezTo>
                      <a:cubicBezTo>
                        <a:pt x="5137" y="1733"/>
                        <a:pt x="5046" y="1794"/>
                        <a:pt x="5016" y="1885"/>
                      </a:cubicBezTo>
                      <a:cubicBezTo>
                        <a:pt x="4985" y="1916"/>
                        <a:pt x="4925" y="1946"/>
                        <a:pt x="4894" y="1916"/>
                      </a:cubicBezTo>
                      <a:cubicBezTo>
                        <a:pt x="4864" y="1885"/>
                        <a:pt x="4651" y="1794"/>
                        <a:pt x="4712" y="1612"/>
                      </a:cubicBezTo>
                      <a:cubicBezTo>
                        <a:pt x="4621" y="1490"/>
                        <a:pt x="4560" y="1429"/>
                        <a:pt x="4681" y="1308"/>
                      </a:cubicBezTo>
                      <a:cubicBezTo>
                        <a:pt x="4742" y="1247"/>
                        <a:pt x="4773" y="1156"/>
                        <a:pt x="4773" y="1065"/>
                      </a:cubicBezTo>
                      <a:cubicBezTo>
                        <a:pt x="4742" y="852"/>
                        <a:pt x="4803" y="639"/>
                        <a:pt x="4894" y="457"/>
                      </a:cubicBezTo>
                      <a:cubicBezTo>
                        <a:pt x="4925" y="396"/>
                        <a:pt x="4894" y="335"/>
                        <a:pt x="4833" y="274"/>
                      </a:cubicBezTo>
                      <a:cubicBezTo>
                        <a:pt x="4773" y="214"/>
                        <a:pt x="4651" y="214"/>
                        <a:pt x="4590" y="274"/>
                      </a:cubicBezTo>
                      <a:lnTo>
                        <a:pt x="4043" y="670"/>
                      </a:lnTo>
                      <a:cubicBezTo>
                        <a:pt x="3952" y="761"/>
                        <a:pt x="3891" y="882"/>
                        <a:pt x="3922" y="1004"/>
                      </a:cubicBezTo>
                      <a:cubicBezTo>
                        <a:pt x="3922" y="1065"/>
                        <a:pt x="3952" y="1125"/>
                        <a:pt x="3952" y="1186"/>
                      </a:cubicBezTo>
                      <a:cubicBezTo>
                        <a:pt x="4013" y="1338"/>
                        <a:pt x="3922" y="1399"/>
                        <a:pt x="3830" y="1460"/>
                      </a:cubicBezTo>
                      <a:lnTo>
                        <a:pt x="3770" y="1490"/>
                      </a:lnTo>
                      <a:cubicBezTo>
                        <a:pt x="3678" y="1551"/>
                        <a:pt x="3618" y="1673"/>
                        <a:pt x="3678" y="1794"/>
                      </a:cubicBezTo>
                      <a:cubicBezTo>
                        <a:pt x="3678" y="1825"/>
                        <a:pt x="3709" y="1885"/>
                        <a:pt x="3739" y="1916"/>
                      </a:cubicBezTo>
                      <a:cubicBezTo>
                        <a:pt x="3739" y="1977"/>
                        <a:pt x="3648" y="2129"/>
                        <a:pt x="3587" y="21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12"/>
                <p:cNvSpPr/>
                <p:nvPr/>
              </p:nvSpPr>
              <p:spPr>
                <a:xfrm>
                  <a:off x="3956700" y="2886025"/>
                  <a:ext cx="122350" cy="76750"/>
                </a:xfrm>
                <a:custGeom>
                  <a:rect b="b" l="l" r="r" t="t"/>
                  <a:pathLst>
                    <a:path extrusionOk="0" h="3070" w="4894">
                      <a:moveTo>
                        <a:pt x="2280" y="3070"/>
                      </a:moveTo>
                      <a:cubicBezTo>
                        <a:pt x="2371" y="3070"/>
                        <a:pt x="2462" y="3070"/>
                        <a:pt x="2553" y="3070"/>
                      </a:cubicBezTo>
                      <a:cubicBezTo>
                        <a:pt x="2857" y="2888"/>
                        <a:pt x="3192" y="2736"/>
                        <a:pt x="3526" y="2614"/>
                      </a:cubicBezTo>
                      <a:cubicBezTo>
                        <a:pt x="3587" y="2614"/>
                        <a:pt x="3648" y="2553"/>
                        <a:pt x="3708" y="2523"/>
                      </a:cubicBezTo>
                      <a:cubicBezTo>
                        <a:pt x="3860" y="2371"/>
                        <a:pt x="4073" y="2249"/>
                        <a:pt x="4286" y="2189"/>
                      </a:cubicBezTo>
                      <a:cubicBezTo>
                        <a:pt x="4377" y="2158"/>
                        <a:pt x="4468" y="2128"/>
                        <a:pt x="4499" y="2037"/>
                      </a:cubicBezTo>
                      <a:cubicBezTo>
                        <a:pt x="4590" y="1945"/>
                        <a:pt x="4681" y="1885"/>
                        <a:pt x="4742" y="1793"/>
                      </a:cubicBezTo>
                      <a:cubicBezTo>
                        <a:pt x="4803" y="1702"/>
                        <a:pt x="4803" y="1702"/>
                        <a:pt x="4772" y="1672"/>
                      </a:cubicBezTo>
                      <a:cubicBezTo>
                        <a:pt x="4711" y="1489"/>
                        <a:pt x="4742" y="1307"/>
                        <a:pt x="4863" y="1185"/>
                      </a:cubicBezTo>
                      <a:cubicBezTo>
                        <a:pt x="4894" y="1155"/>
                        <a:pt x="4894" y="1125"/>
                        <a:pt x="4863" y="1125"/>
                      </a:cubicBezTo>
                      <a:cubicBezTo>
                        <a:pt x="4863" y="1094"/>
                        <a:pt x="4863" y="1064"/>
                        <a:pt x="4833" y="1064"/>
                      </a:cubicBezTo>
                      <a:lnTo>
                        <a:pt x="4590" y="912"/>
                      </a:lnTo>
                      <a:cubicBezTo>
                        <a:pt x="4499" y="821"/>
                        <a:pt x="4559" y="699"/>
                        <a:pt x="4529" y="608"/>
                      </a:cubicBezTo>
                      <a:cubicBezTo>
                        <a:pt x="4468" y="486"/>
                        <a:pt x="4438" y="395"/>
                        <a:pt x="4377" y="304"/>
                      </a:cubicBezTo>
                      <a:cubicBezTo>
                        <a:pt x="4347" y="243"/>
                        <a:pt x="4316" y="243"/>
                        <a:pt x="4255" y="274"/>
                      </a:cubicBezTo>
                      <a:cubicBezTo>
                        <a:pt x="4164" y="304"/>
                        <a:pt x="4073" y="274"/>
                        <a:pt x="4012" y="213"/>
                      </a:cubicBezTo>
                      <a:cubicBezTo>
                        <a:pt x="3921" y="91"/>
                        <a:pt x="3739" y="91"/>
                        <a:pt x="3678" y="213"/>
                      </a:cubicBezTo>
                      <a:cubicBezTo>
                        <a:pt x="3496" y="395"/>
                        <a:pt x="3222" y="456"/>
                        <a:pt x="2979" y="365"/>
                      </a:cubicBezTo>
                      <a:cubicBezTo>
                        <a:pt x="2918" y="334"/>
                        <a:pt x="2796" y="395"/>
                        <a:pt x="2705" y="365"/>
                      </a:cubicBezTo>
                      <a:cubicBezTo>
                        <a:pt x="2492" y="304"/>
                        <a:pt x="2371" y="395"/>
                        <a:pt x="2280" y="578"/>
                      </a:cubicBezTo>
                      <a:cubicBezTo>
                        <a:pt x="2249" y="578"/>
                        <a:pt x="2219" y="578"/>
                        <a:pt x="2158" y="578"/>
                      </a:cubicBezTo>
                      <a:cubicBezTo>
                        <a:pt x="2128" y="517"/>
                        <a:pt x="2097" y="456"/>
                        <a:pt x="2037" y="426"/>
                      </a:cubicBezTo>
                      <a:cubicBezTo>
                        <a:pt x="2006" y="365"/>
                        <a:pt x="1915" y="395"/>
                        <a:pt x="1885" y="456"/>
                      </a:cubicBezTo>
                      <a:cubicBezTo>
                        <a:pt x="1824" y="517"/>
                        <a:pt x="1824" y="608"/>
                        <a:pt x="1824" y="699"/>
                      </a:cubicBezTo>
                      <a:cubicBezTo>
                        <a:pt x="1854" y="851"/>
                        <a:pt x="1793" y="912"/>
                        <a:pt x="1672" y="942"/>
                      </a:cubicBezTo>
                      <a:lnTo>
                        <a:pt x="1550" y="1003"/>
                      </a:lnTo>
                      <a:lnTo>
                        <a:pt x="1550" y="1003"/>
                      </a:lnTo>
                      <a:lnTo>
                        <a:pt x="1489" y="1033"/>
                      </a:lnTo>
                      <a:lnTo>
                        <a:pt x="1520" y="1003"/>
                      </a:lnTo>
                      <a:lnTo>
                        <a:pt x="1520" y="1003"/>
                      </a:lnTo>
                      <a:cubicBezTo>
                        <a:pt x="1459" y="881"/>
                        <a:pt x="1429" y="760"/>
                        <a:pt x="1429" y="638"/>
                      </a:cubicBezTo>
                      <a:cubicBezTo>
                        <a:pt x="1459" y="486"/>
                        <a:pt x="1398" y="365"/>
                        <a:pt x="1307" y="274"/>
                      </a:cubicBezTo>
                      <a:cubicBezTo>
                        <a:pt x="1246" y="243"/>
                        <a:pt x="1185" y="182"/>
                        <a:pt x="1155" y="152"/>
                      </a:cubicBezTo>
                      <a:cubicBezTo>
                        <a:pt x="1003" y="0"/>
                        <a:pt x="912" y="0"/>
                        <a:pt x="699" y="152"/>
                      </a:cubicBezTo>
                      <a:lnTo>
                        <a:pt x="699" y="182"/>
                      </a:lnTo>
                      <a:lnTo>
                        <a:pt x="669" y="182"/>
                      </a:lnTo>
                      <a:lnTo>
                        <a:pt x="699" y="182"/>
                      </a:lnTo>
                      <a:lnTo>
                        <a:pt x="699" y="182"/>
                      </a:lnTo>
                      <a:cubicBezTo>
                        <a:pt x="578" y="182"/>
                        <a:pt x="486" y="243"/>
                        <a:pt x="395" y="304"/>
                      </a:cubicBezTo>
                      <a:cubicBezTo>
                        <a:pt x="274" y="486"/>
                        <a:pt x="152" y="638"/>
                        <a:pt x="61" y="821"/>
                      </a:cubicBezTo>
                      <a:cubicBezTo>
                        <a:pt x="0" y="881"/>
                        <a:pt x="122" y="1003"/>
                        <a:pt x="182" y="1003"/>
                      </a:cubicBezTo>
                      <a:cubicBezTo>
                        <a:pt x="243" y="1003"/>
                        <a:pt x="334" y="1003"/>
                        <a:pt x="395" y="973"/>
                      </a:cubicBezTo>
                      <a:cubicBezTo>
                        <a:pt x="547" y="942"/>
                        <a:pt x="699" y="942"/>
                        <a:pt x="851" y="1033"/>
                      </a:cubicBezTo>
                      <a:cubicBezTo>
                        <a:pt x="882" y="1064"/>
                        <a:pt x="912" y="1094"/>
                        <a:pt x="851" y="1155"/>
                      </a:cubicBezTo>
                      <a:cubicBezTo>
                        <a:pt x="821" y="1185"/>
                        <a:pt x="790" y="1337"/>
                        <a:pt x="638" y="1368"/>
                      </a:cubicBezTo>
                      <a:cubicBezTo>
                        <a:pt x="486" y="1368"/>
                        <a:pt x="334" y="1398"/>
                        <a:pt x="152" y="1429"/>
                      </a:cubicBezTo>
                      <a:cubicBezTo>
                        <a:pt x="152" y="1429"/>
                        <a:pt x="122" y="1520"/>
                        <a:pt x="122" y="1550"/>
                      </a:cubicBezTo>
                      <a:cubicBezTo>
                        <a:pt x="122" y="1581"/>
                        <a:pt x="152" y="1641"/>
                        <a:pt x="182" y="1641"/>
                      </a:cubicBezTo>
                      <a:cubicBezTo>
                        <a:pt x="304" y="1702"/>
                        <a:pt x="395" y="1702"/>
                        <a:pt x="517" y="1733"/>
                      </a:cubicBezTo>
                      <a:cubicBezTo>
                        <a:pt x="578" y="1733"/>
                        <a:pt x="638" y="1763"/>
                        <a:pt x="699" y="1824"/>
                      </a:cubicBezTo>
                      <a:cubicBezTo>
                        <a:pt x="760" y="1915"/>
                        <a:pt x="821" y="2006"/>
                        <a:pt x="851" y="2097"/>
                      </a:cubicBezTo>
                      <a:cubicBezTo>
                        <a:pt x="851" y="2128"/>
                        <a:pt x="851" y="2189"/>
                        <a:pt x="821" y="2219"/>
                      </a:cubicBezTo>
                      <a:cubicBezTo>
                        <a:pt x="790" y="2249"/>
                        <a:pt x="760" y="2280"/>
                        <a:pt x="699" y="2280"/>
                      </a:cubicBezTo>
                      <a:cubicBezTo>
                        <a:pt x="608" y="2280"/>
                        <a:pt x="517" y="2371"/>
                        <a:pt x="547" y="2462"/>
                      </a:cubicBezTo>
                      <a:cubicBezTo>
                        <a:pt x="547" y="2584"/>
                        <a:pt x="608" y="2675"/>
                        <a:pt x="760" y="2675"/>
                      </a:cubicBezTo>
                      <a:cubicBezTo>
                        <a:pt x="821" y="2675"/>
                        <a:pt x="912" y="2675"/>
                        <a:pt x="973" y="2675"/>
                      </a:cubicBezTo>
                      <a:cubicBezTo>
                        <a:pt x="1185" y="2644"/>
                        <a:pt x="1429" y="2705"/>
                        <a:pt x="1581" y="2857"/>
                      </a:cubicBezTo>
                      <a:cubicBezTo>
                        <a:pt x="1854" y="2918"/>
                        <a:pt x="2067" y="3009"/>
                        <a:pt x="2280" y="30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12"/>
                <p:cNvSpPr/>
                <p:nvPr/>
              </p:nvSpPr>
              <p:spPr>
                <a:xfrm>
                  <a:off x="3155750" y="2542550"/>
                  <a:ext cx="79825" cy="95775"/>
                </a:xfrm>
                <a:custGeom>
                  <a:rect b="b" l="l" r="r" t="t"/>
                  <a:pathLst>
                    <a:path extrusionOk="0" h="3831" w="3193">
                      <a:moveTo>
                        <a:pt x="3101" y="760"/>
                      </a:moveTo>
                      <a:cubicBezTo>
                        <a:pt x="3162" y="699"/>
                        <a:pt x="3193" y="608"/>
                        <a:pt x="3162" y="517"/>
                      </a:cubicBezTo>
                      <a:cubicBezTo>
                        <a:pt x="3132" y="426"/>
                        <a:pt x="3071" y="365"/>
                        <a:pt x="2980" y="335"/>
                      </a:cubicBezTo>
                      <a:cubicBezTo>
                        <a:pt x="2828" y="304"/>
                        <a:pt x="2676" y="335"/>
                        <a:pt x="2524" y="304"/>
                      </a:cubicBezTo>
                      <a:cubicBezTo>
                        <a:pt x="2433" y="274"/>
                        <a:pt x="2341" y="243"/>
                        <a:pt x="2281" y="213"/>
                      </a:cubicBezTo>
                      <a:lnTo>
                        <a:pt x="2281" y="213"/>
                      </a:lnTo>
                      <a:lnTo>
                        <a:pt x="2250" y="213"/>
                      </a:lnTo>
                      <a:lnTo>
                        <a:pt x="2250" y="213"/>
                      </a:lnTo>
                      <a:cubicBezTo>
                        <a:pt x="2220" y="152"/>
                        <a:pt x="2159" y="122"/>
                        <a:pt x="2129" y="61"/>
                      </a:cubicBezTo>
                      <a:cubicBezTo>
                        <a:pt x="2068" y="31"/>
                        <a:pt x="2007" y="0"/>
                        <a:pt x="1946" y="0"/>
                      </a:cubicBezTo>
                      <a:cubicBezTo>
                        <a:pt x="1825" y="0"/>
                        <a:pt x="1703" y="31"/>
                        <a:pt x="1612" y="61"/>
                      </a:cubicBezTo>
                      <a:cubicBezTo>
                        <a:pt x="1551" y="91"/>
                        <a:pt x="1460" y="122"/>
                        <a:pt x="1460" y="183"/>
                      </a:cubicBezTo>
                      <a:cubicBezTo>
                        <a:pt x="1399" y="335"/>
                        <a:pt x="1278" y="456"/>
                        <a:pt x="1156" y="517"/>
                      </a:cubicBezTo>
                      <a:cubicBezTo>
                        <a:pt x="1095" y="578"/>
                        <a:pt x="1065" y="639"/>
                        <a:pt x="1095" y="699"/>
                      </a:cubicBezTo>
                      <a:cubicBezTo>
                        <a:pt x="1095" y="760"/>
                        <a:pt x="1126" y="851"/>
                        <a:pt x="1156" y="912"/>
                      </a:cubicBezTo>
                      <a:cubicBezTo>
                        <a:pt x="1278" y="1094"/>
                        <a:pt x="1247" y="1368"/>
                        <a:pt x="1095" y="1550"/>
                      </a:cubicBezTo>
                      <a:cubicBezTo>
                        <a:pt x="1065" y="1581"/>
                        <a:pt x="974" y="1611"/>
                        <a:pt x="943" y="1550"/>
                      </a:cubicBezTo>
                      <a:cubicBezTo>
                        <a:pt x="822" y="1429"/>
                        <a:pt x="761" y="1277"/>
                        <a:pt x="730" y="1125"/>
                      </a:cubicBezTo>
                      <a:cubicBezTo>
                        <a:pt x="700" y="1064"/>
                        <a:pt x="609" y="1003"/>
                        <a:pt x="518" y="1003"/>
                      </a:cubicBezTo>
                      <a:cubicBezTo>
                        <a:pt x="275" y="1003"/>
                        <a:pt x="62" y="1186"/>
                        <a:pt x="62" y="1429"/>
                      </a:cubicBezTo>
                      <a:cubicBezTo>
                        <a:pt x="31" y="1611"/>
                        <a:pt x="31" y="1794"/>
                        <a:pt x="1" y="1976"/>
                      </a:cubicBezTo>
                      <a:cubicBezTo>
                        <a:pt x="1" y="2037"/>
                        <a:pt x="31" y="2098"/>
                        <a:pt x="123" y="2128"/>
                      </a:cubicBezTo>
                      <a:cubicBezTo>
                        <a:pt x="275" y="2189"/>
                        <a:pt x="366" y="2310"/>
                        <a:pt x="427" y="2462"/>
                      </a:cubicBezTo>
                      <a:cubicBezTo>
                        <a:pt x="518" y="2736"/>
                        <a:pt x="578" y="3040"/>
                        <a:pt x="609" y="3344"/>
                      </a:cubicBezTo>
                      <a:cubicBezTo>
                        <a:pt x="609" y="3496"/>
                        <a:pt x="670" y="3648"/>
                        <a:pt x="791" y="3739"/>
                      </a:cubicBezTo>
                      <a:cubicBezTo>
                        <a:pt x="852" y="3830"/>
                        <a:pt x="974" y="3830"/>
                        <a:pt x="1034" y="3800"/>
                      </a:cubicBezTo>
                      <a:cubicBezTo>
                        <a:pt x="1126" y="3678"/>
                        <a:pt x="1247" y="3587"/>
                        <a:pt x="1338" y="3526"/>
                      </a:cubicBezTo>
                      <a:cubicBezTo>
                        <a:pt x="1460" y="3465"/>
                        <a:pt x="1612" y="3435"/>
                        <a:pt x="1734" y="3405"/>
                      </a:cubicBezTo>
                      <a:cubicBezTo>
                        <a:pt x="1855" y="3344"/>
                        <a:pt x="1977" y="3283"/>
                        <a:pt x="2098" y="3222"/>
                      </a:cubicBezTo>
                      <a:cubicBezTo>
                        <a:pt x="2159" y="3161"/>
                        <a:pt x="2220" y="3131"/>
                        <a:pt x="2250" y="3070"/>
                      </a:cubicBezTo>
                      <a:cubicBezTo>
                        <a:pt x="2311" y="2857"/>
                        <a:pt x="2433" y="2645"/>
                        <a:pt x="2585" y="2493"/>
                      </a:cubicBezTo>
                      <a:cubicBezTo>
                        <a:pt x="2706" y="2371"/>
                        <a:pt x="2737" y="2189"/>
                        <a:pt x="2676" y="2037"/>
                      </a:cubicBezTo>
                      <a:cubicBezTo>
                        <a:pt x="2645" y="1946"/>
                        <a:pt x="2615" y="1824"/>
                        <a:pt x="2585" y="1733"/>
                      </a:cubicBezTo>
                      <a:cubicBezTo>
                        <a:pt x="2554" y="1581"/>
                        <a:pt x="2463" y="1490"/>
                        <a:pt x="2341" y="1429"/>
                      </a:cubicBezTo>
                      <a:cubicBezTo>
                        <a:pt x="2281" y="1398"/>
                        <a:pt x="2281" y="1338"/>
                        <a:pt x="2341" y="1307"/>
                      </a:cubicBezTo>
                      <a:cubicBezTo>
                        <a:pt x="2463" y="1277"/>
                        <a:pt x="2585" y="1216"/>
                        <a:pt x="2706" y="1186"/>
                      </a:cubicBezTo>
                      <a:cubicBezTo>
                        <a:pt x="2797" y="1155"/>
                        <a:pt x="2858" y="1064"/>
                        <a:pt x="2889" y="973"/>
                      </a:cubicBezTo>
                      <a:cubicBezTo>
                        <a:pt x="2889" y="851"/>
                        <a:pt x="3010" y="821"/>
                        <a:pt x="3101" y="7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12"/>
                <p:cNvSpPr/>
                <p:nvPr/>
              </p:nvSpPr>
              <p:spPr>
                <a:xfrm>
                  <a:off x="3553175" y="3263675"/>
                  <a:ext cx="25" cy="25"/>
                </a:xfrm>
                <a:custGeom>
                  <a:rect b="b" l="l" r="r" t="t"/>
                  <a:pathLst>
                    <a:path extrusionOk="0" h="1" w="1">
                      <a:moveTo>
                        <a:pt x="1" y="1"/>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12"/>
                <p:cNvSpPr/>
                <p:nvPr/>
              </p:nvSpPr>
              <p:spPr>
                <a:xfrm>
                  <a:off x="3467325" y="3189975"/>
                  <a:ext cx="88175" cy="93475"/>
                </a:xfrm>
                <a:custGeom>
                  <a:rect b="b" l="l" r="r" t="t"/>
                  <a:pathLst>
                    <a:path extrusionOk="0" h="3739" w="3527">
                      <a:moveTo>
                        <a:pt x="3374" y="2402"/>
                      </a:moveTo>
                      <a:cubicBezTo>
                        <a:pt x="3374" y="2371"/>
                        <a:pt x="3374" y="2371"/>
                        <a:pt x="3374" y="2341"/>
                      </a:cubicBezTo>
                      <a:cubicBezTo>
                        <a:pt x="3374" y="2280"/>
                        <a:pt x="3313" y="2250"/>
                        <a:pt x="3283" y="2280"/>
                      </a:cubicBezTo>
                      <a:cubicBezTo>
                        <a:pt x="3222" y="2280"/>
                        <a:pt x="3131" y="2341"/>
                        <a:pt x="3101" y="2250"/>
                      </a:cubicBezTo>
                      <a:cubicBezTo>
                        <a:pt x="3040" y="2189"/>
                        <a:pt x="3101" y="2128"/>
                        <a:pt x="3131" y="2067"/>
                      </a:cubicBezTo>
                      <a:cubicBezTo>
                        <a:pt x="3192" y="2037"/>
                        <a:pt x="3222" y="1976"/>
                        <a:pt x="3253" y="1915"/>
                      </a:cubicBezTo>
                      <a:cubicBezTo>
                        <a:pt x="3253" y="1854"/>
                        <a:pt x="3253" y="1794"/>
                        <a:pt x="3222" y="1733"/>
                      </a:cubicBezTo>
                      <a:cubicBezTo>
                        <a:pt x="3192" y="1672"/>
                        <a:pt x="3131" y="1611"/>
                        <a:pt x="3070" y="1581"/>
                      </a:cubicBezTo>
                      <a:cubicBezTo>
                        <a:pt x="3040" y="1550"/>
                        <a:pt x="2979" y="1490"/>
                        <a:pt x="2888" y="1520"/>
                      </a:cubicBezTo>
                      <a:lnTo>
                        <a:pt x="2705" y="1642"/>
                      </a:lnTo>
                      <a:cubicBezTo>
                        <a:pt x="2584" y="1702"/>
                        <a:pt x="2401" y="1702"/>
                        <a:pt x="2249" y="1642"/>
                      </a:cubicBezTo>
                      <a:cubicBezTo>
                        <a:pt x="2189" y="1642"/>
                        <a:pt x="2128" y="1550"/>
                        <a:pt x="2158" y="1429"/>
                      </a:cubicBezTo>
                      <a:lnTo>
                        <a:pt x="2158" y="1368"/>
                      </a:lnTo>
                      <a:cubicBezTo>
                        <a:pt x="2189" y="1246"/>
                        <a:pt x="2098" y="1125"/>
                        <a:pt x="1976" y="1125"/>
                      </a:cubicBezTo>
                      <a:cubicBezTo>
                        <a:pt x="1915" y="1125"/>
                        <a:pt x="1854" y="1125"/>
                        <a:pt x="1794" y="1125"/>
                      </a:cubicBezTo>
                      <a:lnTo>
                        <a:pt x="1794" y="1125"/>
                      </a:lnTo>
                      <a:lnTo>
                        <a:pt x="1763" y="1155"/>
                      </a:lnTo>
                      <a:lnTo>
                        <a:pt x="1763" y="1094"/>
                      </a:lnTo>
                      <a:lnTo>
                        <a:pt x="1794" y="1094"/>
                      </a:lnTo>
                      <a:cubicBezTo>
                        <a:pt x="1854" y="912"/>
                        <a:pt x="1976" y="760"/>
                        <a:pt x="2158" y="639"/>
                      </a:cubicBezTo>
                      <a:cubicBezTo>
                        <a:pt x="2280" y="517"/>
                        <a:pt x="2371" y="365"/>
                        <a:pt x="2462" y="183"/>
                      </a:cubicBezTo>
                      <a:cubicBezTo>
                        <a:pt x="2462" y="152"/>
                        <a:pt x="2462" y="122"/>
                        <a:pt x="2462" y="61"/>
                      </a:cubicBezTo>
                      <a:cubicBezTo>
                        <a:pt x="2462" y="31"/>
                        <a:pt x="2341" y="0"/>
                        <a:pt x="2280" y="31"/>
                      </a:cubicBezTo>
                      <a:cubicBezTo>
                        <a:pt x="2037" y="61"/>
                        <a:pt x="1824" y="183"/>
                        <a:pt x="1702" y="365"/>
                      </a:cubicBezTo>
                      <a:cubicBezTo>
                        <a:pt x="1368" y="730"/>
                        <a:pt x="1094" y="1155"/>
                        <a:pt x="851" y="1581"/>
                      </a:cubicBezTo>
                      <a:cubicBezTo>
                        <a:pt x="730" y="1794"/>
                        <a:pt x="547" y="1976"/>
                        <a:pt x="335" y="2067"/>
                      </a:cubicBezTo>
                      <a:cubicBezTo>
                        <a:pt x="243" y="2098"/>
                        <a:pt x="243" y="2158"/>
                        <a:pt x="304" y="2219"/>
                      </a:cubicBezTo>
                      <a:cubicBezTo>
                        <a:pt x="365" y="2310"/>
                        <a:pt x="335" y="2402"/>
                        <a:pt x="274" y="2462"/>
                      </a:cubicBezTo>
                      <a:cubicBezTo>
                        <a:pt x="183" y="2553"/>
                        <a:pt x="122" y="2614"/>
                        <a:pt x="31" y="2705"/>
                      </a:cubicBezTo>
                      <a:cubicBezTo>
                        <a:pt x="0" y="2766"/>
                        <a:pt x="31" y="2857"/>
                        <a:pt x="91" y="2888"/>
                      </a:cubicBezTo>
                      <a:cubicBezTo>
                        <a:pt x="152" y="2918"/>
                        <a:pt x="213" y="2918"/>
                        <a:pt x="304" y="2918"/>
                      </a:cubicBezTo>
                      <a:cubicBezTo>
                        <a:pt x="517" y="2888"/>
                        <a:pt x="730" y="2918"/>
                        <a:pt x="973" y="2949"/>
                      </a:cubicBezTo>
                      <a:cubicBezTo>
                        <a:pt x="1155" y="3009"/>
                        <a:pt x="1338" y="3009"/>
                        <a:pt x="1490" y="2949"/>
                      </a:cubicBezTo>
                      <a:cubicBezTo>
                        <a:pt x="1702" y="2918"/>
                        <a:pt x="1854" y="3040"/>
                        <a:pt x="2006" y="3101"/>
                      </a:cubicBezTo>
                      <a:cubicBezTo>
                        <a:pt x="2006" y="3131"/>
                        <a:pt x="2006" y="3131"/>
                        <a:pt x="2006" y="3161"/>
                      </a:cubicBezTo>
                      <a:cubicBezTo>
                        <a:pt x="1946" y="3222"/>
                        <a:pt x="1885" y="3283"/>
                        <a:pt x="1824" y="3344"/>
                      </a:cubicBezTo>
                      <a:cubicBezTo>
                        <a:pt x="1794" y="3435"/>
                        <a:pt x="1854" y="3526"/>
                        <a:pt x="1946" y="3526"/>
                      </a:cubicBezTo>
                      <a:cubicBezTo>
                        <a:pt x="2037" y="3526"/>
                        <a:pt x="2128" y="3496"/>
                        <a:pt x="2158" y="3405"/>
                      </a:cubicBezTo>
                      <a:cubicBezTo>
                        <a:pt x="2280" y="3222"/>
                        <a:pt x="2493" y="3192"/>
                        <a:pt x="2645" y="3040"/>
                      </a:cubicBezTo>
                      <a:cubicBezTo>
                        <a:pt x="2645" y="3040"/>
                        <a:pt x="2705" y="3070"/>
                        <a:pt x="2705" y="3101"/>
                      </a:cubicBezTo>
                      <a:cubicBezTo>
                        <a:pt x="2705" y="3192"/>
                        <a:pt x="2645" y="3313"/>
                        <a:pt x="2645" y="3435"/>
                      </a:cubicBezTo>
                      <a:cubicBezTo>
                        <a:pt x="2614" y="3465"/>
                        <a:pt x="2645" y="3496"/>
                        <a:pt x="2675" y="3526"/>
                      </a:cubicBezTo>
                      <a:cubicBezTo>
                        <a:pt x="2797" y="3648"/>
                        <a:pt x="2918" y="3709"/>
                        <a:pt x="3101" y="3739"/>
                      </a:cubicBezTo>
                      <a:cubicBezTo>
                        <a:pt x="3192" y="3739"/>
                        <a:pt x="3253" y="3709"/>
                        <a:pt x="3313" y="3648"/>
                      </a:cubicBezTo>
                      <a:cubicBezTo>
                        <a:pt x="3374" y="3496"/>
                        <a:pt x="3435" y="3344"/>
                        <a:pt x="3496" y="3192"/>
                      </a:cubicBezTo>
                      <a:cubicBezTo>
                        <a:pt x="3526" y="3101"/>
                        <a:pt x="3496" y="2979"/>
                        <a:pt x="3405" y="2918"/>
                      </a:cubicBezTo>
                      <a:lnTo>
                        <a:pt x="3374" y="2918"/>
                      </a:lnTo>
                      <a:lnTo>
                        <a:pt x="3344" y="2949"/>
                      </a:lnTo>
                      <a:lnTo>
                        <a:pt x="3344" y="2918"/>
                      </a:lnTo>
                      <a:lnTo>
                        <a:pt x="3344" y="2918"/>
                      </a:lnTo>
                      <a:lnTo>
                        <a:pt x="3344" y="2888"/>
                      </a:lnTo>
                      <a:cubicBezTo>
                        <a:pt x="3283" y="2797"/>
                        <a:pt x="3161" y="2766"/>
                        <a:pt x="3070" y="2797"/>
                      </a:cubicBezTo>
                      <a:cubicBezTo>
                        <a:pt x="3040" y="2797"/>
                        <a:pt x="3009" y="2766"/>
                        <a:pt x="3009" y="2705"/>
                      </a:cubicBezTo>
                      <a:cubicBezTo>
                        <a:pt x="3040" y="2645"/>
                        <a:pt x="3070" y="2584"/>
                        <a:pt x="3101" y="2523"/>
                      </a:cubicBezTo>
                      <a:cubicBezTo>
                        <a:pt x="3222" y="2523"/>
                        <a:pt x="3313" y="2462"/>
                        <a:pt x="3374" y="240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12"/>
                <p:cNvSpPr/>
                <p:nvPr/>
              </p:nvSpPr>
              <p:spPr>
                <a:xfrm>
                  <a:off x="3026575" y="2353325"/>
                  <a:ext cx="106425" cy="58550"/>
                </a:xfrm>
                <a:custGeom>
                  <a:rect b="b" l="l" r="r" t="t"/>
                  <a:pathLst>
                    <a:path extrusionOk="0" h="2342" w="4257">
                      <a:moveTo>
                        <a:pt x="122" y="1855"/>
                      </a:moveTo>
                      <a:cubicBezTo>
                        <a:pt x="274" y="1885"/>
                        <a:pt x="426" y="1946"/>
                        <a:pt x="578" y="2007"/>
                      </a:cubicBezTo>
                      <a:cubicBezTo>
                        <a:pt x="669" y="2068"/>
                        <a:pt x="761" y="2159"/>
                        <a:pt x="821" y="2250"/>
                      </a:cubicBezTo>
                      <a:cubicBezTo>
                        <a:pt x="913" y="2341"/>
                        <a:pt x="1034" y="2341"/>
                        <a:pt x="1125" y="2280"/>
                      </a:cubicBezTo>
                      <a:cubicBezTo>
                        <a:pt x="1247" y="2220"/>
                        <a:pt x="1338" y="2128"/>
                        <a:pt x="1460" y="2037"/>
                      </a:cubicBezTo>
                      <a:cubicBezTo>
                        <a:pt x="1490" y="2007"/>
                        <a:pt x="1551" y="2007"/>
                        <a:pt x="1581" y="2037"/>
                      </a:cubicBezTo>
                      <a:cubicBezTo>
                        <a:pt x="1642" y="2068"/>
                        <a:pt x="1703" y="2068"/>
                        <a:pt x="1764" y="2007"/>
                      </a:cubicBezTo>
                      <a:cubicBezTo>
                        <a:pt x="1885" y="1855"/>
                        <a:pt x="1946" y="1703"/>
                        <a:pt x="2068" y="1551"/>
                      </a:cubicBezTo>
                      <a:cubicBezTo>
                        <a:pt x="2189" y="1429"/>
                        <a:pt x="2311" y="1308"/>
                        <a:pt x="2463" y="1186"/>
                      </a:cubicBezTo>
                      <a:cubicBezTo>
                        <a:pt x="2493" y="1156"/>
                        <a:pt x="2524" y="1156"/>
                        <a:pt x="2584" y="1156"/>
                      </a:cubicBezTo>
                      <a:cubicBezTo>
                        <a:pt x="2615" y="1156"/>
                        <a:pt x="2615" y="1217"/>
                        <a:pt x="2584" y="1338"/>
                      </a:cubicBezTo>
                      <a:cubicBezTo>
                        <a:pt x="2524" y="1429"/>
                        <a:pt x="2372" y="1642"/>
                        <a:pt x="2280" y="1794"/>
                      </a:cubicBezTo>
                      <a:cubicBezTo>
                        <a:pt x="2250" y="1855"/>
                        <a:pt x="2250" y="1976"/>
                        <a:pt x="2280" y="2037"/>
                      </a:cubicBezTo>
                      <a:cubicBezTo>
                        <a:pt x="2311" y="2128"/>
                        <a:pt x="2432" y="2189"/>
                        <a:pt x="2493" y="2128"/>
                      </a:cubicBezTo>
                      <a:cubicBezTo>
                        <a:pt x="2554" y="2098"/>
                        <a:pt x="2615" y="2068"/>
                        <a:pt x="2645" y="2007"/>
                      </a:cubicBezTo>
                      <a:cubicBezTo>
                        <a:pt x="2736" y="1855"/>
                        <a:pt x="2888" y="1764"/>
                        <a:pt x="3040" y="1764"/>
                      </a:cubicBezTo>
                      <a:cubicBezTo>
                        <a:pt x="3101" y="1764"/>
                        <a:pt x="3162" y="1733"/>
                        <a:pt x="3223" y="1703"/>
                      </a:cubicBezTo>
                      <a:cubicBezTo>
                        <a:pt x="3283" y="1672"/>
                        <a:pt x="3375" y="1642"/>
                        <a:pt x="3405" y="1581"/>
                      </a:cubicBezTo>
                      <a:cubicBezTo>
                        <a:pt x="3496" y="1338"/>
                        <a:pt x="3770" y="1186"/>
                        <a:pt x="3831" y="913"/>
                      </a:cubicBezTo>
                      <a:cubicBezTo>
                        <a:pt x="3831" y="852"/>
                        <a:pt x="3922" y="821"/>
                        <a:pt x="3952" y="761"/>
                      </a:cubicBezTo>
                      <a:cubicBezTo>
                        <a:pt x="4013" y="730"/>
                        <a:pt x="4074" y="700"/>
                        <a:pt x="4135" y="700"/>
                      </a:cubicBezTo>
                      <a:cubicBezTo>
                        <a:pt x="4195" y="669"/>
                        <a:pt x="4256" y="578"/>
                        <a:pt x="4256" y="517"/>
                      </a:cubicBezTo>
                      <a:cubicBezTo>
                        <a:pt x="4256" y="426"/>
                        <a:pt x="4256" y="335"/>
                        <a:pt x="4256" y="244"/>
                      </a:cubicBezTo>
                      <a:cubicBezTo>
                        <a:pt x="4256" y="153"/>
                        <a:pt x="4165" y="31"/>
                        <a:pt x="4135" y="31"/>
                      </a:cubicBezTo>
                      <a:cubicBezTo>
                        <a:pt x="4074" y="31"/>
                        <a:pt x="4013" y="62"/>
                        <a:pt x="3952" y="122"/>
                      </a:cubicBezTo>
                      <a:cubicBezTo>
                        <a:pt x="3861" y="213"/>
                        <a:pt x="3770" y="274"/>
                        <a:pt x="3709" y="213"/>
                      </a:cubicBezTo>
                      <a:cubicBezTo>
                        <a:pt x="3527" y="31"/>
                        <a:pt x="3344" y="62"/>
                        <a:pt x="3131" y="31"/>
                      </a:cubicBezTo>
                      <a:cubicBezTo>
                        <a:pt x="3010" y="1"/>
                        <a:pt x="2858" y="31"/>
                        <a:pt x="2767" y="122"/>
                      </a:cubicBezTo>
                      <a:cubicBezTo>
                        <a:pt x="2311" y="457"/>
                        <a:pt x="1794" y="700"/>
                        <a:pt x="1247" y="882"/>
                      </a:cubicBezTo>
                      <a:cubicBezTo>
                        <a:pt x="1125" y="943"/>
                        <a:pt x="1004" y="973"/>
                        <a:pt x="852" y="1034"/>
                      </a:cubicBezTo>
                      <a:cubicBezTo>
                        <a:pt x="639" y="1065"/>
                        <a:pt x="426" y="1156"/>
                        <a:pt x="244" y="1277"/>
                      </a:cubicBezTo>
                      <a:cubicBezTo>
                        <a:pt x="92" y="1399"/>
                        <a:pt x="1" y="1551"/>
                        <a:pt x="1" y="1733"/>
                      </a:cubicBezTo>
                      <a:cubicBezTo>
                        <a:pt x="31" y="1764"/>
                        <a:pt x="92" y="1855"/>
                        <a:pt x="122" y="18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12"/>
                <p:cNvSpPr/>
                <p:nvPr/>
              </p:nvSpPr>
              <p:spPr>
                <a:xfrm>
                  <a:off x="4395150" y="2439200"/>
                  <a:ext cx="85900" cy="56250"/>
                </a:xfrm>
                <a:custGeom>
                  <a:rect b="b" l="l" r="r" t="t"/>
                  <a:pathLst>
                    <a:path extrusionOk="0" h="2250" w="3436">
                      <a:moveTo>
                        <a:pt x="92" y="943"/>
                      </a:moveTo>
                      <a:cubicBezTo>
                        <a:pt x="152" y="1277"/>
                        <a:pt x="244" y="1368"/>
                        <a:pt x="578" y="1399"/>
                      </a:cubicBezTo>
                      <a:cubicBezTo>
                        <a:pt x="669" y="1368"/>
                        <a:pt x="791" y="1368"/>
                        <a:pt x="882" y="1368"/>
                      </a:cubicBezTo>
                      <a:lnTo>
                        <a:pt x="912" y="1338"/>
                      </a:lnTo>
                      <a:lnTo>
                        <a:pt x="943" y="1338"/>
                      </a:lnTo>
                      <a:lnTo>
                        <a:pt x="1095" y="1277"/>
                      </a:lnTo>
                      <a:lnTo>
                        <a:pt x="1155" y="1277"/>
                      </a:lnTo>
                      <a:cubicBezTo>
                        <a:pt x="1155" y="1277"/>
                        <a:pt x="1155" y="1338"/>
                        <a:pt x="1095" y="1338"/>
                      </a:cubicBezTo>
                      <a:lnTo>
                        <a:pt x="943" y="1338"/>
                      </a:lnTo>
                      <a:lnTo>
                        <a:pt x="912" y="1338"/>
                      </a:lnTo>
                      <a:lnTo>
                        <a:pt x="882" y="1338"/>
                      </a:lnTo>
                      <a:lnTo>
                        <a:pt x="760" y="1459"/>
                      </a:lnTo>
                      <a:cubicBezTo>
                        <a:pt x="669" y="1490"/>
                        <a:pt x="669" y="1611"/>
                        <a:pt x="760" y="1672"/>
                      </a:cubicBezTo>
                      <a:cubicBezTo>
                        <a:pt x="882" y="1733"/>
                        <a:pt x="1003" y="1794"/>
                        <a:pt x="1095" y="1885"/>
                      </a:cubicBezTo>
                      <a:cubicBezTo>
                        <a:pt x="1216" y="1946"/>
                        <a:pt x="1338" y="1976"/>
                        <a:pt x="1490" y="1946"/>
                      </a:cubicBezTo>
                      <a:cubicBezTo>
                        <a:pt x="1642" y="1885"/>
                        <a:pt x="1794" y="1946"/>
                        <a:pt x="1885" y="2067"/>
                      </a:cubicBezTo>
                      <a:cubicBezTo>
                        <a:pt x="2037" y="2250"/>
                        <a:pt x="2189" y="2219"/>
                        <a:pt x="2371" y="2067"/>
                      </a:cubicBezTo>
                      <a:cubicBezTo>
                        <a:pt x="2432" y="2007"/>
                        <a:pt x="2493" y="1946"/>
                        <a:pt x="2584" y="1946"/>
                      </a:cubicBezTo>
                      <a:cubicBezTo>
                        <a:pt x="2797" y="1946"/>
                        <a:pt x="2979" y="1794"/>
                        <a:pt x="3010" y="1611"/>
                      </a:cubicBezTo>
                      <a:cubicBezTo>
                        <a:pt x="3040" y="1459"/>
                        <a:pt x="3101" y="1338"/>
                        <a:pt x="3192" y="1247"/>
                      </a:cubicBezTo>
                      <a:cubicBezTo>
                        <a:pt x="3344" y="1034"/>
                        <a:pt x="3435" y="791"/>
                        <a:pt x="3374" y="548"/>
                      </a:cubicBezTo>
                      <a:cubicBezTo>
                        <a:pt x="3283" y="487"/>
                        <a:pt x="3162" y="426"/>
                        <a:pt x="3040" y="396"/>
                      </a:cubicBezTo>
                      <a:cubicBezTo>
                        <a:pt x="2766" y="365"/>
                        <a:pt x="2554" y="304"/>
                        <a:pt x="2310" y="183"/>
                      </a:cubicBezTo>
                      <a:cubicBezTo>
                        <a:pt x="2219" y="152"/>
                        <a:pt x="2098" y="183"/>
                        <a:pt x="2006" y="274"/>
                      </a:cubicBezTo>
                      <a:cubicBezTo>
                        <a:pt x="1915" y="365"/>
                        <a:pt x="1885" y="335"/>
                        <a:pt x="1824" y="213"/>
                      </a:cubicBezTo>
                      <a:cubicBezTo>
                        <a:pt x="1824" y="152"/>
                        <a:pt x="1794" y="122"/>
                        <a:pt x="1794" y="92"/>
                      </a:cubicBezTo>
                      <a:cubicBezTo>
                        <a:pt x="1763" y="31"/>
                        <a:pt x="1672" y="0"/>
                        <a:pt x="1611" y="0"/>
                      </a:cubicBezTo>
                      <a:cubicBezTo>
                        <a:pt x="1581" y="31"/>
                        <a:pt x="1520" y="61"/>
                        <a:pt x="1520" y="92"/>
                      </a:cubicBezTo>
                      <a:cubicBezTo>
                        <a:pt x="1490" y="152"/>
                        <a:pt x="1490" y="244"/>
                        <a:pt x="1490" y="304"/>
                      </a:cubicBezTo>
                      <a:cubicBezTo>
                        <a:pt x="1490" y="365"/>
                        <a:pt x="1490" y="456"/>
                        <a:pt x="1429" y="487"/>
                      </a:cubicBezTo>
                      <a:cubicBezTo>
                        <a:pt x="1399" y="517"/>
                        <a:pt x="1338" y="456"/>
                        <a:pt x="1277" y="426"/>
                      </a:cubicBezTo>
                      <a:cubicBezTo>
                        <a:pt x="1277" y="396"/>
                        <a:pt x="1247" y="396"/>
                        <a:pt x="1216" y="396"/>
                      </a:cubicBezTo>
                      <a:cubicBezTo>
                        <a:pt x="1034" y="396"/>
                        <a:pt x="821" y="304"/>
                        <a:pt x="699" y="122"/>
                      </a:cubicBezTo>
                      <a:cubicBezTo>
                        <a:pt x="669" y="92"/>
                        <a:pt x="639" y="61"/>
                        <a:pt x="608" y="61"/>
                      </a:cubicBezTo>
                      <a:cubicBezTo>
                        <a:pt x="517" y="0"/>
                        <a:pt x="426" y="61"/>
                        <a:pt x="426" y="152"/>
                      </a:cubicBezTo>
                      <a:cubicBezTo>
                        <a:pt x="426" y="213"/>
                        <a:pt x="426" y="244"/>
                        <a:pt x="426" y="274"/>
                      </a:cubicBezTo>
                      <a:cubicBezTo>
                        <a:pt x="426" y="335"/>
                        <a:pt x="396" y="365"/>
                        <a:pt x="365" y="396"/>
                      </a:cubicBezTo>
                      <a:cubicBezTo>
                        <a:pt x="335" y="396"/>
                        <a:pt x="274" y="365"/>
                        <a:pt x="244" y="365"/>
                      </a:cubicBezTo>
                      <a:cubicBezTo>
                        <a:pt x="213" y="365"/>
                        <a:pt x="152" y="365"/>
                        <a:pt x="122" y="365"/>
                      </a:cubicBezTo>
                      <a:cubicBezTo>
                        <a:pt x="61" y="456"/>
                        <a:pt x="0" y="548"/>
                        <a:pt x="31" y="669"/>
                      </a:cubicBezTo>
                      <a:cubicBezTo>
                        <a:pt x="31" y="760"/>
                        <a:pt x="61" y="852"/>
                        <a:pt x="92" y="9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12"/>
                <p:cNvSpPr/>
                <p:nvPr/>
              </p:nvSpPr>
              <p:spPr>
                <a:xfrm>
                  <a:off x="3212000" y="2430075"/>
                  <a:ext cx="72200" cy="79050"/>
                </a:xfrm>
                <a:custGeom>
                  <a:rect b="b" l="l" r="r" t="t"/>
                  <a:pathLst>
                    <a:path extrusionOk="0" h="3162" w="2888">
                      <a:moveTo>
                        <a:pt x="304" y="61"/>
                      </a:moveTo>
                      <a:cubicBezTo>
                        <a:pt x="274" y="122"/>
                        <a:pt x="213" y="213"/>
                        <a:pt x="183" y="305"/>
                      </a:cubicBezTo>
                      <a:cubicBezTo>
                        <a:pt x="183" y="457"/>
                        <a:pt x="122" y="609"/>
                        <a:pt x="31" y="730"/>
                      </a:cubicBezTo>
                      <a:cubicBezTo>
                        <a:pt x="0" y="761"/>
                        <a:pt x="0" y="821"/>
                        <a:pt x="0" y="852"/>
                      </a:cubicBezTo>
                      <a:cubicBezTo>
                        <a:pt x="61" y="1065"/>
                        <a:pt x="91" y="1277"/>
                        <a:pt x="31" y="1520"/>
                      </a:cubicBezTo>
                      <a:cubicBezTo>
                        <a:pt x="31" y="1520"/>
                        <a:pt x="91" y="1551"/>
                        <a:pt x="122" y="1581"/>
                      </a:cubicBezTo>
                      <a:cubicBezTo>
                        <a:pt x="152" y="1612"/>
                        <a:pt x="213" y="1642"/>
                        <a:pt x="213" y="1672"/>
                      </a:cubicBezTo>
                      <a:cubicBezTo>
                        <a:pt x="152" y="1916"/>
                        <a:pt x="304" y="1946"/>
                        <a:pt x="456" y="1976"/>
                      </a:cubicBezTo>
                      <a:cubicBezTo>
                        <a:pt x="639" y="2007"/>
                        <a:pt x="882" y="2007"/>
                        <a:pt x="1064" y="2037"/>
                      </a:cubicBezTo>
                      <a:cubicBezTo>
                        <a:pt x="1094" y="2037"/>
                        <a:pt x="1094" y="2068"/>
                        <a:pt x="1125" y="2068"/>
                      </a:cubicBezTo>
                      <a:cubicBezTo>
                        <a:pt x="1094" y="2128"/>
                        <a:pt x="1094" y="2159"/>
                        <a:pt x="1064" y="2189"/>
                      </a:cubicBezTo>
                      <a:cubicBezTo>
                        <a:pt x="1034" y="2189"/>
                        <a:pt x="882" y="2250"/>
                        <a:pt x="791" y="2280"/>
                      </a:cubicBezTo>
                      <a:cubicBezTo>
                        <a:pt x="699" y="2311"/>
                        <a:pt x="608" y="2402"/>
                        <a:pt x="608" y="2524"/>
                      </a:cubicBezTo>
                      <a:cubicBezTo>
                        <a:pt x="578" y="2615"/>
                        <a:pt x="578" y="2675"/>
                        <a:pt x="547" y="2767"/>
                      </a:cubicBezTo>
                      <a:cubicBezTo>
                        <a:pt x="547" y="2858"/>
                        <a:pt x="608" y="2949"/>
                        <a:pt x="699" y="2979"/>
                      </a:cubicBezTo>
                      <a:cubicBezTo>
                        <a:pt x="882" y="3040"/>
                        <a:pt x="1034" y="3101"/>
                        <a:pt x="1216" y="3131"/>
                      </a:cubicBezTo>
                      <a:cubicBezTo>
                        <a:pt x="1398" y="3162"/>
                        <a:pt x="1581" y="3071"/>
                        <a:pt x="1672" y="2919"/>
                      </a:cubicBezTo>
                      <a:cubicBezTo>
                        <a:pt x="1702" y="2888"/>
                        <a:pt x="1702" y="2827"/>
                        <a:pt x="1702" y="2797"/>
                      </a:cubicBezTo>
                      <a:cubicBezTo>
                        <a:pt x="1763" y="2645"/>
                        <a:pt x="1915" y="2554"/>
                        <a:pt x="2067" y="2524"/>
                      </a:cubicBezTo>
                      <a:cubicBezTo>
                        <a:pt x="2128" y="2402"/>
                        <a:pt x="2158" y="2280"/>
                        <a:pt x="2219" y="2128"/>
                      </a:cubicBezTo>
                      <a:cubicBezTo>
                        <a:pt x="2310" y="2007"/>
                        <a:pt x="2402" y="1885"/>
                        <a:pt x="2523" y="1764"/>
                      </a:cubicBezTo>
                      <a:cubicBezTo>
                        <a:pt x="2523" y="1733"/>
                        <a:pt x="2553" y="1733"/>
                        <a:pt x="2553" y="1703"/>
                      </a:cubicBezTo>
                      <a:cubicBezTo>
                        <a:pt x="2675" y="1520"/>
                        <a:pt x="2766" y="1338"/>
                        <a:pt x="2857" y="1125"/>
                      </a:cubicBezTo>
                      <a:cubicBezTo>
                        <a:pt x="2888" y="1095"/>
                        <a:pt x="2888" y="1034"/>
                        <a:pt x="2857" y="1004"/>
                      </a:cubicBezTo>
                      <a:cubicBezTo>
                        <a:pt x="2827" y="913"/>
                        <a:pt x="2797" y="821"/>
                        <a:pt x="2766" y="761"/>
                      </a:cubicBezTo>
                      <a:cubicBezTo>
                        <a:pt x="2736" y="669"/>
                        <a:pt x="2675" y="639"/>
                        <a:pt x="2614" y="669"/>
                      </a:cubicBezTo>
                      <a:cubicBezTo>
                        <a:pt x="2432" y="700"/>
                        <a:pt x="2310" y="609"/>
                        <a:pt x="2219" y="487"/>
                      </a:cubicBezTo>
                      <a:cubicBezTo>
                        <a:pt x="2037" y="457"/>
                        <a:pt x="1854" y="457"/>
                        <a:pt x="1672" y="487"/>
                      </a:cubicBezTo>
                      <a:cubicBezTo>
                        <a:pt x="1581" y="609"/>
                        <a:pt x="1520" y="730"/>
                        <a:pt x="1520" y="852"/>
                      </a:cubicBezTo>
                      <a:lnTo>
                        <a:pt x="1520" y="1338"/>
                      </a:lnTo>
                      <a:cubicBezTo>
                        <a:pt x="1520" y="1338"/>
                        <a:pt x="1520" y="1368"/>
                        <a:pt x="1520" y="1399"/>
                      </a:cubicBezTo>
                      <a:cubicBezTo>
                        <a:pt x="1490" y="1399"/>
                        <a:pt x="1459" y="1399"/>
                        <a:pt x="1429" y="1338"/>
                      </a:cubicBezTo>
                      <a:cubicBezTo>
                        <a:pt x="1368" y="1156"/>
                        <a:pt x="1307" y="1004"/>
                        <a:pt x="1246" y="821"/>
                      </a:cubicBezTo>
                      <a:cubicBezTo>
                        <a:pt x="1216" y="791"/>
                        <a:pt x="1155" y="791"/>
                        <a:pt x="1125" y="791"/>
                      </a:cubicBezTo>
                      <a:cubicBezTo>
                        <a:pt x="1094" y="791"/>
                        <a:pt x="1034" y="791"/>
                        <a:pt x="1003" y="821"/>
                      </a:cubicBezTo>
                      <a:cubicBezTo>
                        <a:pt x="912" y="1034"/>
                        <a:pt x="821" y="1217"/>
                        <a:pt x="730" y="1429"/>
                      </a:cubicBezTo>
                      <a:lnTo>
                        <a:pt x="730" y="1460"/>
                      </a:lnTo>
                      <a:lnTo>
                        <a:pt x="699" y="1460"/>
                      </a:lnTo>
                      <a:lnTo>
                        <a:pt x="730" y="1429"/>
                      </a:lnTo>
                      <a:lnTo>
                        <a:pt x="730" y="1429"/>
                      </a:lnTo>
                      <a:cubicBezTo>
                        <a:pt x="639" y="1338"/>
                        <a:pt x="608" y="1186"/>
                        <a:pt x="639" y="1065"/>
                      </a:cubicBezTo>
                      <a:cubicBezTo>
                        <a:pt x="669" y="1004"/>
                        <a:pt x="730" y="913"/>
                        <a:pt x="699" y="882"/>
                      </a:cubicBezTo>
                      <a:cubicBezTo>
                        <a:pt x="639" y="700"/>
                        <a:pt x="608" y="548"/>
                        <a:pt x="639" y="365"/>
                      </a:cubicBezTo>
                      <a:cubicBezTo>
                        <a:pt x="639" y="305"/>
                        <a:pt x="639" y="274"/>
                        <a:pt x="608" y="213"/>
                      </a:cubicBezTo>
                      <a:cubicBezTo>
                        <a:pt x="578" y="153"/>
                        <a:pt x="547" y="92"/>
                        <a:pt x="517" y="31"/>
                      </a:cubicBezTo>
                      <a:cubicBezTo>
                        <a:pt x="456" y="1"/>
                        <a:pt x="365" y="1"/>
                        <a:pt x="304"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12"/>
                <p:cNvSpPr/>
                <p:nvPr/>
              </p:nvSpPr>
              <p:spPr>
                <a:xfrm>
                  <a:off x="4104875" y="3139825"/>
                  <a:ext cx="63850" cy="74475"/>
                </a:xfrm>
                <a:custGeom>
                  <a:rect b="b" l="l" r="r" t="t"/>
                  <a:pathLst>
                    <a:path extrusionOk="0" h="2979" w="2554">
                      <a:moveTo>
                        <a:pt x="1094" y="304"/>
                      </a:moveTo>
                      <a:cubicBezTo>
                        <a:pt x="1064" y="426"/>
                        <a:pt x="1034" y="517"/>
                        <a:pt x="973" y="638"/>
                      </a:cubicBezTo>
                      <a:cubicBezTo>
                        <a:pt x="942" y="669"/>
                        <a:pt x="912" y="699"/>
                        <a:pt x="882" y="699"/>
                      </a:cubicBezTo>
                      <a:lnTo>
                        <a:pt x="456" y="699"/>
                      </a:lnTo>
                      <a:cubicBezTo>
                        <a:pt x="395" y="699"/>
                        <a:pt x="335" y="760"/>
                        <a:pt x="335" y="821"/>
                      </a:cubicBezTo>
                      <a:cubicBezTo>
                        <a:pt x="335" y="942"/>
                        <a:pt x="304" y="1094"/>
                        <a:pt x="304" y="1216"/>
                      </a:cubicBezTo>
                      <a:cubicBezTo>
                        <a:pt x="274" y="1338"/>
                        <a:pt x="304" y="1459"/>
                        <a:pt x="395" y="1520"/>
                      </a:cubicBezTo>
                      <a:cubicBezTo>
                        <a:pt x="487" y="1611"/>
                        <a:pt x="517" y="1763"/>
                        <a:pt x="426" y="1885"/>
                      </a:cubicBezTo>
                      <a:cubicBezTo>
                        <a:pt x="365" y="2006"/>
                        <a:pt x="304" y="2128"/>
                        <a:pt x="213" y="2219"/>
                      </a:cubicBezTo>
                      <a:cubicBezTo>
                        <a:pt x="183" y="2280"/>
                        <a:pt x="152" y="2310"/>
                        <a:pt x="122" y="2341"/>
                      </a:cubicBezTo>
                      <a:cubicBezTo>
                        <a:pt x="0" y="2462"/>
                        <a:pt x="31" y="2705"/>
                        <a:pt x="213" y="2797"/>
                      </a:cubicBezTo>
                      <a:cubicBezTo>
                        <a:pt x="395" y="2949"/>
                        <a:pt x="639" y="2979"/>
                        <a:pt x="851" y="2888"/>
                      </a:cubicBezTo>
                      <a:cubicBezTo>
                        <a:pt x="973" y="2857"/>
                        <a:pt x="1125" y="2797"/>
                        <a:pt x="1246" y="2705"/>
                      </a:cubicBezTo>
                      <a:cubicBezTo>
                        <a:pt x="1429" y="2584"/>
                        <a:pt x="1642" y="2523"/>
                        <a:pt x="1854" y="2493"/>
                      </a:cubicBezTo>
                      <a:cubicBezTo>
                        <a:pt x="1946" y="2462"/>
                        <a:pt x="2037" y="2401"/>
                        <a:pt x="2067" y="2341"/>
                      </a:cubicBezTo>
                      <a:cubicBezTo>
                        <a:pt x="2249" y="2097"/>
                        <a:pt x="2310" y="1793"/>
                        <a:pt x="2249" y="1490"/>
                      </a:cubicBezTo>
                      <a:cubicBezTo>
                        <a:pt x="2249" y="1429"/>
                        <a:pt x="2219" y="1368"/>
                        <a:pt x="2219" y="1307"/>
                      </a:cubicBezTo>
                      <a:cubicBezTo>
                        <a:pt x="2189" y="1216"/>
                        <a:pt x="2219" y="1125"/>
                        <a:pt x="2280" y="1034"/>
                      </a:cubicBezTo>
                      <a:cubicBezTo>
                        <a:pt x="2310" y="1003"/>
                        <a:pt x="2341" y="973"/>
                        <a:pt x="2401" y="942"/>
                      </a:cubicBezTo>
                      <a:cubicBezTo>
                        <a:pt x="2523" y="821"/>
                        <a:pt x="2553" y="608"/>
                        <a:pt x="2462" y="456"/>
                      </a:cubicBezTo>
                      <a:cubicBezTo>
                        <a:pt x="2401" y="365"/>
                        <a:pt x="2371" y="304"/>
                        <a:pt x="2310" y="213"/>
                      </a:cubicBezTo>
                      <a:cubicBezTo>
                        <a:pt x="2280" y="152"/>
                        <a:pt x="2219" y="122"/>
                        <a:pt x="2158" y="91"/>
                      </a:cubicBezTo>
                      <a:cubicBezTo>
                        <a:pt x="1976" y="61"/>
                        <a:pt x="1794" y="31"/>
                        <a:pt x="1611" y="0"/>
                      </a:cubicBezTo>
                      <a:lnTo>
                        <a:pt x="1490" y="31"/>
                      </a:lnTo>
                      <a:cubicBezTo>
                        <a:pt x="1307" y="31"/>
                        <a:pt x="1155" y="152"/>
                        <a:pt x="1094" y="30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12"/>
                <p:cNvSpPr/>
                <p:nvPr/>
              </p:nvSpPr>
              <p:spPr>
                <a:xfrm>
                  <a:off x="3264425" y="2319900"/>
                  <a:ext cx="60050" cy="85125"/>
                </a:xfrm>
                <a:custGeom>
                  <a:rect b="b" l="l" r="r" t="t"/>
                  <a:pathLst>
                    <a:path extrusionOk="0" h="3405" w="2402">
                      <a:moveTo>
                        <a:pt x="183" y="1915"/>
                      </a:moveTo>
                      <a:cubicBezTo>
                        <a:pt x="305" y="1915"/>
                        <a:pt x="456" y="1976"/>
                        <a:pt x="578" y="2037"/>
                      </a:cubicBezTo>
                      <a:lnTo>
                        <a:pt x="578" y="2037"/>
                      </a:lnTo>
                      <a:lnTo>
                        <a:pt x="578" y="2037"/>
                      </a:lnTo>
                      <a:cubicBezTo>
                        <a:pt x="639" y="2098"/>
                        <a:pt x="669" y="2158"/>
                        <a:pt x="760" y="2189"/>
                      </a:cubicBezTo>
                      <a:cubicBezTo>
                        <a:pt x="1034" y="2341"/>
                        <a:pt x="1156" y="2706"/>
                        <a:pt x="973" y="3009"/>
                      </a:cubicBezTo>
                      <a:cubicBezTo>
                        <a:pt x="943" y="3101"/>
                        <a:pt x="973" y="3253"/>
                        <a:pt x="1095" y="3313"/>
                      </a:cubicBezTo>
                      <a:cubicBezTo>
                        <a:pt x="1186" y="3405"/>
                        <a:pt x="1338" y="3405"/>
                        <a:pt x="1460" y="3344"/>
                      </a:cubicBezTo>
                      <a:cubicBezTo>
                        <a:pt x="1642" y="3222"/>
                        <a:pt x="1764" y="3070"/>
                        <a:pt x="1794" y="2858"/>
                      </a:cubicBezTo>
                      <a:cubicBezTo>
                        <a:pt x="1824" y="2584"/>
                        <a:pt x="1976" y="2341"/>
                        <a:pt x="2189" y="2158"/>
                      </a:cubicBezTo>
                      <a:cubicBezTo>
                        <a:pt x="2250" y="2098"/>
                        <a:pt x="2280" y="2006"/>
                        <a:pt x="2311" y="1946"/>
                      </a:cubicBezTo>
                      <a:cubicBezTo>
                        <a:pt x="2402" y="1763"/>
                        <a:pt x="2402" y="1550"/>
                        <a:pt x="2250" y="1429"/>
                      </a:cubicBezTo>
                      <a:cubicBezTo>
                        <a:pt x="2189" y="1368"/>
                        <a:pt x="2159" y="1277"/>
                        <a:pt x="2189" y="1186"/>
                      </a:cubicBezTo>
                      <a:cubicBezTo>
                        <a:pt x="2219" y="1155"/>
                        <a:pt x="2219" y="1095"/>
                        <a:pt x="2219" y="1064"/>
                      </a:cubicBezTo>
                      <a:cubicBezTo>
                        <a:pt x="2219" y="760"/>
                        <a:pt x="2098" y="639"/>
                        <a:pt x="1794" y="760"/>
                      </a:cubicBezTo>
                      <a:lnTo>
                        <a:pt x="1672" y="791"/>
                      </a:lnTo>
                      <a:lnTo>
                        <a:pt x="1672" y="791"/>
                      </a:lnTo>
                      <a:cubicBezTo>
                        <a:pt x="1672" y="851"/>
                        <a:pt x="1672" y="851"/>
                        <a:pt x="1642" y="791"/>
                      </a:cubicBezTo>
                      <a:lnTo>
                        <a:pt x="1672" y="760"/>
                      </a:lnTo>
                      <a:cubicBezTo>
                        <a:pt x="1703" y="639"/>
                        <a:pt x="1703" y="517"/>
                        <a:pt x="1733" y="395"/>
                      </a:cubicBezTo>
                      <a:cubicBezTo>
                        <a:pt x="1733" y="183"/>
                        <a:pt x="1551" y="0"/>
                        <a:pt x="1338" y="0"/>
                      </a:cubicBezTo>
                      <a:cubicBezTo>
                        <a:pt x="1216" y="31"/>
                        <a:pt x="1064" y="31"/>
                        <a:pt x="943" y="0"/>
                      </a:cubicBezTo>
                      <a:cubicBezTo>
                        <a:pt x="912" y="0"/>
                        <a:pt x="852" y="31"/>
                        <a:pt x="821" y="61"/>
                      </a:cubicBezTo>
                      <a:cubicBezTo>
                        <a:pt x="669" y="183"/>
                        <a:pt x="548" y="304"/>
                        <a:pt x="608" y="547"/>
                      </a:cubicBezTo>
                      <a:cubicBezTo>
                        <a:pt x="639" y="578"/>
                        <a:pt x="608" y="669"/>
                        <a:pt x="608" y="730"/>
                      </a:cubicBezTo>
                      <a:cubicBezTo>
                        <a:pt x="548" y="851"/>
                        <a:pt x="578" y="851"/>
                        <a:pt x="730" y="943"/>
                      </a:cubicBezTo>
                      <a:lnTo>
                        <a:pt x="730" y="943"/>
                      </a:lnTo>
                      <a:lnTo>
                        <a:pt x="760" y="943"/>
                      </a:lnTo>
                      <a:lnTo>
                        <a:pt x="760" y="912"/>
                      </a:lnTo>
                      <a:cubicBezTo>
                        <a:pt x="760" y="912"/>
                        <a:pt x="791" y="912"/>
                        <a:pt x="760" y="943"/>
                      </a:cubicBezTo>
                      <a:cubicBezTo>
                        <a:pt x="760" y="943"/>
                        <a:pt x="760" y="973"/>
                        <a:pt x="760" y="973"/>
                      </a:cubicBezTo>
                      <a:lnTo>
                        <a:pt x="760" y="973"/>
                      </a:lnTo>
                      <a:cubicBezTo>
                        <a:pt x="760" y="1064"/>
                        <a:pt x="791" y="1155"/>
                        <a:pt x="791" y="1247"/>
                      </a:cubicBezTo>
                      <a:cubicBezTo>
                        <a:pt x="791" y="1307"/>
                        <a:pt x="760" y="1368"/>
                        <a:pt x="730" y="1429"/>
                      </a:cubicBezTo>
                      <a:cubicBezTo>
                        <a:pt x="700" y="1520"/>
                        <a:pt x="639" y="1550"/>
                        <a:pt x="578" y="1520"/>
                      </a:cubicBezTo>
                      <a:cubicBezTo>
                        <a:pt x="517" y="1459"/>
                        <a:pt x="426" y="1429"/>
                        <a:pt x="365" y="1368"/>
                      </a:cubicBezTo>
                      <a:cubicBezTo>
                        <a:pt x="274" y="1338"/>
                        <a:pt x="213" y="1368"/>
                        <a:pt x="153" y="1429"/>
                      </a:cubicBezTo>
                      <a:cubicBezTo>
                        <a:pt x="122" y="1459"/>
                        <a:pt x="92" y="1520"/>
                        <a:pt x="61" y="1581"/>
                      </a:cubicBezTo>
                      <a:cubicBezTo>
                        <a:pt x="1" y="1702"/>
                        <a:pt x="61" y="1885"/>
                        <a:pt x="183" y="19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12"/>
                <p:cNvSpPr/>
                <p:nvPr/>
              </p:nvSpPr>
              <p:spPr>
                <a:xfrm>
                  <a:off x="3063050" y="3667950"/>
                  <a:ext cx="145925" cy="57775"/>
                </a:xfrm>
                <a:custGeom>
                  <a:rect b="b" l="l" r="r" t="t"/>
                  <a:pathLst>
                    <a:path extrusionOk="0" h="2311" w="5837">
                      <a:moveTo>
                        <a:pt x="5715" y="2037"/>
                      </a:moveTo>
                      <a:cubicBezTo>
                        <a:pt x="5806" y="2006"/>
                        <a:pt x="5837" y="1885"/>
                        <a:pt x="5776" y="1824"/>
                      </a:cubicBezTo>
                      <a:cubicBezTo>
                        <a:pt x="5715" y="1733"/>
                        <a:pt x="5624" y="1672"/>
                        <a:pt x="5563" y="1641"/>
                      </a:cubicBezTo>
                      <a:cubicBezTo>
                        <a:pt x="5107" y="1429"/>
                        <a:pt x="4682" y="1186"/>
                        <a:pt x="4195" y="1003"/>
                      </a:cubicBezTo>
                      <a:cubicBezTo>
                        <a:pt x="4043" y="973"/>
                        <a:pt x="3922" y="882"/>
                        <a:pt x="3770" y="821"/>
                      </a:cubicBezTo>
                      <a:cubicBezTo>
                        <a:pt x="3618" y="699"/>
                        <a:pt x="3466" y="638"/>
                        <a:pt x="3283" y="578"/>
                      </a:cubicBezTo>
                      <a:cubicBezTo>
                        <a:pt x="3192" y="547"/>
                        <a:pt x="3131" y="517"/>
                        <a:pt x="3071" y="456"/>
                      </a:cubicBezTo>
                      <a:cubicBezTo>
                        <a:pt x="2888" y="274"/>
                        <a:pt x="2615" y="182"/>
                        <a:pt x="2372" y="182"/>
                      </a:cubicBezTo>
                      <a:cubicBezTo>
                        <a:pt x="2189" y="182"/>
                        <a:pt x="2007" y="152"/>
                        <a:pt x="1855" y="61"/>
                      </a:cubicBezTo>
                      <a:cubicBezTo>
                        <a:pt x="1764" y="30"/>
                        <a:pt x="1642" y="0"/>
                        <a:pt x="1520" y="0"/>
                      </a:cubicBezTo>
                      <a:cubicBezTo>
                        <a:pt x="1217" y="61"/>
                        <a:pt x="913" y="152"/>
                        <a:pt x="609" y="243"/>
                      </a:cubicBezTo>
                      <a:cubicBezTo>
                        <a:pt x="305" y="365"/>
                        <a:pt x="183" y="638"/>
                        <a:pt x="1" y="851"/>
                      </a:cubicBezTo>
                      <a:cubicBezTo>
                        <a:pt x="1" y="851"/>
                        <a:pt x="31" y="882"/>
                        <a:pt x="31" y="882"/>
                      </a:cubicBezTo>
                      <a:cubicBezTo>
                        <a:pt x="122" y="912"/>
                        <a:pt x="213" y="912"/>
                        <a:pt x="305" y="882"/>
                      </a:cubicBezTo>
                      <a:cubicBezTo>
                        <a:pt x="639" y="760"/>
                        <a:pt x="973" y="608"/>
                        <a:pt x="1277" y="456"/>
                      </a:cubicBezTo>
                      <a:cubicBezTo>
                        <a:pt x="1368" y="395"/>
                        <a:pt x="1460" y="426"/>
                        <a:pt x="1520" y="517"/>
                      </a:cubicBezTo>
                      <a:cubicBezTo>
                        <a:pt x="1581" y="608"/>
                        <a:pt x="1672" y="699"/>
                        <a:pt x="1764" y="730"/>
                      </a:cubicBezTo>
                      <a:cubicBezTo>
                        <a:pt x="1946" y="760"/>
                        <a:pt x="2098" y="790"/>
                        <a:pt x="2250" y="821"/>
                      </a:cubicBezTo>
                      <a:cubicBezTo>
                        <a:pt x="2341" y="821"/>
                        <a:pt x="2463" y="851"/>
                        <a:pt x="2554" y="912"/>
                      </a:cubicBezTo>
                      <a:cubicBezTo>
                        <a:pt x="2767" y="1034"/>
                        <a:pt x="2979" y="1094"/>
                        <a:pt x="3223" y="1094"/>
                      </a:cubicBezTo>
                      <a:cubicBezTo>
                        <a:pt x="3314" y="1125"/>
                        <a:pt x="3435" y="1186"/>
                        <a:pt x="3466" y="1307"/>
                      </a:cubicBezTo>
                      <a:cubicBezTo>
                        <a:pt x="3557" y="1520"/>
                        <a:pt x="3770" y="1672"/>
                        <a:pt x="3983" y="1672"/>
                      </a:cubicBezTo>
                      <a:cubicBezTo>
                        <a:pt x="4013" y="1672"/>
                        <a:pt x="4043" y="1702"/>
                        <a:pt x="4043" y="1702"/>
                      </a:cubicBezTo>
                      <a:cubicBezTo>
                        <a:pt x="4135" y="1733"/>
                        <a:pt x="4135" y="1793"/>
                        <a:pt x="4104" y="1885"/>
                      </a:cubicBezTo>
                      <a:lnTo>
                        <a:pt x="4013" y="1976"/>
                      </a:lnTo>
                      <a:cubicBezTo>
                        <a:pt x="3952" y="2067"/>
                        <a:pt x="4013" y="2189"/>
                        <a:pt x="4104" y="2189"/>
                      </a:cubicBezTo>
                      <a:lnTo>
                        <a:pt x="4712" y="2189"/>
                      </a:lnTo>
                      <a:cubicBezTo>
                        <a:pt x="4986" y="2310"/>
                        <a:pt x="5350" y="2128"/>
                        <a:pt x="5715" y="20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12"/>
                <p:cNvSpPr/>
                <p:nvPr/>
              </p:nvSpPr>
              <p:spPr>
                <a:xfrm>
                  <a:off x="3205925" y="3717325"/>
                  <a:ext cx="84350" cy="38025"/>
                </a:xfrm>
                <a:custGeom>
                  <a:rect b="b" l="l" r="r" t="t"/>
                  <a:pathLst>
                    <a:path extrusionOk="0" h="1521" w="3374">
                      <a:moveTo>
                        <a:pt x="274" y="1247"/>
                      </a:moveTo>
                      <a:cubicBezTo>
                        <a:pt x="395" y="1247"/>
                        <a:pt x="547" y="1217"/>
                        <a:pt x="669" y="1217"/>
                      </a:cubicBezTo>
                      <a:cubicBezTo>
                        <a:pt x="821" y="1217"/>
                        <a:pt x="973" y="1217"/>
                        <a:pt x="1125" y="1247"/>
                      </a:cubicBezTo>
                      <a:cubicBezTo>
                        <a:pt x="1277" y="1277"/>
                        <a:pt x="1337" y="1429"/>
                        <a:pt x="1459" y="1490"/>
                      </a:cubicBezTo>
                      <a:cubicBezTo>
                        <a:pt x="1489" y="1521"/>
                        <a:pt x="1550" y="1521"/>
                        <a:pt x="1581" y="1490"/>
                      </a:cubicBezTo>
                      <a:cubicBezTo>
                        <a:pt x="1611" y="1490"/>
                        <a:pt x="1641" y="1460"/>
                        <a:pt x="1672" y="1399"/>
                      </a:cubicBezTo>
                      <a:cubicBezTo>
                        <a:pt x="1763" y="1247"/>
                        <a:pt x="1945" y="1156"/>
                        <a:pt x="2128" y="1186"/>
                      </a:cubicBezTo>
                      <a:cubicBezTo>
                        <a:pt x="2189" y="1217"/>
                        <a:pt x="2280" y="1217"/>
                        <a:pt x="2341" y="1186"/>
                      </a:cubicBezTo>
                      <a:cubicBezTo>
                        <a:pt x="2584" y="1065"/>
                        <a:pt x="2857" y="1034"/>
                        <a:pt x="3131" y="1125"/>
                      </a:cubicBezTo>
                      <a:cubicBezTo>
                        <a:pt x="3161" y="1125"/>
                        <a:pt x="3222" y="1125"/>
                        <a:pt x="3252" y="1095"/>
                      </a:cubicBezTo>
                      <a:cubicBezTo>
                        <a:pt x="3313" y="1065"/>
                        <a:pt x="3344" y="1004"/>
                        <a:pt x="3374" y="943"/>
                      </a:cubicBezTo>
                      <a:cubicBezTo>
                        <a:pt x="3374" y="913"/>
                        <a:pt x="3374" y="852"/>
                        <a:pt x="3344" y="852"/>
                      </a:cubicBezTo>
                      <a:cubicBezTo>
                        <a:pt x="3070" y="669"/>
                        <a:pt x="2857" y="518"/>
                        <a:pt x="2614" y="305"/>
                      </a:cubicBezTo>
                      <a:cubicBezTo>
                        <a:pt x="2553" y="274"/>
                        <a:pt x="2462" y="214"/>
                        <a:pt x="2371" y="214"/>
                      </a:cubicBezTo>
                      <a:cubicBezTo>
                        <a:pt x="2067" y="92"/>
                        <a:pt x="1763" y="92"/>
                        <a:pt x="1459" y="183"/>
                      </a:cubicBezTo>
                      <a:cubicBezTo>
                        <a:pt x="1337" y="214"/>
                        <a:pt x="1216" y="183"/>
                        <a:pt x="1125" y="92"/>
                      </a:cubicBezTo>
                      <a:cubicBezTo>
                        <a:pt x="1094" y="62"/>
                        <a:pt x="1064" y="62"/>
                        <a:pt x="1003" y="31"/>
                      </a:cubicBezTo>
                      <a:cubicBezTo>
                        <a:pt x="912" y="1"/>
                        <a:pt x="821" y="31"/>
                        <a:pt x="730" y="153"/>
                      </a:cubicBezTo>
                      <a:cubicBezTo>
                        <a:pt x="699" y="214"/>
                        <a:pt x="699" y="305"/>
                        <a:pt x="760" y="335"/>
                      </a:cubicBezTo>
                      <a:cubicBezTo>
                        <a:pt x="912" y="426"/>
                        <a:pt x="912" y="609"/>
                        <a:pt x="942" y="761"/>
                      </a:cubicBezTo>
                      <a:cubicBezTo>
                        <a:pt x="973" y="821"/>
                        <a:pt x="942" y="852"/>
                        <a:pt x="821" y="791"/>
                      </a:cubicBezTo>
                      <a:cubicBezTo>
                        <a:pt x="699" y="761"/>
                        <a:pt x="669" y="852"/>
                        <a:pt x="578" y="852"/>
                      </a:cubicBezTo>
                      <a:cubicBezTo>
                        <a:pt x="426" y="882"/>
                        <a:pt x="243" y="913"/>
                        <a:pt x="61" y="943"/>
                      </a:cubicBezTo>
                      <a:cubicBezTo>
                        <a:pt x="30" y="943"/>
                        <a:pt x="0" y="1004"/>
                        <a:pt x="0" y="1034"/>
                      </a:cubicBezTo>
                      <a:cubicBezTo>
                        <a:pt x="30" y="1156"/>
                        <a:pt x="152" y="1217"/>
                        <a:pt x="274" y="124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12"/>
                <p:cNvSpPr/>
                <p:nvPr/>
              </p:nvSpPr>
              <p:spPr>
                <a:xfrm>
                  <a:off x="3395125" y="2596500"/>
                  <a:ext cx="43350" cy="42575"/>
                </a:xfrm>
                <a:custGeom>
                  <a:rect b="b" l="l" r="r" t="t"/>
                  <a:pathLst>
                    <a:path extrusionOk="0" h="1703" w="1734">
                      <a:moveTo>
                        <a:pt x="31" y="669"/>
                      </a:moveTo>
                      <a:cubicBezTo>
                        <a:pt x="92" y="821"/>
                        <a:pt x="92" y="973"/>
                        <a:pt x="31" y="1125"/>
                      </a:cubicBezTo>
                      <a:cubicBezTo>
                        <a:pt x="1" y="1368"/>
                        <a:pt x="213" y="1611"/>
                        <a:pt x="457" y="1611"/>
                      </a:cubicBezTo>
                      <a:cubicBezTo>
                        <a:pt x="609" y="1611"/>
                        <a:pt x="730" y="1550"/>
                        <a:pt x="852" y="1550"/>
                      </a:cubicBezTo>
                      <a:cubicBezTo>
                        <a:pt x="943" y="1520"/>
                        <a:pt x="1064" y="1581"/>
                        <a:pt x="1125" y="1642"/>
                      </a:cubicBezTo>
                      <a:lnTo>
                        <a:pt x="1581" y="1702"/>
                      </a:lnTo>
                      <a:cubicBezTo>
                        <a:pt x="1642" y="1672"/>
                        <a:pt x="1703" y="1642"/>
                        <a:pt x="1733" y="1550"/>
                      </a:cubicBezTo>
                      <a:cubicBezTo>
                        <a:pt x="1703" y="1307"/>
                        <a:pt x="1672" y="1064"/>
                        <a:pt x="1612" y="791"/>
                      </a:cubicBezTo>
                      <a:cubicBezTo>
                        <a:pt x="1581" y="547"/>
                        <a:pt x="1368" y="365"/>
                        <a:pt x="1125" y="304"/>
                      </a:cubicBezTo>
                      <a:cubicBezTo>
                        <a:pt x="882" y="243"/>
                        <a:pt x="639" y="183"/>
                        <a:pt x="426" y="31"/>
                      </a:cubicBezTo>
                      <a:cubicBezTo>
                        <a:pt x="335" y="0"/>
                        <a:pt x="244" y="31"/>
                        <a:pt x="213" y="122"/>
                      </a:cubicBezTo>
                      <a:lnTo>
                        <a:pt x="31" y="395"/>
                      </a:lnTo>
                      <a:cubicBezTo>
                        <a:pt x="31" y="487"/>
                        <a:pt x="31" y="578"/>
                        <a:pt x="31"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12"/>
                <p:cNvSpPr/>
                <p:nvPr/>
              </p:nvSpPr>
              <p:spPr>
                <a:xfrm>
                  <a:off x="3396650" y="2607125"/>
                  <a:ext cx="25" cy="25"/>
                </a:xfrm>
                <a:custGeom>
                  <a:rect b="b" l="l" r="r" t="t"/>
                  <a:pathLst>
                    <a:path extrusionOk="0" h="1" w="1">
                      <a:moveTo>
                        <a:pt x="0" y="1"/>
                      </a:move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12"/>
                <p:cNvSpPr/>
                <p:nvPr/>
              </p:nvSpPr>
              <p:spPr>
                <a:xfrm>
                  <a:off x="3321425" y="2363200"/>
                  <a:ext cx="34975" cy="47900"/>
                </a:xfrm>
                <a:custGeom>
                  <a:rect b="b" l="l" r="r" t="t"/>
                  <a:pathLst>
                    <a:path extrusionOk="0" h="1916" w="1399">
                      <a:moveTo>
                        <a:pt x="61" y="1673"/>
                      </a:moveTo>
                      <a:cubicBezTo>
                        <a:pt x="61" y="1764"/>
                        <a:pt x="152" y="1825"/>
                        <a:pt x="243" y="1855"/>
                      </a:cubicBezTo>
                      <a:cubicBezTo>
                        <a:pt x="487" y="1916"/>
                        <a:pt x="730" y="1916"/>
                        <a:pt x="973" y="1885"/>
                      </a:cubicBezTo>
                      <a:cubicBezTo>
                        <a:pt x="1034" y="1855"/>
                        <a:pt x="1094" y="1825"/>
                        <a:pt x="1125" y="1764"/>
                      </a:cubicBezTo>
                      <a:cubicBezTo>
                        <a:pt x="1186" y="1642"/>
                        <a:pt x="1186" y="1521"/>
                        <a:pt x="1277" y="1429"/>
                      </a:cubicBezTo>
                      <a:lnTo>
                        <a:pt x="1277" y="1429"/>
                      </a:lnTo>
                      <a:cubicBezTo>
                        <a:pt x="1277" y="1399"/>
                        <a:pt x="1277" y="1399"/>
                        <a:pt x="1277" y="1369"/>
                      </a:cubicBezTo>
                      <a:lnTo>
                        <a:pt x="1277" y="1369"/>
                      </a:lnTo>
                      <a:cubicBezTo>
                        <a:pt x="1398" y="1247"/>
                        <a:pt x="1398" y="1034"/>
                        <a:pt x="1277" y="882"/>
                      </a:cubicBezTo>
                      <a:cubicBezTo>
                        <a:pt x="1155" y="700"/>
                        <a:pt x="1034" y="487"/>
                        <a:pt x="973" y="274"/>
                      </a:cubicBezTo>
                      <a:cubicBezTo>
                        <a:pt x="942" y="214"/>
                        <a:pt x="882" y="153"/>
                        <a:pt x="851" y="92"/>
                      </a:cubicBezTo>
                      <a:cubicBezTo>
                        <a:pt x="791" y="31"/>
                        <a:pt x="639" y="1"/>
                        <a:pt x="547" y="62"/>
                      </a:cubicBezTo>
                      <a:cubicBezTo>
                        <a:pt x="274" y="274"/>
                        <a:pt x="122" y="609"/>
                        <a:pt x="122" y="943"/>
                      </a:cubicBezTo>
                      <a:cubicBezTo>
                        <a:pt x="122" y="1065"/>
                        <a:pt x="61" y="1217"/>
                        <a:pt x="0" y="1308"/>
                      </a:cubicBezTo>
                      <a:cubicBezTo>
                        <a:pt x="0" y="1429"/>
                        <a:pt x="0" y="1551"/>
                        <a:pt x="61" y="167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12"/>
                <p:cNvSpPr/>
                <p:nvPr/>
              </p:nvSpPr>
              <p:spPr>
                <a:xfrm>
                  <a:off x="4644400" y="2388275"/>
                  <a:ext cx="38775" cy="47150"/>
                </a:xfrm>
                <a:custGeom>
                  <a:rect b="b" l="l" r="r" t="t"/>
                  <a:pathLst>
                    <a:path extrusionOk="0" h="1886" w="1551">
                      <a:moveTo>
                        <a:pt x="243" y="822"/>
                      </a:moveTo>
                      <a:cubicBezTo>
                        <a:pt x="61" y="822"/>
                        <a:pt x="0" y="974"/>
                        <a:pt x="0" y="1126"/>
                      </a:cubicBezTo>
                      <a:cubicBezTo>
                        <a:pt x="183" y="1156"/>
                        <a:pt x="183" y="1156"/>
                        <a:pt x="152" y="1308"/>
                      </a:cubicBezTo>
                      <a:cubicBezTo>
                        <a:pt x="152" y="1369"/>
                        <a:pt x="122" y="1430"/>
                        <a:pt x="122" y="1521"/>
                      </a:cubicBezTo>
                      <a:cubicBezTo>
                        <a:pt x="122" y="1673"/>
                        <a:pt x="243" y="1825"/>
                        <a:pt x="395" y="1825"/>
                      </a:cubicBezTo>
                      <a:cubicBezTo>
                        <a:pt x="486" y="1825"/>
                        <a:pt x="547" y="1855"/>
                        <a:pt x="608" y="1885"/>
                      </a:cubicBezTo>
                      <a:cubicBezTo>
                        <a:pt x="699" y="1885"/>
                        <a:pt x="790" y="1825"/>
                        <a:pt x="821" y="1764"/>
                      </a:cubicBezTo>
                      <a:cubicBezTo>
                        <a:pt x="912" y="1673"/>
                        <a:pt x="942" y="1581"/>
                        <a:pt x="973" y="1460"/>
                      </a:cubicBezTo>
                      <a:cubicBezTo>
                        <a:pt x="973" y="1369"/>
                        <a:pt x="1003" y="1278"/>
                        <a:pt x="1064" y="1217"/>
                      </a:cubicBezTo>
                      <a:cubicBezTo>
                        <a:pt x="1246" y="1095"/>
                        <a:pt x="1277" y="852"/>
                        <a:pt x="1459" y="730"/>
                      </a:cubicBezTo>
                      <a:cubicBezTo>
                        <a:pt x="1550" y="639"/>
                        <a:pt x="1550" y="518"/>
                        <a:pt x="1490" y="426"/>
                      </a:cubicBezTo>
                      <a:cubicBezTo>
                        <a:pt x="1368" y="305"/>
                        <a:pt x="1277" y="183"/>
                        <a:pt x="1186" y="31"/>
                      </a:cubicBezTo>
                      <a:cubicBezTo>
                        <a:pt x="1155" y="31"/>
                        <a:pt x="1094" y="1"/>
                        <a:pt x="1064" y="31"/>
                      </a:cubicBezTo>
                      <a:cubicBezTo>
                        <a:pt x="851" y="62"/>
                        <a:pt x="790" y="123"/>
                        <a:pt x="790" y="335"/>
                      </a:cubicBezTo>
                      <a:cubicBezTo>
                        <a:pt x="790" y="487"/>
                        <a:pt x="699" y="639"/>
                        <a:pt x="547" y="730"/>
                      </a:cubicBezTo>
                      <a:lnTo>
                        <a:pt x="547" y="730"/>
                      </a:lnTo>
                      <a:lnTo>
                        <a:pt x="547" y="730"/>
                      </a:lnTo>
                      <a:cubicBezTo>
                        <a:pt x="456" y="791"/>
                        <a:pt x="365" y="822"/>
                        <a:pt x="243" y="8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12"/>
                <p:cNvSpPr/>
                <p:nvPr/>
              </p:nvSpPr>
              <p:spPr>
                <a:xfrm>
                  <a:off x="4702150" y="2346500"/>
                  <a:ext cx="38000" cy="52450"/>
                </a:xfrm>
                <a:custGeom>
                  <a:rect b="b" l="l" r="r" t="t"/>
                  <a:pathLst>
                    <a:path extrusionOk="0" h="2098" w="1520">
                      <a:moveTo>
                        <a:pt x="304" y="1490"/>
                      </a:moveTo>
                      <a:cubicBezTo>
                        <a:pt x="335" y="1520"/>
                        <a:pt x="365" y="1550"/>
                        <a:pt x="395" y="1581"/>
                      </a:cubicBezTo>
                      <a:lnTo>
                        <a:pt x="426" y="1581"/>
                      </a:lnTo>
                      <a:lnTo>
                        <a:pt x="426" y="1611"/>
                      </a:lnTo>
                      <a:lnTo>
                        <a:pt x="395" y="1611"/>
                      </a:lnTo>
                      <a:lnTo>
                        <a:pt x="395" y="1611"/>
                      </a:lnTo>
                      <a:cubicBezTo>
                        <a:pt x="304" y="1611"/>
                        <a:pt x="243" y="1642"/>
                        <a:pt x="152" y="1672"/>
                      </a:cubicBezTo>
                      <a:cubicBezTo>
                        <a:pt x="122" y="1702"/>
                        <a:pt x="91" y="1733"/>
                        <a:pt x="91" y="1794"/>
                      </a:cubicBezTo>
                      <a:cubicBezTo>
                        <a:pt x="91" y="1824"/>
                        <a:pt x="122" y="1854"/>
                        <a:pt x="152" y="1885"/>
                      </a:cubicBezTo>
                      <a:cubicBezTo>
                        <a:pt x="335" y="2006"/>
                        <a:pt x="547" y="1945"/>
                        <a:pt x="730" y="2067"/>
                      </a:cubicBezTo>
                      <a:cubicBezTo>
                        <a:pt x="760" y="2097"/>
                        <a:pt x="851" y="2067"/>
                        <a:pt x="912" y="2067"/>
                      </a:cubicBezTo>
                      <a:cubicBezTo>
                        <a:pt x="973" y="2067"/>
                        <a:pt x="1034" y="2037"/>
                        <a:pt x="1034" y="2006"/>
                      </a:cubicBezTo>
                      <a:cubicBezTo>
                        <a:pt x="1094" y="1794"/>
                        <a:pt x="1277" y="1702"/>
                        <a:pt x="1429" y="1581"/>
                      </a:cubicBezTo>
                      <a:cubicBezTo>
                        <a:pt x="1520" y="1490"/>
                        <a:pt x="1520" y="1398"/>
                        <a:pt x="1429" y="1277"/>
                      </a:cubicBezTo>
                      <a:cubicBezTo>
                        <a:pt x="1398" y="1246"/>
                        <a:pt x="1398" y="1246"/>
                        <a:pt x="1368" y="1246"/>
                      </a:cubicBezTo>
                      <a:lnTo>
                        <a:pt x="1368" y="1246"/>
                      </a:lnTo>
                      <a:lnTo>
                        <a:pt x="1368" y="1246"/>
                      </a:lnTo>
                      <a:lnTo>
                        <a:pt x="1368" y="1246"/>
                      </a:lnTo>
                      <a:cubicBezTo>
                        <a:pt x="1338" y="1246"/>
                        <a:pt x="1277" y="1246"/>
                        <a:pt x="1246" y="1246"/>
                      </a:cubicBezTo>
                      <a:lnTo>
                        <a:pt x="1246" y="1246"/>
                      </a:lnTo>
                      <a:lnTo>
                        <a:pt x="1246" y="1246"/>
                      </a:lnTo>
                      <a:lnTo>
                        <a:pt x="1246" y="1246"/>
                      </a:lnTo>
                      <a:cubicBezTo>
                        <a:pt x="1155" y="1216"/>
                        <a:pt x="1064" y="1155"/>
                        <a:pt x="1003" y="1125"/>
                      </a:cubicBezTo>
                      <a:cubicBezTo>
                        <a:pt x="973" y="1094"/>
                        <a:pt x="912" y="1034"/>
                        <a:pt x="942" y="1003"/>
                      </a:cubicBezTo>
                      <a:cubicBezTo>
                        <a:pt x="1003" y="730"/>
                        <a:pt x="760" y="486"/>
                        <a:pt x="882" y="213"/>
                      </a:cubicBezTo>
                      <a:cubicBezTo>
                        <a:pt x="882" y="213"/>
                        <a:pt x="851" y="152"/>
                        <a:pt x="821" y="122"/>
                      </a:cubicBezTo>
                      <a:cubicBezTo>
                        <a:pt x="639" y="0"/>
                        <a:pt x="426" y="91"/>
                        <a:pt x="426" y="274"/>
                      </a:cubicBezTo>
                      <a:cubicBezTo>
                        <a:pt x="426" y="517"/>
                        <a:pt x="365" y="730"/>
                        <a:pt x="274" y="942"/>
                      </a:cubicBezTo>
                      <a:cubicBezTo>
                        <a:pt x="213" y="1003"/>
                        <a:pt x="274" y="1064"/>
                        <a:pt x="335" y="1094"/>
                      </a:cubicBezTo>
                      <a:cubicBezTo>
                        <a:pt x="395" y="1125"/>
                        <a:pt x="365" y="1125"/>
                        <a:pt x="395" y="1125"/>
                      </a:cubicBezTo>
                      <a:cubicBezTo>
                        <a:pt x="395" y="1155"/>
                        <a:pt x="365" y="1186"/>
                        <a:pt x="304" y="1186"/>
                      </a:cubicBezTo>
                      <a:cubicBezTo>
                        <a:pt x="243" y="1216"/>
                        <a:pt x="31" y="1186"/>
                        <a:pt x="31" y="1307"/>
                      </a:cubicBezTo>
                      <a:cubicBezTo>
                        <a:pt x="0" y="1459"/>
                        <a:pt x="183" y="1429"/>
                        <a:pt x="304" y="1490"/>
                      </a:cubicBezTo>
                      <a:close/>
                      <a:moveTo>
                        <a:pt x="821" y="1307"/>
                      </a:moveTo>
                      <a:lnTo>
                        <a:pt x="851" y="1307"/>
                      </a:lnTo>
                      <a:lnTo>
                        <a:pt x="791" y="1307"/>
                      </a:lnTo>
                      <a:lnTo>
                        <a:pt x="791" y="127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12"/>
                <p:cNvSpPr/>
                <p:nvPr/>
              </p:nvSpPr>
              <p:spPr>
                <a:xfrm>
                  <a:off x="3262900" y="2496200"/>
                  <a:ext cx="33475" cy="38775"/>
                </a:xfrm>
                <a:custGeom>
                  <a:rect b="b" l="l" r="r" t="t"/>
                  <a:pathLst>
                    <a:path extrusionOk="0" h="1551" w="1339">
                      <a:moveTo>
                        <a:pt x="122" y="578"/>
                      </a:moveTo>
                      <a:cubicBezTo>
                        <a:pt x="1" y="669"/>
                        <a:pt x="1" y="882"/>
                        <a:pt x="122" y="973"/>
                      </a:cubicBezTo>
                      <a:cubicBezTo>
                        <a:pt x="274" y="1155"/>
                        <a:pt x="457" y="1277"/>
                        <a:pt x="639" y="1429"/>
                      </a:cubicBezTo>
                      <a:cubicBezTo>
                        <a:pt x="669" y="1459"/>
                        <a:pt x="700" y="1459"/>
                        <a:pt x="761" y="1489"/>
                      </a:cubicBezTo>
                      <a:cubicBezTo>
                        <a:pt x="882" y="1550"/>
                        <a:pt x="1034" y="1489"/>
                        <a:pt x="1095" y="1368"/>
                      </a:cubicBezTo>
                      <a:cubicBezTo>
                        <a:pt x="1156" y="1186"/>
                        <a:pt x="1217" y="1034"/>
                        <a:pt x="1277" y="851"/>
                      </a:cubicBezTo>
                      <a:cubicBezTo>
                        <a:pt x="1308" y="760"/>
                        <a:pt x="1308" y="669"/>
                        <a:pt x="1338" y="578"/>
                      </a:cubicBezTo>
                      <a:cubicBezTo>
                        <a:pt x="1338" y="395"/>
                        <a:pt x="1247" y="243"/>
                        <a:pt x="1125" y="122"/>
                      </a:cubicBezTo>
                      <a:cubicBezTo>
                        <a:pt x="1034" y="30"/>
                        <a:pt x="913" y="0"/>
                        <a:pt x="791" y="30"/>
                      </a:cubicBezTo>
                      <a:lnTo>
                        <a:pt x="609" y="30"/>
                      </a:lnTo>
                      <a:cubicBezTo>
                        <a:pt x="487" y="243"/>
                        <a:pt x="305" y="395"/>
                        <a:pt x="122" y="57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12"/>
                <p:cNvSpPr/>
                <p:nvPr/>
              </p:nvSpPr>
              <p:spPr>
                <a:xfrm>
                  <a:off x="3277350" y="2496950"/>
                  <a:ext cx="775" cy="25"/>
                </a:xfrm>
                <a:custGeom>
                  <a:rect b="b" l="l" r="r" t="t"/>
                  <a:pathLst>
                    <a:path extrusionOk="0" h="1" w="31">
                      <a:moveTo>
                        <a:pt x="31" y="0"/>
                      </a:moveTo>
                      <a:lnTo>
                        <a:pt x="31" y="0"/>
                      </a:lnTo>
                      <a:lnTo>
                        <a:pt x="0" y="0"/>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12"/>
                <p:cNvSpPr/>
                <p:nvPr/>
              </p:nvSpPr>
              <p:spPr>
                <a:xfrm>
                  <a:off x="3185400" y="2326725"/>
                  <a:ext cx="39525" cy="28900"/>
                </a:xfrm>
                <a:custGeom>
                  <a:rect b="b" l="l" r="r" t="t"/>
                  <a:pathLst>
                    <a:path extrusionOk="0" h="1156" w="1581">
                      <a:moveTo>
                        <a:pt x="517" y="730"/>
                      </a:moveTo>
                      <a:cubicBezTo>
                        <a:pt x="699" y="730"/>
                        <a:pt x="760" y="913"/>
                        <a:pt x="882" y="974"/>
                      </a:cubicBezTo>
                      <a:cubicBezTo>
                        <a:pt x="1155" y="1156"/>
                        <a:pt x="1490" y="1004"/>
                        <a:pt x="1551" y="700"/>
                      </a:cubicBezTo>
                      <a:cubicBezTo>
                        <a:pt x="1551" y="609"/>
                        <a:pt x="1581" y="518"/>
                        <a:pt x="1581" y="426"/>
                      </a:cubicBezTo>
                      <a:cubicBezTo>
                        <a:pt x="1581" y="396"/>
                        <a:pt x="1581" y="366"/>
                        <a:pt x="1581" y="366"/>
                      </a:cubicBezTo>
                      <a:cubicBezTo>
                        <a:pt x="1581" y="122"/>
                        <a:pt x="1490" y="1"/>
                        <a:pt x="1277" y="31"/>
                      </a:cubicBezTo>
                      <a:cubicBezTo>
                        <a:pt x="1064" y="92"/>
                        <a:pt x="882" y="92"/>
                        <a:pt x="669" y="92"/>
                      </a:cubicBezTo>
                      <a:cubicBezTo>
                        <a:pt x="517" y="92"/>
                        <a:pt x="365" y="122"/>
                        <a:pt x="213" y="153"/>
                      </a:cubicBezTo>
                      <a:cubicBezTo>
                        <a:pt x="152" y="153"/>
                        <a:pt x="92" y="183"/>
                        <a:pt x="31" y="244"/>
                      </a:cubicBezTo>
                      <a:cubicBezTo>
                        <a:pt x="0" y="274"/>
                        <a:pt x="0" y="305"/>
                        <a:pt x="0" y="366"/>
                      </a:cubicBezTo>
                      <a:cubicBezTo>
                        <a:pt x="0" y="396"/>
                        <a:pt x="31" y="457"/>
                        <a:pt x="61" y="457"/>
                      </a:cubicBezTo>
                      <a:cubicBezTo>
                        <a:pt x="244" y="487"/>
                        <a:pt x="396" y="578"/>
                        <a:pt x="517" y="73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12"/>
                <p:cNvSpPr/>
                <p:nvPr/>
              </p:nvSpPr>
              <p:spPr>
                <a:xfrm>
                  <a:off x="4341200" y="3395150"/>
                  <a:ext cx="20525" cy="44850"/>
                </a:xfrm>
                <a:custGeom>
                  <a:rect b="b" l="l" r="r" t="t"/>
                  <a:pathLst>
                    <a:path extrusionOk="0" h="1794" w="821">
                      <a:moveTo>
                        <a:pt x="0" y="517"/>
                      </a:moveTo>
                      <a:cubicBezTo>
                        <a:pt x="91" y="760"/>
                        <a:pt x="122" y="1034"/>
                        <a:pt x="91" y="1307"/>
                      </a:cubicBezTo>
                      <a:cubicBezTo>
                        <a:pt x="91" y="1702"/>
                        <a:pt x="304" y="1793"/>
                        <a:pt x="669" y="1581"/>
                      </a:cubicBezTo>
                      <a:cubicBezTo>
                        <a:pt x="760" y="1520"/>
                        <a:pt x="821" y="1459"/>
                        <a:pt x="821" y="1368"/>
                      </a:cubicBezTo>
                      <a:lnTo>
                        <a:pt x="821" y="942"/>
                      </a:lnTo>
                      <a:lnTo>
                        <a:pt x="821" y="942"/>
                      </a:lnTo>
                      <a:lnTo>
                        <a:pt x="821" y="699"/>
                      </a:lnTo>
                      <a:cubicBezTo>
                        <a:pt x="821" y="608"/>
                        <a:pt x="821" y="547"/>
                        <a:pt x="821" y="486"/>
                      </a:cubicBezTo>
                      <a:cubicBezTo>
                        <a:pt x="791" y="274"/>
                        <a:pt x="578" y="0"/>
                        <a:pt x="304" y="182"/>
                      </a:cubicBezTo>
                      <a:cubicBezTo>
                        <a:pt x="213" y="243"/>
                        <a:pt x="152" y="274"/>
                        <a:pt x="61" y="334"/>
                      </a:cubicBezTo>
                      <a:cubicBezTo>
                        <a:pt x="0" y="365"/>
                        <a:pt x="0" y="456"/>
                        <a:pt x="0" y="5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12"/>
                <p:cNvSpPr/>
                <p:nvPr/>
              </p:nvSpPr>
              <p:spPr>
                <a:xfrm>
                  <a:off x="3363200" y="2772800"/>
                  <a:ext cx="32700" cy="31175"/>
                </a:xfrm>
                <a:custGeom>
                  <a:rect b="b" l="l" r="r" t="t"/>
                  <a:pathLst>
                    <a:path extrusionOk="0" h="1247" w="1308">
                      <a:moveTo>
                        <a:pt x="92" y="760"/>
                      </a:moveTo>
                      <a:cubicBezTo>
                        <a:pt x="92" y="790"/>
                        <a:pt x="92" y="790"/>
                        <a:pt x="92" y="821"/>
                      </a:cubicBezTo>
                      <a:cubicBezTo>
                        <a:pt x="1" y="1003"/>
                        <a:pt x="153" y="1216"/>
                        <a:pt x="366" y="1216"/>
                      </a:cubicBezTo>
                      <a:cubicBezTo>
                        <a:pt x="700" y="1246"/>
                        <a:pt x="1034" y="1034"/>
                        <a:pt x="1186" y="730"/>
                      </a:cubicBezTo>
                      <a:cubicBezTo>
                        <a:pt x="1217" y="608"/>
                        <a:pt x="1247" y="517"/>
                        <a:pt x="1308" y="395"/>
                      </a:cubicBezTo>
                      <a:cubicBezTo>
                        <a:pt x="1308" y="304"/>
                        <a:pt x="1278" y="182"/>
                        <a:pt x="1156" y="122"/>
                      </a:cubicBezTo>
                      <a:cubicBezTo>
                        <a:pt x="1004" y="0"/>
                        <a:pt x="822" y="0"/>
                        <a:pt x="670" y="122"/>
                      </a:cubicBezTo>
                      <a:cubicBezTo>
                        <a:pt x="396" y="274"/>
                        <a:pt x="214" y="486"/>
                        <a:pt x="92" y="7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12"/>
                <p:cNvSpPr/>
                <p:nvPr/>
              </p:nvSpPr>
              <p:spPr>
                <a:xfrm>
                  <a:off x="2544050" y="3028875"/>
                  <a:ext cx="19775" cy="50175"/>
                </a:xfrm>
                <a:custGeom>
                  <a:rect b="b" l="l" r="r" t="t"/>
                  <a:pathLst>
                    <a:path extrusionOk="0" h="2007" w="791">
                      <a:moveTo>
                        <a:pt x="365" y="31"/>
                      </a:moveTo>
                      <a:cubicBezTo>
                        <a:pt x="274" y="0"/>
                        <a:pt x="183" y="31"/>
                        <a:pt x="122" y="92"/>
                      </a:cubicBezTo>
                      <a:cubicBezTo>
                        <a:pt x="61" y="183"/>
                        <a:pt x="0" y="304"/>
                        <a:pt x="0" y="426"/>
                      </a:cubicBezTo>
                      <a:cubicBezTo>
                        <a:pt x="0" y="548"/>
                        <a:pt x="31" y="669"/>
                        <a:pt x="31" y="821"/>
                      </a:cubicBezTo>
                      <a:lnTo>
                        <a:pt x="31" y="821"/>
                      </a:lnTo>
                      <a:cubicBezTo>
                        <a:pt x="61" y="912"/>
                        <a:pt x="61" y="1034"/>
                        <a:pt x="61" y="1155"/>
                      </a:cubicBezTo>
                      <a:cubicBezTo>
                        <a:pt x="61" y="1429"/>
                        <a:pt x="152" y="1672"/>
                        <a:pt x="274" y="1915"/>
                      </a:cubicBezTo>
                      <a:cubicBezTo>
                        <a:pt x="304" y="1946"/>
                        <a:pt x="335" y="1976"/>
                        <a:pt x="396" y="1976"/>
                      </a:cubicBezTo>
                      <a:cubicBezTo>
                        <a:pt x="396" y="2007"/>
                        <a:pt x="426" y="2007"/>
                        <a:pt x="456" y="1976"/>
                      </a:cubicBezTo>
                      <a:cubicBezTo>
                        <a:pt x="456" y="1976"/>
                        <a:pt x="487" y="1946"/>
                        <a:pt x="487" y="1946"/>
                      </a:cubicBezTo>
                      <a:cubicBezTo>
                        <a:pt x="396" y="1581"/>
                        <a:pt x="426" y="1216"/>
                        <a:pt x="578" y="882"/>
                      </a:cubicBezTo>
                      <a:cubicBezTo>
                        <a:pt x="639" y="699"/>
                        <a:pt x="730" y="517"/>
                        <a:pt x="791" y="304"/>
                      </a:cubicBezTo>
                      <a:cubicBezTo>
                        <a:pt x="791" y="274"/>
                        <a:pt x="760" y="213"/>
                        <a:pt x="730" y="183"/>
                      </a:cubicBezTo>
                      <a:cubicBezTo>
                        <a:pt x="608" y="122"/>
                        <a:pt x="487" y="61"/>
                        <a:pt x="365"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12"/>
                <p:cNvSpPr/>
                <p:nvPr/>
              </p:nvSpPr>
              <p:spPr>
                <a:xfrm>
                  <a:off x="2197525" y="2642850"/>
                  <a:ext cx="33475" cy="31950"/>
                </a:xfrm>
                <a:custGeom>
                  <a:rect b="b" l="l" r="r" t="t"/>
                  <a:pathLst>
                    <a:path extrusionOk="0" h="1278" w="1339">
                      <a:moveTo>
                        <a:pt x="92" y="548"/>
                      </a:moveTo>
                      <a:cubicBezTo>
                        <a:pt x="153" y="578"/>
                        <a:pt x="214" y="608"/>
                        <a:pt x="275" y="608"/>
                      </a:cubicBezTo>
                      <a:cubicBezTo>
                        <a:pt x="427" y="608"/>
                        <a:pt x="548" y="700"/>
                        <a:pt x="579" y="821"/>
                      </a:cubicBezTo>
                      <a:cubicBezTo>
                        <a:pt x="639" y="943"/>
                        <a:pt x="670" y="1064"/>
                        <a:pt x="730" y="1216"/>
                      </a:cubicBezTo>
                      <a:cubicBezTo>
                        <a:pt x="761" y="1277"/>
                        <a:pt x="822" y="1277"/>
                        <a:pt x="882" y="1277"/>
                      </a:cubicBezTo>
                      <a:lnTo>
                        <a:pt x="1278" y="1155"/>
                      </a:lnTo>
                      <a:cubicBezTo>
                        <a:pt x="1308" y="1155"/>
                        <a:pt x="1308" y="1125"/>
                        <a:pt x="1338" y="1125"/>
                      </a:cubicBezTo>
                      <a:cubicBezTo>
                        <a:pt x="1338" y="1095"/>
                        <a:pt x="1338" y="1064"/>
                        <a:pt x="1338" y="1064"/>
                      </a:cubicBezTo>
                      <a:cubicBezTo>
                        <a:pt x="1247" y="882"/>
                        <a:pt x="1156" y="730"/>
                        <a:pt x="1095" y="578"/>
                      </a:cubicBezTo>
                      <a:cubicBezTo>
                        <a:pt x="1065" y="365"/>
                        <a:pt x="882" y="183"/>
                        <a:pt x="670" y="183"/>
                      </a:cubicBezTo>
                      <a:cubicBezTo>
                        <a:pt x="579" y="183"/>
                        <a:pt x="487" y="61"/>
                        <a:pt x="396" y="31"/>
                      </a:cubicBezTo>
                      <a:cubicBezTo>
                        <a:pt x="366" y="0"/>
                        <a:pt x="305" y="0"/>
                        <a:pt x="275" y="31"/>
                      </a:cubicBezTo>
                      <a:cubicBezTo>
                        <a:pt x="183" y="92"/>
                        <a:pt x="92" y="213"/>
                        <a:pt x="31" y="335"/>
                      </a:cubicBezTo>
                      <a:cubicBezTo>
                        <a:pt x="1" y="396"/>
                        <a:pt x="31" y="487"/>
                        <a:pt x="92" y="54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12"/>
                <p:cNvSpPr/>
                <p:nvPr/>
              </p:nvSpPr>
              <p:spPr>
                <a:xfrm>
                  <a:off x="3319150" y="2415650"/>
                  <a:ext cx="34200" cy="20525"/>
                </a:xfrm>
                <a:custGeom>
                  <a:rect b="b" l="l" r="r" t="t"/>
                  <a:pathLst>
                    <a:path extrusionOk="0" h="821" w="1368">
                      <a:moveTo>
                        <a:pt x="1033" y="821"/>
                      </a:moveTo>
                      <a:cubicBezTo>
                        <a:pt x="1155" y="790"/>
                        <a:pt x="1246" y="760"/>
                        <a:pt x="1337" y="669"/>
                      </a:cubicBezTo>
                      <a:cubicBezTo>
                        <a:pt x="1368" y="608"/>
                        <a:pt x="1368" y="547"/>
                        <a:pt x="1337" y="486"/>
                      </a:cubicBezTo>
                      <a:cubicBezTo>
                        <a:pt x="1094" y="213"/>
                        <a:pt x="760" y="61"/>
                        <a:pt x="395" y="0"/>
                      </a:cubicBezTo>
                      <a:cubicBezTo>
                        <a:pt x="243" y="0"/>
                        <a:pt x="91" y="91"/>
                        <a:pt x="30" y="243"/>
                      </a:cubicBezTo>
                      <a:cubicBezTo>
                        <a:pt x="0" y="304"/>
                        <a:pt x="0" y="426"/>
                        <a:pt x="91" y="486"/>
                      </a:cubicBezTo>
                      <a:cubicBezTo>
                        <a:pt x="334" y="638"/>
                        <a:pt x="638" y="760"/>
                        <a:pt x="942" y="8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12"/>
                <p:cNvSpPr/>
                <p:nvPr/>
              </p:nvSpPr>
              <p:spPr>
                <a:xfrm>
                  <a:off x="4751525" y="2373100"/>
                  <a:ext cx="22825" cy="28900"/>
                </a:xfrm>
                <a:custGeom>
                  <a:rect b="b" l="l" r="r" t="t"/>
                  <a:pathLst>
                    <a:path extrusionOk="0" h="1156" w="913">
                      <a:moveTo>
                        <a:pt x="366" y="122"/>
                      </a:moveTo>
                      <a:lnTo>
                        <a:pt x="366" y="122"/>
                      </a:lnTo>
                      <a:cubicBezTo>
                        <a:pt x="275" y="152"/>
                        <a:pt x="183" y="182"/>
                        <a:pt x="123" y="243"/>
                      </a:cubicBezTo>
                      <a:cubicBezTo>
                        <a:pt x="31" y="274"/>
                        <a:pt x="31" y="304"/>
                        <a:pt x="31" y="334"/>
                      </a:cubicBezTo>
                      <a:cubicBezTo>
                        <a:pt x="1" y="547"/>
                        <a:pt x="1" y="730"/>
                        <a:pt x="92" y="942"/>
                      </a:cubicBezTo>
                      <a:cubicBezTo>
                        <a:pt x="123" y="1003"/>
                        <a:pt x="214" y="1094"/>
                        <a:pt x="275" y="1094"/>
                      </a:cubicBezTo>
                      <a:cubicBezTo>
                        <a:pt x="487" y="1155"/>
                        <a:pt x="700" y="1094"/>
                        <a:pt x="852" y="973"/>
                      </a:cubicBezTo>
                      <a:cubicBezTo>
                        <a:pt x="882" y="912"/>
                        <a:pt x="913" y="851"/>
                        <a:pt x="882" y="790"/>
                      </a:cubicBezTo>
                      <a:lnTo>
                        <a:pt x="852" y="730"/>
                      </a:lnTo>
                      <a:cubicBezTo>
                        <a:pt x="822" y="699"/>
                        <a:pt x="791" y="638"/>
                        <a:pt x="761" y="608"/>
                      </a:cubicBezTo>
                      <a:cubicBezTo>
                        <a:pt x="700" y="517"/>
                        <a:pt x="700" y="517"/>
                        <a:pt x="791" y="395"/>
                      </a:cubicBezTo>
                      <a:cubicBezTo>
                        <a:pt x="882" y="274"/>
                        <a:pt x="913" y="182"/>
                        <a:pt x="852" y="91"/>
                      </a:cubicBezTo>
                      <a:cubicBezTo>
                        <a:pt x="761" y="0"/>
                        <a:pt x="639" y="0"/>
                        <a:pt x="548" y="61"/>
                      </a:cubicBezTo>
                      <a:cubicBezTo>
                        <a:pt x="487" y="91"/>
                        <a:pt x="426" y="91"/>
                        <a:pt x="366"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12"/>
                <p:cNvSpPr/>
                <p:nvPr/>
              </p:nvSpPr>
              <p:spPr>
                <a:xfrm>
                  <a:off x="4621600" y="2396650"/>
                  <a:ext cx="35725" cy="25100"/>
                </a:xfrm>
                <a:custGeom>
                  <a:rect b="b" l="l" r="r" t="t"/>
                  <a:pathLst>
                    <a:path extrusionOk="0" h="1004" w="1429">
                      <a:moveTo>
                        <a:pt x="213" y="882"/>
                      </a:moveTo>
                      <a:cubicBezTo>
                        <a:pt x="395" y="912"/>
                        <a:pt x="578" y="943"/>
                        <a:pt x="730" y="973"/>
                      </a:cubicBezTo>
                      <a:cubicBezTo>
                        <a:pt x="912" y="1003"/>
                        <a:pt x="851" y="882"/>
                        <a:pt x="882" y="791"/>
                      </a:cubicBezTo>
                      <a:cubicBezTo>
                        <a:pt x="912" y="730"/>
                        <a:pt x="851" y="730"/>
                        <a:pt x="821" y="730"/>
                      </a:cubicBezTo>
                      <a:cubicBezTo>
                        <a:pt x="760" y="608"/>
                        <a:pt x="760" y="487"/>
                        <a:pt x="821" y="426"/>
                      </a:cubicBezTo>
                      <a:cubicBezTo>
                        <a:pt x="912" y="335"/>
                        <a:pt x="1034" y="304"/>
                        <a:pt x="1125" y="365"/>
                      </a:cubicBezTo>
                      <a:cubicBezTo>
                        <a:pt x="1216" y="426"/>
                        <a:pt x="1338" y="426"/>
                        <a:pt x="1429" y="395"/>
                      </a:cubicBezTo>
                      <a:cubicBezTo>
                        <a:pt x="1429" y="365"/>
                        <a:pt x="1429" y="304"/>
                        <a:pt x="1398" y="274"/>
                      </a:cubicBezTo>
                      <a:cubicBezTo>
                        <a:pt x="1247" y="122"/>
                        <a:pt x="1064" y="31"/>
                        <a:pt x="882" y="0"/>
                      </a:cubicBezTo>
                      <a:cubicBezTo>
                        <a:pt x="791" y="0"/>
                        <a:pt x="699" y="0"/>
                        <a:pt x="608" y="31"/>
                      </a:cubicBezTo>
                      <a:cubicBezTo>
                        <a:pt x="395" y="152"/>
                        <a:pt x="213" y="335"/>
                        <a:pt x="91" y="547"/>
                      </a:cubicBezTo>
                      <a:cubicBezTo>
                        <a:pt x="0" y="669"/>
                        <a:pt x="61" y="821"/>
                        <a:pt x="213" y="8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12"/>
                <p:cNvSpPr/>
                <p:nvPr/>
              </p:nvSpPr>
              <p:spPr>
                <a:xfrm>
                  <a:off x="4643625" y="2416400"/>
                  <a:ext cx="25" cy="775"/>
                </a:xfrm>
                <a:custGeom>
                  <a:rect b="b" l="l" r="r" t="t"/>
                  <a:pathLst>
                    <a:path extrusionOk="0" h="31" w="1">
                      <a:moveTo>
                        <a:pt x="1" y="1"/>
                      </a:move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12"/>
                <p:cNvSpPr/>
                <p:nvPr/>
              </p:nvSpPr>
              <p:spPr>
                <a:xfrm>
                  <a:off x="4724950" y="2400450"/>
                  <a:ext cx="27375" cy="22825"/>
                </a:xfrm>
                <a:custGeom>
                  <a:rect b="b" l="l" r="r" t="t"/>
                  <a:pathLst>
                    <a:path extrusionOk="0" h="913" w="1095">
                      <a:moveTo>
                        <a:pt x="61" y="304"/>
                      </a:moveTo>
                      <a:cubicBezTo>
                        <a:pt x="30" y="304"/>
                        <a:pt x="0" y="365"/>
                        <a:pt x="0" y="395"/>
                      </a:cubicBezTo>
                      <a:cubicBezTo>
                        <a:pt x="0" y="547"/>
                        <a:pt x="61" y="730"/>
                        <a:pt x="182" y="821"/>
                      </a:cubicBezTo>
                      <a:cubicBezTo>
                        <a:pt x="243" y="882"/>
                        <a:pt x="334" y="912"/>
                        <a:pt x="426" y="882"/>
                      </a:cubicBezTo>
                      <a:cubicBezTo>
                        <a:pt x="517" y="851"/>
                        <a:pt x="578" y="791"/>
                        <a:pt x="669" y="760"/>
                      </a:cubicBezTo>
                      <a:cubicBezTo>
                        <a:pt x="790" y="760"/>
                        <a:pt x="882" y="669"/>
                        <a:pt x="912" y="578"/>
                      </a:cubicBezTo>
                      <a:cubicBezTo>
                        <a:pt x="942" y="487"/>
                        <a:pt x="973" y="426"/>
                        <a:pt x="1003" y="365"/>
                      </a:cubicBezTo>
                      <a:cubicBezTo>
                        <a:pt x="1094" y="213"/>
                        <a:pt x="1064" y="152"/>
                        <a:pt x="942" y="122"/>
                      </a:cubicBezTo>
                      <a:cubicBezTo>
                        <a:pt x="882" y="61"/>
                        <a:pt x="790" y="31"/>
                        <a:pt x="699" y="0"/>
                      </a:cubicBezTo>
                      <a:lnTo>
                        <a:pt x="578" y="0"/>
                      </a:lnTo>
                      <a:cubicBezTo>
                        <a:pt x="456" y="152"/>
                        <a:pt x="274" y="243"/>
                        <a:pt x="61" y="30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12"/>
                <p:cNvSpPr/>
                <p:nvPr/>
              </p:nvSpPr>
              <p:spPr>
                <a:xfrm>
                  <a:off x="4769025" y="2344200"/>
                  <a:ext cx="22050" cy="29675"/>
                </a:xfrm>
                <a:custGeom>
                  <a:rect b="b" l="l" r="r" t="t"/>
                  <a:pathLst>
                    <a:path extrusionOk="0" h="1187" w="882">
                      <a:moveTo>
                        <a:pt x="426" y="1186"/>
                      </a:moveTo>
                      <a:cubicBezTo>
                        <a:pt x="486" y="1186"/>
                        <a:pt x="517" y="1186"/>
                        <a:pt x="547" y="1156"/>
                      </a:cubicBezTo>
                      <a:cubicBezTo>
                        <a:pt x="638" y="1034"/>
                        <a:pt x="669" y="822"/>
                        <a:pt x="851" y="730"/>
                      </a:cubicBezTo>
                      <a:cubicBezTo>
                        <a:pt x="851" y="700"/>
                        <a:pt x="882" y="639"/>
                        <a:pt x="882" y="609"/>
                      </a:cubicBezTo>
                      <a:cubicBezTo>
                        <a:pt x="760" y="396"/>
                        <a:pt x="669" y="214"/>
                        <a:pt x="547" y="31"/>
                      </a:cubicBezTo>
                      <a:cubicBezTo>
                        <a:pt x="486" y="1"/>
                        <a:pt x="395" y="1"/>
                        <a:pt x="334" y="31"/>
                      </a:cubicBezTo>
                      <a:cubicBezTo>
                        <a:pt x="243" y="153"/>
                        <a:pt x="182" y="244"/>
                        <a:pt x="91" y="366"/>
                      </a:cubicBezTo>
                      <a:cubicBezTo>
                        <a:pt x="91" y="396"/>
                        <a:pt x="61" y="457"/>
                        <a:pt x="61" y="518"/>
                      </a:cubicBezTo>
                      <a:cubicBezTo>
                        <a:pt x="0" y="822"/>
                        <a:pt x="152" y="1095"/>
                        <a:pt x="426" y="11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12"/>
                <p:cNvSpPr/>
                <p:nvPr/>
              </p:nvSpPr>
              <p:spPr>
                <a:xfrm>
                  <a:off x="4766725" y="2791775"/>
                  <a:ext cx="22075" cy="23600"/>
                </a:xfrm>
                <a:custGeom>
                  <a:rect b="b" l="l" r="r" t="t"/>
                  <a:pathLst>
                    <a:path extrusionOk="0" h="944" w="883">
                      <a:moveTo>
                        <a:pt x="62" y="214"/>
                      </a:moveTo>
                      <a:cubicBezTo>
                        <a:pt x="62" y="275"/>
                        <a:pt x="31" y="335"/>
                        <a:pt x="1" y="457"/>
                      </a:cubicBezTo>
                      <a:cubicBezTo>
                        <a:pt x="1" y="548"/>
                        <a:pt x="62" y="639"/>
                        <a:pt x="92" y="761"/>
                      </a:cubicBezTo>
                      <a:cubicBezTo>
                        <a:pt x="153" y="882"/>
                        <a:pt x="274" y="943"/>
                        <a:pt x="426" y="913"/>
                      </a:cubicBezTo>
                      <a:cubicBezTo>
                        <a:pt x="670" y="822"/>
                        <a:pt x="852" y="609"/>
                        <a:pt x="882" y="366"/>
                      </a:cubicBezTo>
                      <a:cubicBezTo>
                        <a:pt x="882" y="305"/>
                        <a:pt x="852" y="275"/>
                        <a:pt x="822" y="244"/>
                      </a:cubicBezTo>
                      <a:cubicBezTo>
                        <a:pt x="700" y="92"/>
                        <a:pt x="487" y="1"/>
                        <a:pt x="274" y="1"/>
                      </a:cubicBezTo>
                      <a:cubicBezTo>
                        <a:pt x="183" y="31"/>
                        <a:pt x="92" y="123"/>
                        <a:pt x="62" y="2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12"/>
                <p:cNvSpPr/>
                <p:nvPr/>
              </p:nvSpPr>
              <p:spPr>
                <a:xfrm>
                  <a:off x="3238600" y="2907300"/>
                  <a:ext cx="27375" cy="16725"/>
                </a:xfrm>
                <a:custGeom>
                  <a:rect b="b" l="l" r="r" t="t"/>
                  <a:pathLst>
                    <a:path extrusionOk="0" h="669" w="1095">
                      <a:moveTo>
                        <a:pt x="1094" y="213"/>
                      </a:moveTo>
                      <a:cubicBezTo>
                        <a:pt x="1094" y="182"/>
                        <a:pt x="1094" y="152"/>
                        <a:pt x="1094" y="91"/>
                      </a:cubicBezTo>
                      <a:cubicBezTo>
                        <a:pt x="1064" y="61"/>
                        <a:pt x="1034" y="30"/>
                        <a:pt x="1003" y="0"/>
                      </a:cubicBezTo>
                      <a:cubicBezTo>
                        <a:pt x="942" y="0"/>
                        <a:pt x="912" y="0"/>
                        <a:pt x="851" y="0"/>
                      </a:cubicBezTo>
                      <a:lnTo>
                        <a:pt x="517" y="0"/>
                      </a:lnTo>
                      <a:cubicBezTo>
                        <a:pt x="456" y="0"/>
                        <a:pt x="395" y="30"/>
                        <a:pt x="334" y="61"/>
                      </a:cubicBezTo>
                      <a:cubicBezTo>
                        <a:pt x="243" y="122"/>
                        <a:pt x="122" y="243"/>
                        <a:pt x="30" y="334"/>
                      </a:cubicBezTo>
                      <a:cubicBezTo>
                        <a:pt x="0" y="395"/>
                        <a:pt x="0" y="456"/>
                        <a:pt x="30" y="517"/>
                      </a:cubicBezTo>
                      <a:cubicBezTo>
                        <a:pt x="61" y="578"/>
                        <a:pt x="91" y="638"/>
                        <a:pt x="152" y="669"/>
                      </a:cubicBezTo>
                      <a:cubicBezTo>
                        <a:pt x="243" y="669"/>
                        <a:pt x="334" y="669"/>
                        <a:pt x="426" y="669"/>
                      </a:cubicBezTo>
                      <a:cubicBezTo>
                        <a:pt x="669" y="578"/>
                        <a:pt x="912" y="426"/>
                        <a:pt x="1094"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12"/>
                <p:cNvSpPr/>
                <p:nvPr/>
              </p:nvSpPr>
              <p:spPr>
                <a:xfrm>
                  <a:off x="3411850" y="3216575"/>
                  <a:ext cx="30425" cy="19775"/>
                </a:xfrm>
                <a:custGeom>
                  <a:rect b="b" l="l" r="r" t="t"/>
                  <a:pathLst>
                    <a:path extrusionOk="0" h="791" w="1217">
                      <a:moveTo>
                        <a:pt x="122" y="0"/>
                      </a:moveTo>
                      <a:cubicBezTo>
                        <a:pt x="122" y="0"/>
                        <a:pt x="61" y="0"/>
                        <a:pt x="31" y="30"/>
                      </a:cubicBezTo>
                      <a:cubicBezTo>
                        <a:pt x="0" y="30"/>
                        <a:pt x="0" y="122"/>
                        <a:pt x="31" y="182"/>
                      </a:cubicBezTo>
                      <a:cubicBezTo>
                        <a:pt x="61" y="243"/>
                        <a:pt x="92" y="243"/>
                        <a:pt x="122" y="274"/>
                      </a:cubicBezTo>
                      <a:cubicBezTo>
                        <a:pt x="213" y="426"/>
                        <a:pt x="365" y="547"/>
                        <a:pt x="517" y="608"/>
                      </a:cubicBezTo>
                      <a:cubicBezTo>
                        <a:pt x="699" y="669"/>
                        <a:pt x="882" y="730"/>
                        <a:pt x="1034" y="760"/>
                      </a:cubicBezTo>
                      <a:cubicBezTo>
                        <a:pt x="1064" y="790"/>
                        <a:pt x="1095" y="790"/>
                        <a:pt x="1095" y="760"/>
                      </a:cubicBezTo>
                      <a:cubicBezTo>
                        <a:pt x="1155" y="760"/>
                        <a:pt x="1186" y="730"/>
                        <a:pt x="1186" y="699"/>
                      </a:cubicBezTo>
                      <a:cubicBezTo>
                        <a:pt x="1216" y="669"/>
                        <a:pt x="1216" y="638"/>
                        <a:pt x="1186" y="638"/>
                      </a:cubicBezTo>
                      <a:cubicBezTo>
                        <a:pt x="943" y="274"/>
                        <a:pt x="547" y="3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12"/>
                <p:cNvSpPr/>
                <p:nvPr/>
              </p:nvSpPr>
              <p:spPr>
                <a:xfrm>
                  <a:off x="4672500" y="3493175"/>
                  <a:ext cx="27400" cy="16725"/>
                </a:xfrm>
                <a:custGeom>
                  <a:rect b="b" l="l" r="r" t="t"/>
                  <a:pathLst>
                    <a:path extrusionOk="0" h="669" w="1096">
                      <a:moveTo>
                        <a:pt x="396" y="638"/>
                      </a:moveTo>
                      <a:cubicBezTo>
                        <a:pt x="548" y="608"/>
                        <a:pt x="669" y="547"/>
                        <a:pt x="791" y="486"/>
                      </a:cubicBezTo>
                      <a:cubicBezTo>
                        <a:pt x="973" y="395"/>
                        <a:pt x="1004" y="213"/>
                        <a:pt x="1095" y="61"/>
                      </a:cubicBezTo>
                      <a:cubicBezTo>
                        <a:pt x="1095" y="30"/>
                        <a:pt x="1034" y="0"/>
                        <a:pt x="1034" y="0"/>
                      </a:cubicBezTo>
                      <a:lnTo>
                        <a:pt x="487" y="91"/>
                      </a:lnTo>
                      <a:cubicBezTo>
                        <a:pt x="335" y="122"/>
                        <a:pt x="183" y="182"/>
                        <a:pt x="62" y="274"/>
                      </a:cubicBezTo>
                      <a:cubicBezTo>
                        <a:pt x="1" y="334"/>
                        <a:pt x="1" y="456"/>
                        <a:pt x="62" y="517"/>
                      </a:cubicBezTo>
                      <a:cubicBezTo>
                        <a:pt x="153" y="608"/>
                        <a:pt x="274" y="669"/>
                        <a:pt x="396" y="63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12"/>
                <p:cNvSpPr/>
                <p:nvPr/>
              </p:nvSpPr>
              <p:spPr>
                <a:xfrm>
                  <a:off x="3047850" y="2411075"/>
                  <a:ext cx="29675" cy="19800"/>
                </a:xfrm>
                <a:custGeom>
                  <a:rect b="b" l="l" r="r" t="t"/>
                  <a:pathLst>
                    <a:path extrusionOk="0" h="792" w="1187">
                      <a:moveTo>
                        <a:pt x="1186" y="62"/>
                      </a:moveTo>
                      <a:cubicBezTo>
                        <a:pt x="1186" y="62"/>
                        <a:pt x="1186" y="31"/>
                        <a:pt x="1186" y="31"/>
                      </a:cubicBezTo>
                      <a:cubicBezTo>
                        <a:pt x="1125" y="1"/>
                        <a:pt x="1095" y="1"/>
                        <a:pt x="1065" y="1"/>
                      </a:cubicBezTo>
                      <a:cubicBezTo>
                        <a:pt x="700" y="62"/>
                        <a:pt x="366" y="214"/>
                        <a:pt x="92" y="426"/>
                      </a:cubicBezTo>
                      <a:cubicBezTo>
                        <a:pt x="1" y="518"/>
                        <a:pt x="31" y="639"/>
                        <a:pt x="122" y="700"/>
                      </a:cubicBezTo>
                      <a:cubicBezTo>
                        <a:pt x="214" y="761"/>
                        <a:pt x="305" y="791"/>
                        <a:pt x="396" y="730"/>
                      </a:cubicBezTo>
                      <a:cubicBezTo>
                        <a:pt x="639" y="548"/>
                        <a:pt x="913" y="335"/>
                        <a:pt x="1186" y="122"/>
                      </a:cubicBezTo>
                      <a:cubicBezTo>
                        <a:pt x="1186" y="122"/>
                        <a:pt x="1186" y="92"/>
                        <a:pt x="1186"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12"/>
                <p:cNvSpPr/>
                <p:nvPr/>
              </p:nvSpPr>
              <p:spPr>
                <a:xfrm>
                  <a:off x="4345000" y="3369300"/>
                  <a:ext cx="14450" cy="24350"/>
                </a:xfrm>
                <a:custGeom>
                  <a:rect b="b" l="l" r="r" t="t"/>
                  <a:pathLst>
                    <a:path extrusionOk="0" h="974" w="578">
                      <a:moveTo>
                        <a:pt x="426" y="943"/>
                      </a:moveTo>
                      <a:cubicBezTo>
                        <a:pt x="456" y="882"/>
                        <a:pt x="487" y="821"/>
                        <a:pt x="517" y="761"/>
                      </a:cubicBezTo>
                      <a:cubicBezTo>
                        <a:pt x="547" y="639"/>
                        <a:pt x="547" y="517"/>
                        <a:pt x="578" y="396"/>
                      </a:cubicBezTo>
                      <a:lnTo>
                        <a:pt x="578" y="213"/>
                      </a:lnTo>
                      <a:cubicBezTo>
                        <a:pt x="547" y="213"/>
                        <a:pt x="547" y="183"/>
                        <a:pt x="578" y="153"/>
                      </a:cubicBezTo>
                      <a:cubicBezTo>
                        <a:pt x="578" y="61"/>
                        <a:pt x="456" y="1"/>
                        <a:pt x="365" y="31"/>
                      </a:cubicBezTo>
                      <a:cubicBezTo>
                        <a:pt x="304" y="61"/>
                        <a:pt x="213" y="92"/>
                        <a:pt x="152" y="153"/>
                      </a:cubicBezTo>
                      <a:cubicBezTo>
                        <a:pt x="31" y="213"/>
                        <a:pt x="0" y="335"/>
                        <a:pt x="0" y="457"/>
                      </a:cubicBezTo>
                      <a:cubicBezTo>
                        <a:pt x="31" y="639"/>
                        <a:pt x="91" y="791"/>
                        <a:pt x="213" y="943"/>
                      </a:cubicBezTo>
                      <a:cubicBezTo>
                        <a:pt x="274" y="973"/>
                        <a:pt x="365" y="973"/>
                        <a:pt x="426" y="9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12"/>
                <p:cNvSpPr/>
                <p:nvPr/>
              </p:nvSpPr>
              <p:spPr>
                <a:xfrm>
                  <a:off x="3149675" y="3740125"/>
                  <a:ext cx="28150" cy="15975"/>
                </a:xfrm>
                <a:custGeom>
                  <a:rect b="b" l="l" r="r" t="t"/>
                  <a:pathLst>
                    <a:path extrusionOk="0" h="639" w="1126">
                      <a:moveTo>
                        <a:pt x="426" y="61"/>
                      </a:moveTo>
                      <a:cubicBezTo>
                        <a:pt x="335" y="61"/>
                        <a:pt x="214" y="61"/>
                        <a:pt x="92" y="122"/>
                      </a:cubicBezTo>
                      <a:cubicBezTo>
                        <a:pt x="31" y="122"/>
                        <a:pt x="1" y="183"/>
                        <a:pt x="31" y="213"/>
                      </a:cubicBezTo>
                      <a:cubicBezTo>
                        <a:pt x="183" y="487"/>
                        <a:pt x="548" y="639"/>
                        <a:pt x="852" y="517"/>
                      </a:cubicBezTo>
                      <a:lnTo>
                        <a:pt x="1034" y="457"/>
                      </a:lnTo>
                      <a:cubicBezTo>
                        <a:pt x="1095" y="426"/>
                        <a:pt x="1125" y="335"/>
                        <a:pt x="1095" y="274"/>
                      </a:cubicBezTo>
                      <a:cubicBezTo>
                        <a:pt x="913" y="92"/>
                        <a:pt x="670" y="1"/>
                        <a:pt x="426"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12"/>
                <p:cNvSpPr/>
                <p:nvPr/>
              </p:nvSpPr>
              <p:spPr>
                <a:xfrm>
                  <a:off x="4959750" y="2636775"/>
                  <a:ext cx="20550" cy="19025"/>
                </a:xfrm>
                <a:custGeom>
                  <a:rect b="b" l="l" r="r" t="t"/>
                  <a:pathLst>
                    <a:path extrusionOk="0" h="761" w="822">
                      <a:moveTo>
                        <a:pt x="244" y="669"/>
                      </a:moveTo>
                      <a:cubicBezTo>
                        <a:pt x="456" y="760"/>
                        <a:pt x="699" y="669"/>
                        <a:pt x="791" y="456"/>
                      </a:cubicBezTo>
                      <a:cubicBezTo>
                        <a:pt x="821" y="456"/>
                        <a:pt x="821" y="426"/>
                        <a:pt x="791" y="395"/>
                      </a:cubicBezTo>
                      <a:cubicBezTo>
                        <a:pt x="760" y="243"/>
                        <a:pt x="639" y="122"/>
                        <a:pt x="517" y="31"/>
                      </a:cubicBezTo>
                      <a:cubicBezTo>
                        <a:pt x="487" y="31"/>
                        <a:pt x="426" y="0"/>
                        <a:pt x="396" y="31"/>
                      </a:cubicBezTo>
                      <a:cubicBezTo>
                        <a:pt x="152" y="31"/>
                        <a:pt x="0" y="304"/>
                        <a:pt x="122" y="517"/>
                      </a:cubicBezTo>
                      <a:cubicBezTo>
                        <a:pt x="152" y="578"/>
                        <a:pt x="183" y="639"/>
                        <a:pt x="244"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12"/>
                <p:cNvSpPr/>
                <p:nvPr/>
              </p:nvSpPr>
              <p:spPr>
                <a:xfrm>
                  <a:off x="4553200" y="3493175"/>
                  <a:ext cx="33475" cy="10650"/>
                </a:xfrm>
                <a:custGeom>
                  <a:rect b="b" l="l" r="r" t="t"/>
                  <a:pathLst>
                    <a:path extrusionOk="0" h="426" w="1339">
                      <a:moveTo>
                        <a:pt x="213" y="0"/>
                      </a:moveTo>
                      <a:cubicBezTo>
                        <a:pt x="153" y="0"/>
                        <a:pt x="122" y="0"/>
                        <a:pt x="61" y="30"/>
                      </a:cubicBezTo>
                      <a:cubicBezTo>
                        <a:pt x="31" y="61"/>
                        <a:pt x="1" y="91"/>
                        <a:pt x="1" y="152"/>
                      </a:cubicBezTo>
                      <a:cubicBezTo>
                        <a:pt x="1" y="182"/>
                        <a:pt x="31" y="243"/>
                        <a:pt x="61" y="243"/>
                      </a:cubicBezTo>
                      <a:cubicBezTo>
                        <a:pt x="274" y="334"/>
                        <a:pt x="487" y="365"/>
                        <a:pt x="700" y="426"/>
                      </a:cubicBezTo>
                      <a:lnTo>
                        <a:pt x="761" y="426"/>
                      </a:lnTo>
                      <a:cubicBezTo>
                        <a:pt x="943" y="395"/>
                        <a:pt x="1125" y="395"/>
                        <a:pt x="1308" y="365"/>
                      </a:cubicBezTo>
                      <a:cubicBezTo>
                        <a:pt x="1308" y="365"/>
                        <a:pt x="1338" y="334"/>
                        <a:pt x="1338" y="304"/>
                      </a:cubicBezTo>
                      <a:cubicBezTo>
                        <a:pt x="1338" y="274"/>
                        <a:pt x="1338" y="243"/>
                        <a:pt x="1308" y="213"/>
                      </a:cubicBezTo>
                      <a:cubicBezTo>
                        <a:pt x="1156" y="91"/>
                        <a:pt x="973" y="30"/>
                        <a:pt x="791" y="30"/>
                      </a:cubicBezTo>
                      <a:cubicBezTo>
                        <a:pt x="609" y="61"/>
                        <a:pt x="396" y="30"/>
                        <a:pt x="2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12"/>
                <p:cNvSpPr/>
                <p:nvPr/>
              </p:nvSpPr>
              <p:spPr>
                <a:xfrm>
                  <a:off x="3303950" y="3742400"/>
                  <a:ext cx="24325" cy="12200"/>
                </a:xfrm>
                <a:custGeom>
                  <a:rect b="b" l="l" r="r" t="t"/>
                  <a:pathLst>
                    <a:path extrusionOk="0" h="488" w="973">
                      <a:moveTo>
                        <a:pt x="821" y="62"/>
                      </a:moveTo>
                      <a:cubicBezTo>
                        <a:pt x="699" y="31"/>
                        <a:pt x="608" y="1"/>
                        <a:pt x="517" y="1"/>
                      </a:cubicBezTo>
                      <a:cubicBezTo>
                        <a:pt x="395" y="31"/>
                        <a:pt x="274" y="31"/>
                        <a:pt x="152" y="62"/>
                      </a:cubicBezTo>
                      <a:cubicBezTo>
                        <a:pt x="91" y="62"/>
                        <a:pt x="61" y="153"/>
                        <a:pt x="31" y="214"/>
                      </a:cubicBezTo>
                      <a:cubicBezTo>
                        <a:pt x="0" y="274"/>
                        <a:pt x="61" y="366"/>
                        <a:pt x="122" y="366"/>
                      </a:cubicBezTo>
                      <a:cubicBezTo>
                        <a:pt x="152" y="396"/>
                        <a:pt x="183" y="426"/>
                        <a:pt x="243" y="426"/>
                      </a:cubicBezTo>
                      <a:cubicBezTo>
                        <a:pt x="456" y="487"/>
                        <a:pt x="730" y="426"/>
                        <a:pt x="912" y="274"/>
                      </a:cubicBezTo>
                      <a:cubicBezTo>
                        <a:pt x="973" y="244"/>
                        <a:pt x="973" y="214"/>
                        <a:pt x="912" y="153"/>
                      </a:cubicBezTo>
                      <a:cubicBezTo>
                        <a:pt x="882" y="122"/>
                        <a:pt x="851" y="92"/>
                        <a:pt x="821"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12"/>
                <p:cNvSpPr/>
                <p:nvPr/>
              </p:nvSpPr>
              <p:spPr>
                <a:xfrm>
                  <a:off x="3230225" y="2386775"/>
                  <a:ext cx="11425" cy="25850"/>
                </a:xfrm>
                <a:custGeom>
                  <a:rect b="b" l="l" r="r" t="t"/>
                  <a:pathLst>
                    <a:path extrusionOk="0" h="1034" w="457">
                      <a:moveTo>
                        <a:pt x="92" y="1003"/>
                      </a:moveTo>
                      <a:cubicBezTo>
                        <a:pt x="153" y="1034"/>
                        <a:pt x="214" y="1034"/>
                        <a:pt x="274" y="1003"/>
                      </a:cubicBezTo>
                      <a:cubicBezTo>
                        <a:pt x="396" y="760"/>
                        <a:pt x="457" y="517"/>
                        <a:pt x="457" y="274"/>
                      </a:cubicBezTo>
                      <a:cubicBezTo>
                        <a:pt x="457" y="213"/>
                        <a:pt x="457" y="152"/>
                        <a:pt x="457" y="91"/>
                      </a:cubicBezTo>
                      <a:cubicBezTo>
                        <a:pt x="457" y="61"/>
                        <a:pt x="396" y="0"/>
                        <a:pt x="365" y="0"/>
                      </a:cubicBezTo>
                      <a:cubicBezTo>
                        <a:pt x="335" y="0"/>
                        <a:pt x="305" y="0"/>
                        <a:pt x="274" y="61"/>
                      </a:cubicBezTo>
                      <a:cubicBezTo>
                        <a:pt x="183" y="213"/>
                        <a:pt x="92" y="395"/>
                        <a:pt x="31" y="578"/>
                      </a:cubicBezTo>
                      <a:cubicBezTo>
                        <a:pt x="1" y="669"/>
                        <a:pt x="1" y="760"/>
                        <a:pt x="31" y="851"/>
                      </a:cubicBezTo>
                      <a:cubicBezTo>
                        <a:pt x="31" y="912"/>
                        <a:pt x="62" y="973"/>
                        <a:pt x="92" y="10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12"/>
                <p:cNvSpPr/>
                <p:nvPr/>
              </p:nvSpPr>
              <p:spPr>
                <a:xfrm>
                  <a:off x="3276575" y="2922500"/>
                  <a:ext cx="16750" cy="20525"/>
                </a:xfrm>
                <a:custGeom>
                  <a:rect b="b" l="l" r="r" t="t"/>
                  <a:pathLst>
                    <a:path extrusionOk="0" h="821" w="670">
                      <a:moveTo>
                        <a:pt x="335" y="30"/>
                      </a:moveTo>
                      <a:cubicBezTo>
                        <a:pt x="92" y="152"/>
                        <a:pt x="1" y="426"/>
                        <a:pt x="92" y="669"/>
                      </a:cubicBezTo>
                      <a:cubicBezTo>
                        <a:pt x="92" y="730"/>
                        <a:pt x="183" y="760"/>
                        <a:pt x="214" y="790"/>
                      </a:cubicBezTo>
                      <a:cubicBezTo>
                        <a:pt x="244" y="821"/>
                        <a:pt x="305" y="790"/>
                        <a:pt x="335" y="730"/>
                      </a:cubicBezTo>
                      <a:cubicBezTo>
                        <a:pt x="426" y="638"/>
                        <a:pt x="487" y="517"/>
                        <a:pt x="578" y="426"/>
                      </a:cubicBezTo>
                      <a:cubicBezTo>
                        <a:pt x="609" y="365"/>
                        <a:pt x="609" y="334"/>
                        <a:pt x="639" y="304"/>
                      </a:cubicBezTo>
                      <a:cubicBezTo>
                        <a:pt x="670" y="213"/>
                        <a:pt x="639" y="122"/>
                        <a:pt x="578" y="61"/>
                      </a:cubicBezTo>
                      <a:cubicBezTo>
                        <a:pt x="487" y="0"/>
                        <a:pt x="396" y="0"/>
                        <a:pt x="335" y="3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12"/>
                <p:cNvSpPr/>
                <p:nvPr/>
              </p:nvSpPr>
              <p:spPr>
                <a:xfrm>
                  <a:off x="3406525" y="3286475"/>
                  <a:ext cx="775" cy="25"/>
                </a:xfrm>
                <a:custGeom>
                  <a:rect b="b" l="l" r="r" t="t"/>
                  <a:pathLst>
                    <a:path extrusionOk="0" h="1" w="31">
                      <a:moveTo>
                        <a:pt x="1" y="0"/>
                      </a:moveTo>
                      <a:lnTo>
                        <a:pt x="1" y="0"/>
                      </a:lnTo>
                      <a:lnTo>
                        <a:pt x="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12"/>
                <p:cNvSpPr/>
                <p:nvPr/>
              </p:nvSpPr>
              <p:spPr>
                <a:xfrm>
                  <a:off x="3401200" y="3274325"/>
                  <a:ext cx="23600" cy="19025"/>
                </a:xfrm>
                <a:custGeom>
                  <a:rect b="b" l="l" r="r" t="t"/>
                  <a:pathLst>
                    <a:path extrusionOk="0" h="761" w="944">
                      <a:moveTo>
                        <a:pt x="609" y="760"/>
                      </a:moveTo>
                      <a:lnTo>
                        <a:pt x="882" y="760"/>
                      </a:lnTo>
                      <a:cubicBezTo>
                        <a:pt x="913" y="365"/>
                        <a:pt x="943" y="456"/>
                        <a:pt x="609" y="304"/>
                      </a:cubicBezTo>
                      <a:cubicBezTo>
                        <a:pt x="426" y="243"/>
                        <a:pt x="244" y="152"/>
                        <a:pt x="92" y="0"/>
                      </a:cubicBezTo>
                      <a:cubicBezTo>
                        <a:pt x="92" y="0"/>
                        <a:pt x="31" y="31"/>
                        <a:pt x="1" y="31"/>
                      </a:cubicBezTo>
                      <a:cubicBezTo>
                        <a:pt x="1" y="61"/>
                        <a:pt x="1" y="91"/>
                        <a:pt x="1" y="91"/>
                      </a:cubicBezTo>
                      <a:cubicBezTo>
                        <a:pt x="62" y="243"/>
                        <a:pt x="153" y="365"/>
                        <a:pt x="214" y="486"/>
                      </a:cubicBezTo>
                      <a:cubicBezTo>
                        <a:pt x="305" y="486"/>
                        <a:pt x="366" y="517"/>
                        <a:pt x="457" y="547"/>
                      </a:cubicBezTo>
                      <a:cubicBezTo>
                        <a:pt x="518" y="578"/>
                        <a:pt x="609" y="669"/>
                        <a:pt x="609" y="7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12"/>
                <p:cNvSpPr/>
                <p:nvPr/>
              </p:nvSpPr>
              <p:spPr>
                <a:xfrm>
                  <a:off x="3416400" y="3293325"/>
                  <a:ext cx="25" cy="25"/>
                </a:xfrm>
                <a:custGeom>
                  <a:rect b="b" l="l" r="r" t="t"/>
                  <a:pathLst>
                    <a:path extrusionOk="0" h="1" w="1">
                      <a:moveTo>
                        <a:pt x="1" y="0"/>
                      </a:move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12"/>
                <p:cNvSpPr/>
                <p:nvPr/>
              </p:nvSpPr>
              <p:spPr>
                <a:xfrm>
                  <a:off x="4047125" y="2628400"/>
                  <a:ext cx="15225" cy="16750"/>
                </a:xfrm>
                <a:custGeom>
                  <a:rect b="b" l="l" r="r" t="t"/>
                  <a:pathLst>
                    <a:path extrusionOk="0" h="670" w="609">
                      <a:moveTo>
                        <a:pt x="91" y="123"/>
                      </a:moveTo>
                      <a:cubicBezTo>
                        <a:pt x="61" y="183"/>
                        <a:pt x="31" y="244"/>
                        <a:pt x="31" y="305"/>
                      </a:cubicBezTo>
                      <a:cubicBezTo>
                        <a:pt x="0" y="426"/>
                        <a:pt x="61" y="548"/>
                        <a:pt x="152" y="609"/>
                      </a:cubicBezTo>
                      <a:cubicBezTo>
                        <a:pt x="274" y="670"/>
                        <a:pt x="426" y="670"/>
                        <a:pt x="517" y="609"/>
                      </a:cubicBezTo>
                      <a:cubicBezTo>
                        <a:pt x="547" y="578"/>
                        <a:pt x="547" y="548"/>
                        <a:pt x="578" y="548"/>
                      </a:cubicBezTo>
                      <a:cubicBezTo>
                        <a:pt x="578" y="518"/>
                        <a:pt x="608" y="487"/>
                        <a:pt x="578" y="487"/>
                      </a:cubicBezTo>
                      <a:cubicBezTo>
                        <a:pt x="517" y="366"/>
                        <a:pt x="456" y="244"/>
                        <a:pt x="395" y="92"/>
                      </a:cubicBezTo>
                      <a:cubicBezTo>
                        <a:pt x="304" y="1"/>
                        <a:pt x="152" y="1"/>
                        <a:pt x="91" y="1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12"/>
                <p:cNvSpPr/>
                <p:nvPr/>
              </p:nvSpPr>
              <p:spPr>
                <a:xfrm>
                  <a:off x="3352575" y="2306225"/>
                  <a:ext cx="15975" cy="16725"/>
                </a:xfrm>
                <a:custGeom>
                  <a:rect b="b" l="l" r="r" t="t"/>
                  <a:pathLst>
                    <a:path extrusionOk="0" h="669" w="639">
                      <a:moveTo>
                        <a:pt x="213" y="639"/>
                      </a:moveTo>
                      <a:cubicBezTo>
                        <a:pt x="274" y="669"/>
                        <a:pt x="365" y="669"/>
                        <a:pt x="396" y="639"/>
                      </a:cubicBezTo>
                      <a:cubicBezTo>
                        <a:pt x="517" y="517"/>
                        <a:pt x="608" y="395"/>
                        <a:pt x="639" y="243"/>
                      </a:cubicBezTo>
                      <a:cubicBezTo>
                        <a:pt x="639" y="213"/>
                        <a:pt x="639" y="152"/>
                        <a:pt x="608" y="122"/>
                      </a:cubicBezTo>
                      <a:cubicBezTo>
                        <a:pt x="548" y="61"/>
                        <a:pt x="456" y="0"/>
                        <a:pt x="365" y="0"/>
                      </a:cubicBezTo>
                      <a:cubicBezTo>
                        <a:pt x="183" y="61"/>
                        <a:pt x="0" y="243"/>
                        <a:pt x="122" y="456"/>
                      </a:cubicBezTo>
                      <a:cubicBezTo>
                        <a:pt x="183" y="517"/>
                        <a:pt x="213" y="578"/>
                        <a:pt x="213" y="63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12"/>
                <p:cNvSpPr/>
                <p:nvPr/>
              </p:nvSpPr>
              <p:spPr>
                <a:xfrm>
                  <a:off x="3363200" y="2438450"/>
                  <a:ext cx="14475" cy="15200"/>
                </a:xfrm>
                <a:custGeom>
                  <a:rect b="b" l="l" r="r" t="t"/>
                  <a:pathLst>
                    <a:path extrusionOk="0" h="608" w="579">
                      <a:moveTo>
                        <a:pt x="1" y="486"/>
                      </a:moveTo>
                      <a:cubicBezTo>
                        <a:pt x="1" y="486"/>
                        <a:pt x="1" y="517"/>
                        <a:pt x="31" y="547"/>
                      </a:cubicBezTo>
                      <a:cubicBezTo>
                        <a:pt x="123" y="608"/>
                        <a:pt x="244" y="608"/>
                        <a:pt x="366" y="547"/>
                      </a:cubicBezTo>
                      <a:cubicBezTo>
                        <a:pt x="457" y="517"/>
                        <a:pt x="518" y="426"/>
                        <a:pt x="548" y="334"/>
                      </a:cubicBezTo>
                      <a:cubicBezTo>
                        <a:pt x="579" y="152"/>
                        <a:pt x="427" y="30"/>
                        <a:pt x="275" y="0"/>
                      </a:cubicBezTo>
                      <a:cubicBezTo>
                        <a:pt x="214" y="30"/>
                        <a:pt x="183" y="30"/>
                        <a:pt x="153" y="61"/>
                      </a:cubicBezTo>
                      <a:cubicBezTo>
                        <a:pt x="62" y="182"/>
                        <a:pt x="1" y="334"/>
                        <a:pt x="1" y="4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12"/>
                <p:cNvSpPr/>
                <p:nvPr/>
              </p:nvSpPr>
              <p:spPr>
                <a:xfrm>
                  <a:off x="3267475" y="2388275"/>
                  <a:ext cx="14450" cy="12950"/>
                </a:xfrm>
                <a:custGeom>
                  <a:rect b="b" l="l" r="r" t="t"/>
                  <a:pathLst>
                    <a:path extrusionOk="0" h="518" w="578">
                      <a:moveTo>
                        <a:pt x="31" y="274"/>
                      </a:moveTo>
                      <a:cubicBezTo>
                        <a:pt x="91" y="426"/>
                        <a:pt x="213" y="518"/>
                        <a:pt x="395" y="518"/>
                      </a:cubicBezTo>
                      <a:cubicBezTo>
                        <a:pt x="486" y="518"/>
                        <a:pt x="578" y="426"/>
                        <a:pt x="578" y="305"/>
                      </a:cubicBezTo>
                      <a:cubicBezTo>
                        <a:pt x="547" y="153"/>
                        <a:pt x="426" y="1"/>
                        <a:pt x="243" y="1"/>
                      </a:cubicBezTo>
                      <a:cubicBezTo>
                        <a:pt x="91" y="1"/>
                        <a:pt x="0" y="123"/>
                        <a:pt x="31"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12"/>
                <p:cNvSpPr/>
                <p:nvPr/>
              </p:nvSpPr>
              <p:spPr>
                <a:xfrm>
                  <a:off x="3154250" y="2344200"/>
                  <a:ext cx="52450" cy="41075"/>
                </a:xfrm>
                <a:custGeom>
                  <a:rect b="b" l="l" r="r" t="t"/>
                  <a:pathLst>
                    <a:path extrusionOk="0" h="1643" w="2098">
                      <a:moveTo>
                        <a:pt x="335" y="639"/>
                      </a:moveTo>
                      <a:lnTo>
                        <a:pt x="335" y="639"/>
                      </a:lnTo>
                      <a:lnTo>
                        <a:pt x="365" y="639"/>
                      </a:lnTo>
                      <a:cubicBezTo>
                        <a:pt x="335" y="700"/>
                        <a:pt x="304" y="791"/>
                        <a:pt x="274" y="882"/>
                      </a:cubicBezTo>
                      <a:cubicBezTo>
                        <a:pt x="213" y="974"/>
                        <a:pt x="243" y="1095"/>
                        <a:pt x="304" y="1217"/>
                      </a:cubicBezTo>
                      <a:cubicBezTo>
                        <a:pt x="365" y="1308"/>
                        <a:pt x="426" y="1399"/>
                        <a:pt x="487" y="1490"/>
                      </a:cubicBezTo>
                      <a:cubicBezTo>
                        <a:pt x="547" y="1551"/>
                        <a:pt x="638" y="1582"/>
                        <a:pt x="730" y="1612"/>
                      </a:cubicBezTo>
                      <a:cubicBezTo>
                        <a:pt x="821" y="1612"/>
                        <a:pt x="912" y="1612"/>
                        <a:pt x="1003" y="1642"/>
                      </a:cubicBezTo>
                      <a:cubicBezTo>
                        <a:pt x="1155" y="1642"/>
                        <a:pt x="1307" y="1582"/>
                        <a:pt x="1429" y="1460"/>
                      </a:cubicBezTo>
                      <a:cubicBezTo>
                        <a:pt x="1520" y="1369"/>
                        <a:pt x="1581" y="1247"/>
                        <a:pt x="1611" y="1095"/>
                      </a:cubicBezTo>
                      <a:cubicBezTo>
                        <a:pt x="1611" y="1004"/>
                        <a:pt x="1702" y="943"/>
                        <a:pt x="1794" y="913"/>
                      </a:cubicBezTo>
                      <a:cubicBezTo>
                        <a:pt x="1854" y="882"/>
                        <a:pt x="1976" y="791"/>
                        <a:pt x="2067" y="730"/>
                      </a:cubicBezTo>
                      <a:cubicBezTo>
                        <a:pt x="2097" y="700"/>
                        <a:pt x="2097" y="639"/>
                        <a:pt x="2067" y="609"/>
                      </a:cubicBezTo>
                      <a:cubicBezTo>
                        <a:pt x="2037" y="578"/>
                        <a:pt x="2006" y="548"/>
                        <a:pt x="1976" y="518"/>
                      </a:cubicBezTo>
                      <a:cubicBezTo>
                        <a:pt x="1702" y="427"/>
                        <a:pt x="1398" y="366"/>
                        <a:pt x="1125" y="335"/>
                      </a:cubicBezTo>
                      <a:cubicBezTo>
                        <a:pt x="882" y="335"/>
                        <a:pt x="669" y="366"/>
                        <a:pt x="456" y="487"/>
                      </a:cubicBezTo>
                      <a:lnTo>
                        <a:pt x="456" y="487"/>
                      </a:lnTo>
                      <a:lnTo>
                        <a:pt x="456" y="487"/>
                      </a:lnTo>
                      <a:cubicBezTo>
                        <a:pt x="456" y="366"/>
                        <a:pt x="456" y="244"/>
                        <a:pt x="426" y="123"/>
                      </a:cubicBezTo>
                      <a:cubicBezTo>
                        <a:pt x="426" y="62"/>
                        <a:pt x="304" y="1"/>
                        <a:pt x="243" y="1"/>
                      </a:cubicBezTo>
                      <a:cubicBezTo>
                        <a:pt x="152" y="31"/>
                        <a:pt x="61" y="92"/>
                        <a:pt x="31" y="183"/>
                      </a:cubicBezTo>
                      <a:cubicBezTo>
                        <a:pt x="0" y="275"/>
                        <a:pt x="0" y="396"/>
                        <a:pt x="61" y="487"/>
                      </a:cubicBezTo>
                      <a:cubicBezTo>
                        <a:pt x="122" y="578"/>
                        <a:pt x="213" y="639"/>
                        <a:pt x="335" y="63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12"/>
                <p:cNvSpPr/>
                <p:nvPr/>
              </p:nvSpPr>
              <p:spPr>
                <a:xfrm>
                  <a:off x="3241625" y="3064575"/>
                  <a:ext cx="15225" cy="13725"/>
                </a:xfrm>
                <a:custGeom>
                  <a:rect b="b" l="l" r="r" t="t"/>
                  <a:pathLst>
                    <a:path extrusionOk="0" h="549" w="609">
                      <a:moveTo>
                        <a:pt x="183" y="518"/>
                      </a:moveTo>
                      <a:cubicBezTo>
                        <a:pt x="335" y="487"/>
                        <a:pt x="487" y="396"/>
                        <a:pt x="578" y="275"/>
                      </a:cubicBezTo>
                      <a:cubicBezTo>
                        <a:pt x="609" y="153"/>
                        <a:pt x="487" y="1"/>
                        <a:pt x="365" y="31"/>
                      </a:cubicBezTo>
                      <a:cubicBezTo>
                        <a:pt x="274" y="31"/>
                        <a:pt x="183" y="62"/>
                        <a:pt x="92" y="92"/>
                      </a:cubicBezTo>
                      <a:cubicBezTo>
                        <a:pt x="31" y="123"/>
                        <a:pt x="1" y="214"/>
                        <a:pt x="1" y="305"/>
                      </a:cubicBezTo>
                      <a:cubicBezTo>
                        <a:pt x="1" y="335"/>
                        <a:pt x="1" y="366"/>
                        <a:pt x="1" y="396"/>
                      </a:cubicBezTo>
                      <a:cubicBezTo>
                        <a:pt x="31" y="487"/>
                        <a:pt x="92" y="548"/>
                        <a:pt x="183" y="5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12"/>
                <p:cNvSpPr/>
                <p:nvPr/>
              </p:nvSpPr>
              <p:spPr>
                <a:xfrm>
                  <a:off x="3212750" y="2541025"/>
                  <a:ext cx="21300" cy="9150"/>
                </a:xfrm>
                <a:custGeom>
                  <a:rect b="b" l="l" r="r" t="t"/>
                  <a:pathLst>
                    <a:path extrusionOk="0" h="366" w="852">
                      <a:moveTo>
                        <a:pt x="578" y="304"/>
                      </a:moveTo>
                      <a:cubicBezTo>
                        <a:pt x="669" y="304"/>
                        <a:pt x="730" y="244"/>
                        <a:pt x="791" y="183"/>
                      </a:cubicBezTo>
                      <a:cubicBezTo>
                        <a:pt x="821" y="183"/>
                        <a:pt x="821" y="122"/>
                        <a:pt x="852" y="92"/>
                      </a:cubicBezTo>
                      <a:cubicBezTo>
                        <a:pt x="852" y="31"/>
                        <a:pt x="821" y="31"/>
                        <a:pt x="791" y="31"/>
                      </a:cubicBezTo>
                      <a:cubicBezTo>
                        <a:pt x="609" y="0"/>
                        <a:pt x="426" y="0"/>
                        <a:pt x="244" y="31"/>
                      </a:cubicBezTo>
                      <a:cubicBezTo>
                        <a:pt x="92" y="31"/>
                        <a:pt x="31" y="152"/>
                        <a:pt x="1" y="274"/>
                      </a:cubicBezTo>
                      <a:cubicBezTo>
                        <a:pt x="183" y="335"/>
                        <a:pt x="365" y="365"/>
                        <a:pt x="578" y="30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12"/>
                <p:cNvSpPr/>
                <p:nvPr/>
              </p:nvSpPr>
              <p:spPr>
                <a:xfrm>
                  <a:off x="3183875" y="2477200"/>
                  <a:ext cx="12950" cy="12925"/>
                </a:xfrm>
                <a:custGeom>
                  <a:rect b="b" l="l" r="r" t="t"/>
                  <a:pathLst>
                    <a:path extrusionOk="0" h="517" w="518">
                      <a:moveTo>
                        <a:pt x="183" y="487"/>
                      </a:moveTo>
                      <a:cubicBezTo>
                        <a:pt x="274" y="517"/>
                        <a:pt x="396" y="456"/>
                        <a:pt x="457" y="365"/>
                      </a:cubicBezTo>
                      <a:cubicBezTo>
                        <a:pt x="517" y="274"/>
                        <a:pt x="517" y="152"/>
                        <a:pt x="457" y="61"/>
                      </a:cubicBezTo>
                      <a:cubicBezTo>
                        <a:pt x="426" y="0"/>
                        <a:pt x="396" y="0"/>
                        <a:pt x="335" y="0"/>
                      </a:cubicBezTo>
                      <a:cubicBezTo>
                        <a:pt x="183" y="31"/>
                        <a:pt x="92" y="152"/>
                        <a:pt x="31" y="304"/>
                      </a:cubicBezTo>
                      <a:cubicBezTo>
                        <a:pt x="1" y="365"/>
                        <a:pt x="92" y="487"/>
                        <a:pt x="183" y="48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12"/>
                <p:cNvSpPr/>
                <p:nvPr/>
              </p:nvSpPr>
              <p:spPr>
                <a:xfrm>
                  <a:off x="4332825" y="2511400"/>
                  <a:ext cx="12950" cy="20525"/>
                </a:xfrm>
                <a:custGeom>
                  <a:rect b="b" l="l" r="r" t="t"/>
                  <a:pathLst>
                    <a:path extrusionOk="0" h="821" w="518">
                      <a:moveTo>
                        <a:pt x="62" y="0"/>
                      </a:moveTo>
                      <a:cubicBezTo>
                        <a:pt x="62" y="30"/>
                        <a:pt x="1" y="91"/>
                        <a:pt x="1" y="122"/>
                      </a:cubicBezTo>
                      <a:cubicBezTo>
                        <a:pt x="31" y="395"/>
                        <a:pt x="214" y="669"/>
                        <a:pt x="457" y="821"/>
                      </a:cubicBezTo>
                      <a:cubicBezTo>
                        <a:pt x="457" y="821"/>
                        <a:pt x="487" y="790"/>
                        <a:pt x="518" y="790"/>
                      </a:cubicBezTo>
                      <a:cubicBezTo>
                        <a:pt x="518" y="760"/>
                        <a:pt x="518" y="730"/>
                        <a:pt x="518" y="730"/>
                      </a:cubicBezTo>
                      <a:cubicBezTo>
                        <a:pt x="396" y="486"/>
                        <a:pt x="274" y="243"/>
                        <a:pt x="122" y="30"/>
                      </a:cubicBezTo>
                      <a:cubicBezTo>
                        <a:pt x="122" y="30"/>
                        <a:pt x="92" y="0"/>
                        <a:pt x="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12"/>
                <p:cNvSpPr/>
                <p:nvPr/>
              </p:nvSpPr>
              <p:spPr>
                <a:xfrm>
                  <a:off x="3310025" y="2898175"/>
                  <a:ext cx="12950" cy="12175"/>
                </a:xfrm>
                <a:custGeom>
                  <a:rect b="b" l="l" r="r" t="t"/>
                  <a:pathLst>
                    <a:path extrusionOk="0" h="487" w="518">
                      <a:moveTo>
                        <a:pt x="91" y="61"/>
                      </a:moveTo>
                      <a:cubicBezTo>
                        <a:pt x="0" y="122"/>
                        <a:pt x="31" y="244"/>
                        <a:pt x="122" y="365"/>
                      </a:cubicBezTo>
                      <a:cubicBezTo>
                        <a:pt x="122" y="395"/>
                        <a:pt x="152" y="426"/>
                        <a:pt x="213" y="456"/>
                      </a:cubicBezTo>
                      <a:cubicBezTo>
                        <a:pt x="243" y="487"/>
                        <a:pt x="335" y="487"/>
                        <a:pt x="395" y="456"/>
                      </a:cubicBezTo>
                      <a:cubicBezTo>
                        <a:pt x="426" y="426"/>
                        <a:pt x="456" y="365"/>
                        <a:pt x="517" y="335"/>
                      </a:cubicBezTo>
                      <a:cubicBezTo>
                        <a:pt x="517" y="244"/>
                        <a:pt x="456" y="152"/>
                        <a:pt x="395" y="92"/>
                      </a:cubicBezTo>
                      <a:cubicBezTo>
                        <a:pt x="274" y="61"/>
                        <a:pt x="183" y="0"/>
                        <a:pt x="91"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12"/>
                <p:cNvSpPr/>
                <p:nvPr/>
              </p:nvSpPr>
              <p:spPr>
                <a:xfrm>
                  <a:off x="3199075" y="3132975"/>
                  <a:ext cx="14475" cy="10675"/>
                </a:xfrm>
                <a:custGeom>
                  <a:rect b="b" l="l" r="r" t="t"/>
                  <a:pathLst>
                    <a:path extrusionOk="0" h="427" w="579">
                      <a:moveTo>
                        <a:pt x="152" y="61"/>
                      </a:moveTo>
                      <a:cubicBezTo>
                        <a:pt x="92" y="92"/>
                        <a:pt x="31" y="153"/>
                        <a:pt x="31" y="213"/>
                      </a:cubicBezTo>
                      <a:cubicBezTo>
                        <a:pt x="1" y="244"/>
                        <a:pt x="31" y="305"/>
                        <a:pt x="61" y="335"/>
                      </a:cubicBezTo>
                      <a:cubicBezTo>
                        <a:pt x="152" y="365"/>
                        <a:pt x="244" y="396"/>
                        <a:pt x="335" y="426"/>
                      </a:cubicBezTo>
                      <a:cubicBezTo>
                        <a:pt x="365" y="426"/>
                        <a:pt x="396" y="426"/>
                        <a:pt x="426" y="426"/>
                      </a:cubicBezTo>
                      <a:cubicBezTo>
                        <a:pt x="487" y="396"/>
                        <a:pt x="517" y="396"/>
                        <a:pt x="548" y="365"/>
                      </a:cubicBezTo>
                      <a:cubicBezTo>
                        <a:pt x="578" y="335"/>
                        <a:pt x="578" y="244"/>
                        <a:pt x="548" y="183"/>
                      </a:cubicBezTo>
                      <a:cubicBezTo>
                        <a:pt x="456" y="61"/>
                        <a:pt x="274" y="1"/>
                        <a:pt x="152"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12"/>
                <p:cNvSpPr/>
                <p:nvPr/>
              </p:nvSpPr>
              <p:spPr>
                <a:xfrm>
                  <a:off x="2339625" y="2863225"/>
                  <a:ext cx="15225" cy="11425"/>
                </a:xfrm>
                <a:custGeom>
                  <a:rect b="b" l="l" r="r" t="t"/>
                  <a:pathLst>
                    <a:path extrusionOk="0" h="457" w="609">
                      <a:moveTo>
                        <a:pt x="305" y="61"/>
                      </a:moveTo>
                      <a:cubicBezTo>
                        <a:pt x="183" y="183"/>
                        <a:pt x="62" y="243"/>
                        <a:pt x="1" y="426"/>
                      </a:cubicBezTo>
                      <a:cubicBezTo>
                        <a:pt x="153" y="456"/>
                        <a:pt x="305" y="456"/>
                        <a:pt x="457" y="426"/>
                      </a:cubicBezTo>
                      <a:cubicBezTo>
                        <a:pt x="518" y="395"/>
                        <a:pt x="548" y="365"/>
                        <a:pt x="578" y="335"/>
                      </a:cubicBezTo>
                      <a:cubicBezTo>
                        <a:pt x="609" y="304"/>
                        <a:pt x="578" y="152"/>
                        <a:pt x="548" y="91"/>
                      </a:cubicBezTo>
                      <a:cubicBezTo>
                        <a:pt x="487" y="31"/>
                        <a:pt x="366" y="0"/>
                        <a:pt x="305"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12"/>
                <p:cNvSpPr/>
                <p:nvPr/>
              </p:nvSpPr>
              <p:spPr>
                <a:xfrm>
                  <a:off x="2306200" y="2874625"/>
                  <a:ext cx="41050" cy="32700"/>
                </a:xfrm>
                <a:custGeom>
                  <a:rect b="b" l="l" r="r" t="t"/>
                  <a:pathLst>
                    <a:path extrusionOk="0" h="1308" w="1642">
                      <a:moveTo>
                        <a:pt x="1338" y="0"/>
                      </a:moveTo>
                      <a:cubicBezTo>
                        <a:pt x="1247" y="61"/>
                        <a:pt x="1156" y="91"/>
                        <a:pt x="1034" y="91"/>
                      </a:cubicBezTo>
                      <a:cubicBezTo>
                        <a:pt x="912" y="30"/>
                        <a:pt x="791" y="91"/>
                        <a:pt x="760" y="213"/>
                      </a:cubicBezTo>
                      <a:cubicBezTo>
                        <a:pt x="760" y="243"/>
                        <a:pt x="700" y="274"/>
                        <a:pt x="669" y="274"/>
                      </a:cubicBezTo>
                      <a:cubicBezTo>
                        <a:pt x="639" y="304"/>
                        <a:pt x="639" y="274"/>
                        <a:pt x="608" y="274"/>
                      </a:cubicBezTo>
                      <a:cubicBezTo>
                        <a:pt x="122" y="365"/>
                        <a:pt x="31" y="486"/>
                        <a:pt x="1" y="942"/>
                      </a:cubicBezTo>
                      <a:cubicBezTo>
                        <a:pt x="31" y="1003"/>
                        <a:pt x="61" y="1064"/>
                        <a:pt x="92" y="1094"/>
                      </a:cubicBezTo>
                      <a:cubicBezTo>
                        <a:pt x="153" y="1155"/>
                        <a:pt x="153" y="1216"/>
                        <a:pt x="213" y="1277"/>
                      </a:cubicBezTo>
                      <a:cubicBezTo>
                        <a:pt x="244" y="1307"/>
                        <a:pt x="274" y="1307"/>
                        <a:pt x="335" y="1307"/>
                      </a:cubicBezTo>
                      <a:cubicBezTo>
                        <a:pt x="548" y="1064"/>
                        <a:pt x="821" y="912"/>
                        <a:pt x="1125" y="790"/>
                      </a:cubicBezTo>
                      <a:cubicBezTo>
                        <a:pt x="1247" y="760"/>
                        <a:pt x="1338" y="608"/>
                        <a:pt x="1490" y="547"/>
                      </a:cubicBezTo>
                      <a:cubicBezTo>
                        <a:pt x="1642" y="486"/>
                        <a:pt x="1612" y="365"/>
                        <a:pt x="1612" y="243"/>
                      </a:cubicBezTo>
                      <a:cubicBezTo>
                        <a:pt x="1581" y="122"/>
                        <a:pt x="1551" y="152"/>
                        <a:pt x="1490" y="91"/>
                      </a:cubicBezTo>
                      <a:cubicBezTo>
                        <a:pt x="1429" y="61"/>
                        <a:pt x="1399" y="30"/>
                        <a:pt x="1368" y="0"/>
                      </a:cubicBezTo>
                      <a:lnTo>
                        <a:pt x="1368" y="0"/>
                      </a:lnTo>
                      <a:lnTo>
                        <a:pt x="13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12"/>
                <p:cNvSpPr/>
                <p:nvPr/>
              </p:nvSpPr>
              <p:spPr>
                <a:xfrm>
                  <a:off x="3377650" y="3856400"/>
                  <a:ext cx="10675" cy="11425"/>
                </a:xfrm>
                <a:custGeom>
                  <a:rect b="b" l="l" r="r" t="t"/>
                  <a:pathLst>
                    <a:path extrusionOk="0" h="457" w="427">
                      <a:moveTo>
                        <a:pt x="31" y="274"/>
                      </a:moveTo>
                      <a:cubicBezTo>
                        <a:pt x="1" y="365"/>
                        <a:pt x="92" y="456"/>
                        <a:pt x="183" y="456"/>
                      </a:cubicBezTo>
                      <a:cubicBezTo>
                        <a:pt x="304" y="456"/>
                        <a:pt x="396" y="365"/>
                        <a:pt x="426" y="243"/>
                      </a:cubicBezTo>
                      <a:cubicBezTo>
                        <a:pt x="426" y="122"/>
                        <a:pt x="365" y="31"/>
                        <a:pt x="244" y="0"/>
                      </a:cubicBezTo>
                      <a:cubicBezTo>
                        <a:pt x="152" y="0"/>
                        <a:pt x="61" y="61"/>
                        <a:pt x="31" y="152"/>
                      </a:cubicBezTo>
                      <a:cubicBezTo>
                        <a:pt x="31" y="183"/>
                        <a:pt x="31" y="243"/>
                        <a:pt x="31"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12"/>
                <p:cNvSpPr/>
                <p:nvPr/>
              </p:nvSpPr>
              <p:spPr>
                <a:xfrm>
                  <a:off x="4750775" y="2364725"/>
                  <a:ext cx="13700" cy="12175"/>
                </a:xfrm>
                <a:custGeom>
                  <a:rect b="b" l="l" r="r" t="t"/>
                  <a:pathLst>
                    <a:path extrusionOk="0" h="487" w="548">
                      <a:moveTo>
                        <a:pt x="396" y="457"/>
                      </a:moveTo>
                      <a:cubicBezTo>
                        <a:pt x="426" y="396"/>
                        <a:pt x="456" y="335"/>
                        <a:pt x="487" y="305"/>
                      </a:cubicBezTo>
                      <a:cubicBezTo>
                        <a:pt x="548" y="183"/>
                        <a:pt x="456" y="61"/>
                        <a:pt x="365" y="31"/>
                      </a:cubicBezTo>
                      <a:cubicBezTo>
                        <a:pt x="274" y="1"/>
                        <a:pt x="183" y="31"/>
                        <a:pt x="92" y="92"/>
                      </a:cubicBezTo>
                      <a:cubicBezTo>
                        <a:pt x="1" y="153"/>
                        <a:pt x="1" y="274"/>
                        <a:pt x="92" y="365"/>
                      </a:cubicBezTo>
                      <a:cubicBezTo>
                        <a:pt x="153" y="457"/>
                        <a:pt x="274" y="487"/>
                        <a:pt x="396" y="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12"/>
                <p:cNvSpPr/>
                <p:nvPr/>
              </p:nvSpPr>
              <p:spPr>
                <a:xfrm>
                  <a:off x="4985575" y="3838150"/>
                  <a:ext cx="13700" cy="8400"/>
                </a:xfrm>
                <a:custGeom>
                  <a:rect b="b" l="l" r="r" t="t"/>
                  <a:pathLst>
                    <a:path extrusionOk="0" h="336" w="548">
                      <a:moveTo>
                        <a:pt x="305" y="31"/>
                      </a:moveTo>
                      <a:cubicBezTo>
                        <a:pt x="244" y="1"/>
                        <a:pt x="214" y="1"/>
                        <a:pt x="153" y="31"/>
                      </a:cubicBezTo>
                      <a:cubicBezTo>
                        <a:pt x="122" y="61"/>
                        <a:pt x="62" y="92"/>
                        <a:pt x="31" y="122"/>
                      </a:cubicBezTo>
                      <a:cubicBezTo>
                        <a:pt x="1" y="183"/>
                        <a:pt x="92" y="305"/>
                        <a:pt x="183" y="305"/>
                      </a:cubicBezTo>
                      <a:cubicBezTo>
                        <a:pt x="305" y="335"/>
                        <a:pt x="426" y="274"/>
                        <a:pt x="518" y="183"/>
                      </a:cubicBezTo>
                      <a:cubicBezTo>
                        <a:pt x="548" y="122"/>
                        <a:pt x="518" y="92"/>
                        <a:pt x="487"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12"/>
                <p:cNvSpPr/>
                <p:nvPr/>
              </p:nvSpPr>
              <p:spPr>
                <a:xfrm>
                  <a:off x="3356375" y="2741625"/>
                  <a:ext cx="15225" cy="12950"/>
                </a:xfrm>
                <a:custGeom>
                  <a:rect b="b" l="l" r="r" t="t"/>
                  <a:pathLst>
                    <a:path extrusionOk="0" h="518" w="609">
                      <a:moveTo>
                        <a:pt x="456" y="31"/>
                      </a:moveTo>
                      <a:cubicBezTo>
                        <a:pt x="426" y="62"/>
                        <a:pt x="365" y="92"/>
                        <a:pt x="335" y="122"/>
                      </a:cubicBezTo>
                      <a:cubicBezTo>
                        <a:pt x="244" y="183"/>
                        <a:pt x="61" y="183"/>
                        <a:pt x="0" y="335"/>
                      </a:cubicBezTo>
                      <a:cubicBezTo>
                        <a:pt x="0" y="366"/>
                        <a:pt x="0" y="396"/>
                        <a:pt x="0" y="457"/>
                      </a:cubicBezTo>
                      <a:cubicBezTo>
                        <a:pt x="0" y="457"/>
                        <a:pt x="31" y="487"/>
                        <a:pt x="61" y="487"/>
                      </a:cubicBezTo>
                      <a:cubicBezTo>
                        <a:pt x="122" y="487"/>
                        <a:pt x="183" y="518"/>
                        <a:pt x="244" y="487"/>
                      </a:cubicBezTo>
                      <a:cubicBezTo>
                        <a:pt x="365" y="396"/>
                        <a:pt x="456" y="335"/>
                        <a:pt x="548" y="244"/>
                      </a:cubicBezTo>
                      <a:cubicBezTo>
                        <a:pt x="608" y="183"/>
                        <a:pt x="608" y="122"/>
                        <a:pt x="578" y="62"/>
                      </a:cubicBezTo>
                      <a:cubicBezTo>
                        <a:pt x="548" y="31"/>
                        <a:pt x="487" y="1"/>
                        <a:pt x="456"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12"/>
                <p:cNvSpPr/>
                <p:nvPr/>
              </p:nvSpPr>
              <p:spPr>
                <a:xfrm>
                  <a:off x="3398175" y="2784200"/>
                  <a:ext cx="12175" cy="9900"/>
                </a:xfrm>
                <a:custGeom>
                  <a:rect b="b" l="l" r="r" t="t"/>
                  <a:pathLst>
                    <a:path extrusionOk="0" h="396" w="487">
                      <a:moveTo>
                        <a:pt x="395" y="365"/>
                      </a:moveTo>
                      <a:cubicBezTo>
                        <a:pt x="426" y="365"/>
                        <a:pt x="456" y="304"/>
                        <a:pt x="487" y="274"/>
                      </a:cubicBezTo>
                      <a:cubicBezTo>
                        <a:pt x="487" y="213"/>
                        <a:pt x="487" y="182"/>
                        <a:pt x="456" y="152"/>
                      </a:cubicBezTo>
                      <a:cubicBezTo>
                        <a:pt x="395" y="61"/>
                        <a:pt x="304" y="0"/>
                        <a:pt x="183" y="0"/>
                      </a:cubicBezTo>
                      <a:cubicBezTo>
                        <a:pt x="122" y="0"/>
                        <a:pt x="61" y="61"/>
                        <a:pt x="31" y="122"/>
                      </a:cubicBezTo>
                      <a:cubicBezTo>
                        <a:pt x="0" y="182"/>
                        <a:pt x="31" y="243"/>
                        <a:pt x="91" y="304"/>
                      </a:cubicBezTo>
                      <a:cubicBezTo>
                        <a:pt x="183" y="365"/>
                        <a:pt x="304" y="395"/>
                        <a:pt x="395" y="3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12"/>
                <p:cNvSpPr/>
                <p:nvPr/>
              </p:nvSpPr>
              <p:spPr>
                <a:xfrm>
                  <a:off x="4701375" y="2403475"/>
                  <a:ext cx="14475" cy="9150"/>
                </a:xfrm>
                <a:custGeom>
                  <a:rect b="b" l="l" r="r" t="t"/>
                  <a:pathLst>
                    <a:path extrusionOk="0" h="366" w="579">
                      <a:moveTo>
                        <a:pt x="426" y="31"/>
                      </a:moveTo>
                      <a:cubicBezTo>
                        <a:pt x="366" y="31"/>
                        <a:pt x="274" y="1"/>
                        <a:pt x="214" y="1"/>
                      </a:cubicBezTo>
                      <a:cubicBezTo>
                        <a:pt x="183" y="1"/>
                        <a:pt x="122" y="1"/>
                        <a:pt x="92" y="31"/>
                      </a:cubicBezTo>
                      <a:cubicBezTo>
                        <a:pt x="62" y="62"/>
                        <a:pt x="31" y="92"/>
                        <a:pt x="31" y="153"/>
                      </a:cubicBezTo>
                      <a:cubicBezTo>
                        <a:pt x="1" y="183"/>
                        <a:pt x="31" y="214"/>
                        <a:pt x="92" y="244"/>
                      </a:cubicBezTo>
                      <a:cubicBezTo>
                        <a:pt x="244" y="244"/>
                        <a:pt x="426" y="305"/>
                        <a:pt x="578" y="366"/>
                      </a:cubicBezTo>
                      <a:lnTo>
                        <a:pt x="578" y="214"/>
                      </a:lnTo>
                      <a:cubicBezTo>
                        <a:pt x="548" y="62"/>
                        <a:pt x="548" y="62"/>
                        <a:pt x="426"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12"/>
                <p:cNvSpPr/>
                <p:nvPr/>
              </p:nvSpPr>
              <p:spPr>
                <a:xfrm>
                  <a:off x="4715825" y="2412600"/>
                  <a:ext cx="25" cy="775"/>
                </a:xfrm>
                <a:custGeom>
                  <a:rect b="b" l="l" r="r" t="t"/>
                  <a:pathLst>
                    <a:path extrusionOk="0" h="31" w="1">
                      <a:moveTo>
                        <a:pt x="0" y="1"/>
                      </a:moveTo>
                      <a:lnTo>
                        <a:pt x="0" y="31"/>
                      </a:lnTo>
                      <a:lnTo>
                        <a:pt x="0" y="3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12"/>
                <p:cNvSpPr/>
                <p:nvPr/>
              </p:nvSpPr>
              <p:spPr>
                <a:xfrm>
                  <a:off x="3546350" y="4468875"/>
                  <a:ext cx="25" cy="0"/>
                </a:xfrm>
                <a:custGeom>
                  <a:rect b="b" l="l" r="r" t="t"/>
                  <a:pathLst>
                    <a:path extrusionOk="0" h="0" w="1">
                      <a:moveTo>
                        <a:pt x="0" y="0"/>
                      </a:moveTo>
                      <a:lnTo>
                        <a:pt x="0" y="0"/>
                      </a:lnTo>
                      <a:lnTo>
                        <a:pt x="0" y="0"/>
                      </a:lnTo>
                      <a:lnTo>
                        <a:pt x="0" y="0"/>
                      </a:lnTo>
                      <a:cubicBezTo>
                        <a:pt x="0" y="0"/>
                        <a:pt x="0"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12"/>
                <p:cNvSpPr/>
                <p:nvPr/>
              </p:nvSpPr>
              <p:spPr>
                <a:xfrm>
                  <a:off x="3529625" y="4468875"/>
                  <a:ext cx="16750" cy="16725"/>
                </a:xfrm>
                <a:custGeom>
                  <a:rect b="b" l="l" r="r" t="t"/>
                  <a:pathLst>
                    <a:path extrusionOk="0" h="669" w="670">
                      <a:moveTo>
                        <a:pt x="244" y="274"/>
                      </a:moveTo>
                      <a:cubicBezTo>
                        <a:pt x="183" y="365"/>
                        <a:pt x="122" y="426"/>
                        <a:pt x="61" y="517"/>
                      </a:cubicBezTo>
                      <a:cubicBezTo>
                        <a:pt x="31" y="578"/>
                        <a:pt x="1" y="608"/>
                        <a:pt x="1" y="669"/>
                      </a:cubicBezTo>
                      <a:cubicBezTo>
                        <a:pt x="305" y="638"/>
                        <a:pt x="609" y="395"/>
                        <a:pt x="669" y="61"/>
                      </a:cubicBezTo>
                      <a:cubicBezTo>
                        <a:pt x="669" y="61"/>
                        <a:pt x="669" y="30"/>
                        <a:pt x="669" y="0"/>
                      </a:cubicBezTo>
                      <a:cubicBezTo>
                        <a:pt x="609" y="30"/>
                        <a:pt x="548" y="61"/>
                        <a:pt x="517" y="91"/>
                      </a:cubicBezTo>
                      <a:cubicBezTo>
                        <a:pt x="426" y="152"/>
                        <a:pt x="335" y="213"/>
                        <a:pt x="244"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12"/>
                <p:cNvSpPr/>
                <p:nvPr/>
              </p:nvSpPr>
              <p:spPr>
                <a:xfrm>
                  <a:off x="3535700" y="4475700"/>
                  <a:ext cx="25" cy="775"/>
                </a:xfrm>
                <a:custGeom>
                  <a:rect b="b" l="l" r="r" t="t"/>
                  <a:pathLst>
                    <a:path extrusionOk="0" h="31" w="1">
                      <a:moveTo>
                        <a:pt x="1" y="1"/>
                      </a:moveTo>
                      <a:lnTo>
                        <a:pt x="1" y="1"/>
                      </a:lnTo>
                      <a:lnTo>
                        <a:pt x="1" y="1"/>
                      </a:ln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12"/>
                <p:cNvSpPr/>
                <p:nvPr/>
              </p:nvSpPr>
              <p:spPr>
                <a:xfrm>
                  <a:off x="3870825" y="2289500"/>
                  <a:ext cx="10650" cy="9900"/>
                </a:xfrm>
                <a:custGeom>
                  <a:rect b="b" l="l" r="r" t="t"/>
                  <a:pathLst>
                    <a:path extrusionOk="0" h="396" w="426">
                      <a:moveTo>
                        <a:pt x="122" y="365"/>
                      </a:moveTo>
                      <a:cubicBezTo>
                        <a:pt x="152" y="365"/>
                        <a:pt x="213" y="365"/>
                        <a:pt x="274" y="396"/>
                      </a:cubicBezTo>
                      <a:cubicBezTo>
                        <a:pt x="304" y="365"/>
                        <a:pt x="365" y="335"/>
                        <a:pt x="365" y="274"/>
                      </a:cubicBezTo>
                      <a:cubicBezTo>
                        <a:pt x="426" y="183"/>
                        <a:pt x="365" y="61"/>
                        <a:pt x="243" y="31"/>
                      </a:cubicBezTo>
                      <a:cubicBezTo>
                        <a:pt x="183" y="0"/>
                        <a:pt x="92" y="31"/>
                        <a:pt x="31" y="152"/>
                      </a:cubicBezTo>
                      <a:cubicBezTo>
                        <a:pt x="0" y="213"/>
                        <a:pt x="31" y="304"/>
                        <a:pt x="122" y="3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12"/>
                <p:cNvSpPr/>
                <p:nvPr/>
              </p:nvSpPr>
              <p:spPr>
                <a:xfrm>
                  <a:off x="4680100" y="2427800"/>
                  <a:ext cx="10675" cy="11425"/>
                </a:xfrm>
                <a:custGeom>
                  <a:rect b="b" l="l" r="r" t="t"/>
                  <a:pathLst>
                    <a:path extrusionOk="0" h="457" w="427">
                      <a:moveTo>
                        <a:pt x="1" y="274"/>
                      </a:moveTo>
                      <a:cubicBezTo>
                        <a:pt x="1" y="304"/>
                        <a:pt x="31" y="365"/>
                        <a:pt x="62" y="396"/>
                      </a:cubicBezTo>
                      <a:cubicBezTo>
                        <a:pt x="183" y="456"/>
                        <a:pt x="305" y="426"/>
                        <a:pt x="396" y="335"/>
                      </a:cubicBezTo>
                      <a:cubicBezTo>
                        <a:pt x="426" y="335"/>
                        <a:pt x="426" y="304"/>
                        <a:pt x="426" y="274"/>
                      </a:cubicBezTo>
                      <a:cubicBezTo>
                        <a:pt x="396" y="213"/>
                        <a:pt x="335" y="122"/>
                        <a:pt x="274" y="61"/>
                      </a:cubicBezTo>
                      <a:cubicBezTo>
                        <a:pt x="214" y="0"/>
                        <a:pt x="153" y="61"/>
                        <a:pt x="62" y="92"/>
                      </a:cubicBezTo>
                      <a:cubicBezTo>
                        <a:pt x="31" y="152"/>
                        <a:pt x="31" y="213"/>
                        <a:pt x="1"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12"/>
                <p:cNvSpPr/>
                <p:nvPr/>
              </p:nvSpPr>
              <p:spPr>
                <a:xfrm>
                  <a:off x="4756850" y="2416400"/>
                  <a:ext cx="9900" cy="9150"/>
                </a:xfrm>
                <a:custGeom>
                  <a:rect b="b" l="l" r="r" t="t"/>
                  <a:pathLst>
                    <a:path extrusionOk="0" h="366" w="396">
                      <a:moveTo>
                        <a:pt x="1" y="213"/>
                      </a:moveTo>
                      <a:cubicBezTo>
                        <a:pt x="31" y="305"/>
                        <a:pt x="92" y="365"/>
                        <a:pt x="183" y="365"/>
                      </a:cubicBezTo>
                      <a:cubicBezTo>
                        <a:pt x="305" y="365"/>
                        <a:pt x="396" y="274"/>
                        <a:pt x="365" y="153"/>
                      </a:cubicBezTo>
                      <a:cubicBezTo>
                        <a:pt x="365" y="92"/>
                        <a:pt x="305" y="1"/>
                        <a:pt x="213" y="1"/>
                      </a:cubicBezTo>
                      <a:cubicBezTo>
                        <a:pt x="92" y="1"/>
                        <a:pt x="1" y="92"/>
                        <a:pt x="1"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12"/>
                <p:cNvSpPr/>
                <p:nvPr/>
              </p:nvSpPr>
              <p:spPr>
                <a:xfrm>
                  <a:off x="4700625" y="2417150"/>
                  <a:ext cx="14450" cy="8400"/>
                </a:xfrm>
                <a:custGeom>
                  <a:rect b="b" l="l" r="r" t="t"/>
                  <a:pathLst>
                    <a:path extrusionOk="0" h="336" w="578">
                      <a:moveTo>
                        <a:pt x="183" y="305"/>
                      </a:moveTo>
                      <a:cubicBezTo>
                        <a:pt x="335" y="214"/>
                        <a:pt x="456" y="123"/>
                        <a:pt x="578" y="1"/>
                      </a:cubicBezTo>
                      <a:lnTo>
                        <a:pt x="152" y="1"/>
                      </a:lnTo>
                      <a:cubicBezTo>
                        <a:pt x="61" y="1"/>
                        <a:pt x="0" y="92"/>
                        <a:pt x="0" y="183"/>
                      </a:cubicBezTo>
                      <a:cubicBezTo>
                        <a:pt x="0" y="244"/>
                        <a:pt x="31" y="275"/>
                        <a:pt x="61" y="305"/>
                      </a:cubicBezTo>
                      <a:cubicBezTo>
                        <a:pt x="92" y="335"/>
                        <a:pt x="152" y="335"/>
                        <a:pt x="183" y="30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12"/>
                <p:cNvSpPr/>
                <p:nvPr/>
              </p:nvSpPr>
              <p:spPr>
                <a:xfrm>
                  <a:off x="2439175" y="2829775"/>
                  <a:ext cx="25" cy="800"/>
                </a:xfrm>
                <a:custGeom>
                  <a:rect b="b" l="l" r="r" t="t"/>
                  <a:pathLst>
                    <a:path extrusionOk="0" h="32" w="1">
                      <a:moveTo>
                        <a:pt x="1" y="31"/>
                      </a:moveTo>
                      <a:lnTo>
                        <a:pt x="1" y="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12"/>
                <p:cNvSpPr/>
                <p:nvPr/>
              </p:nvSpPr>
              <p:spPr>
                <a:xfrm>
                  <a:off x="4151975" y="3092700"/>
                  <a:ext cx="800" cy="800"/>
                </a:xfrm>
                <a:custGeom>
                  <a:rect b="b" l="l" r="r" t="t"/>
                  <a:pathLst>
                    <a:path extrusionOk="0" h="32" w="32">
                      <a:moveTo>
                        <a:pt x="1" y="1"/>
                      </a:moveTo>
                      <a:lnTo>
                        <a:pt x="1" y="1"/>
                      </a:lnTo>
                      <a:lnTo>
                        <a:pt x="1" y="31"/>
                      </a:lnTo>
                      <a:lnTo>
                        <a:pt x="3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12"/>
                <p:cNvSpPr/>
                <p:nvPr/>
              </p:nvSpPr>
              <p:spPr>
                <a:xfrm>
                  <a:off x="4151975" y="3080550"/>
                  <a:ext cx="9150" cy="11425"/>
                </a:xfrm>
                <a:custGeom>
                  <a:rect b="b" l="l" r="r" t="t"/>
                  <a:pathLst>
                    <a:path extrusionOk="0" h="457" w="366">
                      <a:moveTo>
                        <a:pt x="365" y="122"/>
                      </a:moveTo>
                      <a:cubicBezTo>
                        <a:pt x="365" y="61"/>
                        <a:pt x="365" y="31"/>
                        <a:pt x="305" y="0"/>
                      </a:cubicBezTo>
                      <a:cubicBezTo>
                        <a:pt x="274" y="0"/>
                        <a:pt x="274" y="0"/>
                        <a:pt x="244" y="0"/>
                      </a:cubicBezTo>
                      <a:cubicBezTo>
                        <a:pt x="122" y="31"/>
                        <a:pt x="31" y="91"/>
                        <a:pt x="31" y="213"/>
                      </a:cubicBezTo>
                      <a:cubicBezTo>
                        <a:pt x="1" y="304"/>
                        <a:pt x="1" y="395"/>
                        <a:pt x="31" y="456"/>
                      </a:cubicBezTo>
                      <a:cubicBezTo>
                        <a:pt x="62" y="456"/>
                        <a:pt x="92" y="456"/>
                        <a:pt x="122" y="426"/>
                      </a:cubicBezTo>
                      <a:cubicBezTo>
                        <a:pt x="244" y="365"/>
                        <a:pt x="335" y="243"/>
                        <a:pt x="365"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12"/>
                <p:cNvSpPr/>
                <p:nvPr/>
              </p:nvSpPr>
              <p:spPr>
                <a:xfrm>
                  <a:off x="3114725" y="2700600"/>
                  <a:ext cx="10675" cy="10675"/>
                </a:xfrm>
                <a:custGeom>
                  <a:rect b="b" l="l" r="r" t="t"/>
                  <a:pathLst>
                    <a:path extrusionOk="0" h="427" w="427">
                      <a:moveTo>
                        <a:pt x="335" y="1"/>
                      </a:moveTo>
                      <a:cubicBezTo>
                        <a:pt x="244" y="31"/>
                        <a:pt x="183" y="61"/>
                        <a:pt x="92" y="122"/>
                      </a:cubicBezTo>
                      <a:cubicBezTo>
                        <a:pt x="31" y="152"/>
                        <a:pt x="1" y="244"/>
                        <a:pt x="31" y="335"/>
                      </a:cubicBezTo>
                      <a:cubicBezTo>
                        <a:pt x="31" y="396"/>
                        <a:pt x="92" y="426"/>
                        <a:pt x="122" y="396"/>
                      </a:cubicBezTo>
                      <a:cubicBezTo>
                        <a:pt x="274" y="335"/>
                        <a:pt x="365" y="213"/>
                        <a:pt x="426" y="61"/>
                      </a:cubicBezTo>
                      <a:cubicBezTo>
                        <a:pt x="426" y="31"/>
                        <a:pt x="426" y="31"/>
                        <a:pt x="396" y="1"/>
                      </a:cubicBezTo>
                      <a:cubicBezTo>
                        <a:pt x="365" y="1"/>
                        <a:pt x="365"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12"/>
                <p:cNvSpPr/>
                <p:nvPr/>
              </p:nvSpPr>
              <p:spPr>
                <a:xfrm>
                  <a:off x="3412600" y="2984050"/>
                  <a:ext cx="7625" cy="7625"/>
                </a:xfrm>
                <a:custGeom>
                  <a:rect b="b" l="l" r="r" t="t"/>
                  <a:pathLst>
                    <a:path extrusionOk="0" h="305" w="305">
                      <a:moveTo>
                        <a:pt x="153" y="30"/>
                      </a:moveTo>
                      <a:cubicBezTo>
                        <a:pt x="92" y="91"/>
                        <a:pt x="62" y="122"/>
                        <a:pt x="1" y="182"/>
                      </a:cubicBezTo>
                      <a:cubicBezTo>
                        <a:pt x="1" y="213"/>
                        <a:pt x="1" y="213"/>
                        <a:pt x="1" y="243"/>
                      </a:cubicBezTo>
                      <a:cubicBezTo>
                        <a:pt x="62" y="274"/>
                        <a:pt x="92" y="304"/>
                        <a:pt x="122" y="304"/>
                      </a:cubicBezTo>
                      <a:cubicBezTo>
                        <a:pt x="183" y="274"/>
                        <a:pt x="244" y="243"/>
                        <a:pt x="274" y="213"/>
                      </a:cubicBezTo>
                      <a:cubicBezTo>
                        <a:pt x="305" y="182"/>
                        <a:pt x="305" y="122"/>
                        <a:pt x="305" y="91"/>
                      </a:cubicBezTo>
                      <a:cubicBezTo>
                        <a:pt x="274" y="30"/>
                        <a:pt x="213" y="0"/>
                        <a:pt x="153" y="3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12"/>
                <p:cNvSpPr/>
                <p:nvPr/>
              </p:nvSpPr>
              <p:spPr>
                <a:xfrm>
                  <a:off x="3249225" y="2434650"/>
                  <a:ext cx="11425" cy="8375"/>
                </a:xfrm>
                <a:custGeom>
                  <a:rect b="b" l="l" r="r" t="t"/>
                  <a:pathLst>
                    <a:path extrusionOk="0" h="335" w="457">
                      <a:moveTo>
                        <a:pt x="457" y="122"/>
                      </a:moveTo>
                      <a:cubicBezTo>
                        <a:pt x="457" y="91"/>
                        <a:pt x="426" y="61"/>
                        <a:pt x="396" y="61"/>
                      </a:cubicBezTo>
                      <a:cubicBezTo>
                        <a:pt x="274" y="0"/>
                        <a:pt x="122" y="30"/>
                        <a:pt x="31" y="122"/>
                      </a:cubicBezTo>
                      <a:cubicBezTo>
                        <a:pt x="1" y="152"/>
                        <a:pt x="1" y="213"/>
                        <a:pt x="31" y="243"/>
                      </a:cubicBezTo>
                      <a:cubicBezTo>
                        <a:pt x="61" y="274"/>
                        <a:pt x="122" y="304"/>
                        <a:pt x="183" y="334"/>
                      </a:cubicBezTo>
                      <a:cubicBezTo>
                        <a:pt x="274" y="274"/>
                        <a:pt x="365" y="213"/>
                        <a:pt x="426" y="152"/>
                      </a:cubicBezTo>
                      <a:cubicBezTo>
                        <a:pt x="457" y="152"/>
                        <a:pt x="457" y="122"/>
                        <a:pt x="457"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12"/>
                <p:cNvSpPr/>
                <p:nvPr/>
              </p:nvSpPr>
              <p:spPr>
                <a:xfrm>
                  <a:off x="3253025" y="2442250"/>
                  <a:ext cx="800" cy="25"/>
                </a:xfrm>
                <a:custGeom>
                  <a:rect b="b" l="l" r="r" t="t"/>
                  <a:pathLst>
                    <a:path extrusionOk="0" h="1" w="32">
                      <a:moveTo>
                        <a:pt x="31" y="0"/>
                      </a:moveTo>
                      <a:lnTo>
                        <a:pt x="1" y="0"/>
                      </a:ln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12"/>
                <p:cNvSpPr/>
                <p:nvPr/>
              </p:nvSpPr>
              <p:spPr>
                <a:xfrm>
                  <a:off x="3268975" y="2823700"/>
                  <a:ext cx="7625" cy="9900"/>
                </a:xfrm>
                <a:custGeom>
                  <a:rect b="b" l="l" r="r" t="t"/>
                  <a:pathLst>
                    <a:path extrusionOk="0" h="396" w="305">
                      <a:moveTo>
                        <a:pt x="92" y="1"/>
                      </a:moveTo>
                      <a:cubicBezTo>
                        <a:pt x="62" y="1"/>
                        <a:pt x="31" y="31"/>
                        <a:pt x="1" y="61"/>
                      </a:cubicBezTo>
                      <a:cubicBezTo>
                        <a:pt x="1" y="92"/>
                        <a:pt x="1" y="153"/>
                        <a:pt x="1" y="183"/>
                      </a:cubicBezTo>
                      <a:cubicBezTo>
                        <a:pt x="62" y="244"/>
                        <a:pt x="123" y="335"/>
                        <a:pt x="183" y="396"/>
                      </a:cubicBezTo>
                      <a:cubicBezTo>
                        <a:pt x="214" y="396"/>
                        <a:pt x="214" y="396"/>
                        <a:pt x="244" y="396"/>
                      </a:cubicBezTo>
                      <a:cubicBezTo>
                        <a:pt x="274" y="365"/>
                        <a:pt x="305" y="335"/>
                        <a:pt x="305" y="305"/>
                      </a:cubicBezTo>
                      <a:cubicBezTo>
                        <a:pt x="274" y="153"/>
                        <a:pt x="214" y="61"/>
                        <a:pt x="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12"/>
                <p:cNvSpPr/>
                <p:nvPr/>
              </p:nvSpPr>
              <p:spPr>
                <a:xfrm>
                  <a:off x="3456675" y="2959725"/>
                  <a:ext cx="6875" cy="10650"/>
                </a:xfrm>
                <a:custGeom>
                  <a:rect b="b" l="l" r="r" t="t"/>
                  <a:pathLst>
                    <a:path extrusionOk="0" h="426" w="275">
                      <a:moveTo>
                        <a:pt x="213" y="31"/>
                      </a:moveTo>
                      <a:cubicBezTo>
                        <a:pt x="183" y="31"/>
                        <a:pt x="122" y="31"/>
                        <a:pt x="122" y="61"/>
                      </a:cubicBezTo>
                      <a:cubicBezTo>
                        <a:pt x="61" y="92"/>
                        <a:pt x="31" y="152"/>
                        <a:pt x="1" y="213"/>
                      </a:cubicBezTo>
                      <a:cubicBezTo>
                        <a:pt x="1" y="274"/>
                        <a:pt x="31" y="335"/>
                        <a:pt x="61" y="365"/>
                      </a:cubicBezTo>
                      <a:cubicBezTo>
                        <a:pt x="61" y="396"/>
                        <a:pt x="153" y="426"/>
                        <a:pt x="183" y="426"/>
                      </a:cubicBezTo>
                      <a:cubicBezTo>
                        <a:pt x="213" y="365"/>
                        <a:pt x="244" y="335"/>
                        <a:pt x="274" y="274"/>
                      </a:cubicBezTo>
                      <a:cubicBezTo>
                        <a:pt x="274" y="213"/>
                        <a:pt x="274" y="122"/>
                        <a:pt x="244" y="61"/>
                      </a:cubicBezTo>
                      <a:cubicBezTo>
                        <a:pt x="244" y="0"/>
                        <a:pt x="244" y="31"/>
                        <a:pt x="213"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12"/>
                <p:cNvSpPr/>
                <p:nvPr/>
              </p:nvSpPr>
              <p:spPr>
                <a:xfrm>
                  <a:off x="4715825" y="2331300"/>
                  <a:ext cx="9900" cy="6850"/>
                </a:xfrm>
                <a:custGeom>
                  <a:rect b="b" l="l" r="r" t="t"/>
                  <a:pathLst>
                    <a:path extrusionOk="0" h="274" w="396">
                      <a:moveTo>
                        <a:pt x="152" y="274"/>
                      </a:moveTo>
                      <a:cubicBezTo>
                        <a:pt x="183" y="274"/>
                        <a:pt x="213" y="274"/>
                        <a:pt x="244" y="274"/>
                      </a:cubicBezTo>
                      <a:cubicBezTo>
                        <a:pt x="335" y="274"/>
                        <a:pt x="395" y="183"/>
                        <a:pt x="365" y="91"/>
                      </a:cubicBezTo>
                      <a:cubicBezTo>
                        <a:pt x="335" y="31"/>
                        <a:pt x="274" y="0"/>
                        <a:pt x="213" y="0"/>
                      </a:cubicBezTo>
                      <a:cubicBezTo>
                        <a:pt x="122" y="0"/>
                        <a:pt x="0" y="91"/>
                        <a:pt x="31" y="152"/>
                      </a:cubicBezTo>
                      <a:cubicBezTo>
                        <a:pt x="61" y="183"/>
                        <a:pt x="92" y="243"/>
                        <a:pt x="152"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12"/>
                <p:cNvSpPr/>
                <p:nvPr/>
              </p:nvSpPr>
              <p:spPr>
                <a:xfrm>
                  <a:off x="4758375" y="2332050"/>
                  <a:ext cx="7625" cy="6100"/>
                </a:xfrm>
                <a:custGeom>
                  <a:rect b="b" l="l" r="r" t="t"/>
                  <a:pathLst>
                    <a:path extrusionOk="0" h="244" w="305">
                      <a:moveTo>
                        <a:pt x="152" y="244"/>
                      </a:moveTo>
                      <a:cubicBezTo>
                        <a:pt x="244" y="244"/>
                        <a:pt x="304" y="153"/>
                        <a:pt x="274" y="92"/>
                      </a:cubicBezTo>
                      <a:cubicBezTo>
                        <a:pt x="274" y="31"/>
                        <a:pt x="213" y="1"/>
                        <a:pt x="152" y="1"/>
                      </a:cubicBezTo>
                      <a:cubicBezTo>
                        <a:pt x="92" y="1"/>
                        <a:pt x="1" y="92"/>
                        <a:pt x="31" y="153"/>
                      </a:cubicBezTo>
                      <a:cubicBezTo>
                        <a:pt x="61" y="183"/>
                        <a:pt x="122" y="213"/>
                        <a:pt x="152" y="24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12"/>
                <p:cNvSpPr/>
                <p:nvPr/>
              </p:nvSpPr>
              <p:spPr>
                <a:xfrm>
                  <a:off x="3129175" y="2390575"/>
                  <a:ext cx="8375" cy="6850"/>
                </a:xfrm>
                <a:custGeom>
                  <a:rect b="b" l="l" r="r" t="t"/>
                  <a:pathLst>
                    <a:path extrusionOk="0" h="274" w="335">
                      <a:moveTo>
                        <a:pt x="0" y="61"/>
                      </a:moveTo>
                      <a:cubicBezTo>
                        <a:pt x="0" y="91"/>
                        <a:pt x="0" y="152"/>
                        <a:pt x="31" y="182"/>
                      </a:cubicBezTo>
                      <a:cubicBezTo>
                        <a:pt x="61" y="243"/>
                        <a:pt x="122" y="274"/>
                        <a:pt x="213" y="274"/>
                      </a:cubicBezTo>
                      <a:cubicBezTo>
                        <a:pt x="274" y="274"/>
                        <a:pt x="334" y="213"/>
                        <a:pt x="334" y="152"/>
                      </a:cubicBezTo>
                      <a:cubicBezTo>
                        <a:pt x="334" y="122"/>
                        <a:pt x="304" y="61"/>
                        <a:pt x="274" y="31"/>
                      </a:cubicBezTo>
                      <a:cubicBezTo>
                        <a:pt x="213" y="0"/>
                        <a:pt x="152" y="0"/>
                        <a:pt x="91" y="0"/>
                      </a:cubicBezTo>
                      <a:cubicBezTo>
                        <a:pt x="61" y="0"/>
                        <a:pt x="0" y="31"/>
                        <a:pt x="0"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12"/>
                <p:cNvSpPr/>
                <p:nvPr/>
              </p:nvSpPr>
              <p:spPr>
                <a:xfrm>
                  <a:off x="3264425" y="2492400"/>
                  <a:ext cx="12950" cy="8375"/>
                </a:xfrm>
                <a:custGeom>
                  <a:rect b="b" l="l" r="r" t="t"/>
                  <a:pathLst>
                    <a:path extrusionOk="0" h="335" w="518">
                      <a:moveTo>
                        <a:pt x="365" y="213"/>
                      </a:moveTo>
                      <a:lnTo>
                        <a:pt x="517" y="182"/>
                      </a:lnTo>
                      <a:cubicBezTo>
                        <a:pt x="365" y="61"/>
                        <a:pt x="183" y="0"/>
                        <a:pt x="1" y="61"/>
                      </a:cubicBezTo>
                      <a:cubicBezTo>
                        <a:pt x="92" y="334"/>
                        <a:pt x="92" y="334"/>
                        <a:pt x="365"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12"/>
                <p:cNvSpPr/>
                <p:nvPr/>
              </p:nvSpPr>
              <p:spPr>
                <a:xfrm>
                  <a:off x="3264425" y="2494675"/>
                  <a:ext cx="25" cy="25"/>
                </a:xfrm>
                <a:custGeom>
                  <a:rect b="b" l="l" r="r" t="t"/>
                  <a:pathLst>
                    <a:path extrusionOk="0" h="1" w="1">
                      <a:moveTo>
                        <a:pt x="1" y="0"/>
                      </a:moveTo>
                      <a:lnTo>
                        <a:pt x="1" y="0"/>
                      </a:ln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12"/>
                <p:cNvSpPr/>
                <p:nvPr/>
              </p:nvSpPr>
              <p:spPr>
                <a:xfrm>
                  <a:off x="3385250" y="3797125"/>
                  <a:ext cx="6100" cy="6850"/>
                </a:xfrm>
                <a:custGeom>
                  <a:rect b="b" l="l" r="r" t="t"/>
                  <a:pathLst>
                    <a:path extrusionOk="0" h="274" w="244">
                      <a:moveTo>
                        <a:pt x="183" y="31"/>
                      </a:moveTo>
                      <a:cubicBezTo>
                        <a:pt x="152" y="0"/>
                        <a:pt x="92" y="0"/>
                        <a:pt x="61" y="0"/>
                      </a:cubicBezTo>
                      <a:cubicBezTo>
                        <a:pt x="31" y="31"/>
                        <a:pt x="0" y="92"/>
                        <a:pt x="31" y="122"/>
                      </a:cubicBezTo>
                      <a:cubicBezTo>
                        <a:pt x="31" y="183"/>
                        <a:pt x="92" y="213"/>
                        <a:pt x="122" y="274"/>
                      </a:cubicBezTo>
                      <a:cubicBezTo>
                        <a:pt x="122" y="274"/>
                        <a:pt x="213" y="243"/>
                        <a:pt x="244" y="213"/>
                      </a:cubicBezTo>
                      <a:cubicBezTo>
                        <a:pt x="244" y="152"/>
                        <a:pt x="213" y="92"/>
                        <a:pt x="183"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12"/>
                <p:cNvSpPr/>
                <p:nvPr/>
              </p:nvSpPr>
              <p:spPr>
                <a:xfrm>
                  <a:off x="3379925" y="3772800"/>
                  <a:ext cx="7625" cy="6875"/>
                </a:xfrm>
                <a:custGeom>
                  <a:rect b="b" l="l" r="r" t="t"/>
                  <a:pathLst>
                    <a:path extrusionOk="0" h="275" w="305">
                      <a:moveTo>
                        <a:pt x="305" y="92"/>
                      </a:moveTo>
                      <a:cubicBezTo>
                        <a:pt x="274" y="61"/>
                        <a:pt x="244" y="1"/>
                        <a:pt x="213" y="1"/>
                      </a:cubicBezTo>
                      <a:cubicBezTo>
                        <a:pt x="122" y="1"/>
                        <a:pt x="31" y="61"/>
                        <a:pt x="1" y="122"/>
                      </a:cubicBezTo>
                      <a:cubicBezTo>
                        <a:pt x="1" y="183"/>
                        <a:pt x="1" y="213"/>
                        <a:pt x="61" y="244"/>
                      </a:cubicBezTo>
                      <a:cubicBezTo>
                        <a:pt x="153" y="274"/>
                        <a:pt x="274" y="213"/>
                        <a:pt x="305"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12"/>
                <p:cNvSpPr/>
                <p:nvPr/>
              </p:nvSpPr>
              <p:spPr>
                <a:xfrm>
                  <a:off x="3326725" y="2895900"/>
                  <a:ext cx="9150" cy="7625"/>
                </a:xfrm>
                <a:custGeom>
                  <a:rect b="b" l="l" r="r" t="t"/>
                  <a:pathLst>
                    <a:path extrusionOk="0" h="305" w="366">
                      <a:moveTo>
                        <a:pt x="92" y="31"/>
                      </a:moveTo>
                      <a:cubicBezTo>
                        <a:pt x="31" y="31"/>
                        <a:pt x="1" y="91"/>
                        <a:pt x="31" y="122"/>
                      </a:cubicBezTo>
                      <a:cubicBezTo>
                        <a:pt x="62" y="213"/>
                        <a:pt x="123" y="274"/>
                        <a:pt x="214" y="304"/>
                      </a:cubicBezTo>
                      <a:cubicBezTo>
                        <a:pt x="244" y="304"/>
                        <a:pt x="305" y="274"/>
                        <a:pt x="366" y="243"/>
                      </a:cubicBezTo>
                      <a:cubicBezTo>
                        <a:pt x="366" y="213"/>
                        <a:pt x="366" y="183"/>
                        <a:pt x="366" y="183"/>
                      </a:cubicBezTo>
                      <a:cubicBezTo>
                        <a:pt x="335" y="61"/>
                        <a:pt x="214" y="0"/>
                        <a:pt x="92"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12"/>
                <p:cNvSpPr/>
                <p:nvPr/>
              </p:nvSpPr>
              <p:spPr>
                <a:xfrm>
                  <a:off x="3159550" y="3642875"/>
                  <a:ext cx="6875" cy="7600"/>
                </a:xfrm>
                <a:custGeom>
                  <a:rect b="b" l="l" r="r" t="t"/>
                  <a:pathLst>
                    <a:path extrusionOk="0" h="304" w="275">
                      <a:moveTo>
                        <a:pt x="153" y="0"/>
                      </a:moveTo>
                      <a:cubicBezTo>
                        <a:pt x="62" y="0"/>
                        <a:pt x="1" y="91"/>
                        <a:pt x="1" y="182"/>
                      </a:cubicBezTo>
                      <a:cubicBezTo>
                        <a:pt x="31" y="243"/>
                        <a:pt x="62" y="304"/>
                        <a:pt x="153" y="304"/>
                      </a:cubicBezTo>
                      <a:cubicBezTo>
                        <a:pt x="214" y="304"/>
                        <a:pt x="275" y="243"/>
                        <a:pt x="275" y="182"/>
                      </a:cubicBezTo>
                      <a:cubicBezTo>
                        <a:pt x="244" y="91"/>
                        <a:pt x="214" y="0"/>
                        <a:pt x="1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12"/>
                <p:cNvSpPr/>
                <p:nvPr/>
              </p:nvSpPr>
              <p:spPr>
                <a:xfrm>
                  <a:off x="3174000" y="3613975"/>
                  <a:ext cx="7625" cy="9925"/>
                </a:xfrm>
                <a:custGeom>
                  <a:rect b="b" l="l" r="r" t="t"/>
                  <a:pathLst>
                    <a:path extrusionOk="0" h="397" w="305">
                      <a:moveTo>
                        <a:pt x="183" y="396"/>
                      </a:moveTo>
                      <a:cubicBezTo>
                        <a:pt x="304" y="275"/>
                        <a:pt x="274" y="92"/>
                        <a:pt x="122" y="1"/>
                      </a:cubicBezTo>
                      <a:cubicBezTo>
                        <a:pt x="92" y="1"/>
                        <a:pt x="61" y="1"/>
                        <a:pt x="61" y="31"/>
                      </a:cubicBezTo>
                      <a:cubicBezTo>
                        <a:pt x="0" y="153"/>
                        <a:pt x="31" y="275"/>
                        <a:pt x="122" y="396"/>
                      </a:cubicBezTo>
                      <a:cubicBezTo>
                        <a:pt x="122" y="396"/>
                        <a:pt x="152" y="396"/>
                        <a:pt x="183" y="39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12"/>
                <p:cNvSpPr/>
                <p:nvPr/>
              </p:nvSpPr>
              <p:spPr>
                <a:xfrm>
                  <a:off x="3157275" y="3613225"/>
                  <a:ext cx="8400" cy="6100"/>
                </a:xfrm>
                <a:custGeom>
                  <a:rect b="b" l="l" r="r" t="t"/>
                  <a:pathLst>
                    <a:path extrusionOk="0" h="244" w="336">
                      <a:moveTo>
                        <a:pt x="1" y="92"/>
                      </a:moveTo>
                      <a:cubicBezTo>
                        <a:pt x="1" y="92"/>
                        <a:pt x="1" y="153"/>
                        <a:pt x="1" y="183"/>
                      </a:cubicBezTo>
                      <a:cubicBezTo>
                        <a:pt x="1" y="244"/>
                        <a:pt x="31" y="213"/>
                        <a:pt x="62" y="213"/>
                      </a:cubicBezTo>
                      <a:cubicBezTo>
                        <a:pt x="153" y="213"/>
                        <a:pt x="244" y="183"/>
                        <a:pt x="305" y="122"/>
                      </a:cubicBezTo>
                      <a:cubicBezTo>
                        <a:pt x="305" y="122"/>
                        <a:pt x="305" y="92"/>
                        <a:pt x="335" y="61"/>
                      </a:cubicBezTo>
                      <a:cubicBezTo>
                        <a:pt x="335" y="31"/>
                        <a:pt x="305" y="31"/>
                        <a:pt x="274" y="31"/>
                      </a:cubicBezTo>
                      <a:cubicBezTo>
                        <a:pt x="183" y="1"/>
                        <a:pt x="92" y="1"/>
                        <a:pt x="1"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12"/>
                <p:cNvSpPr/>
                <p:nvPr/>
              </p:nvSpPr>
              <p:spPr>
                <a:xfrm>
                  <a:off x="3218075" y="3700625"/>
                  <a:ext cx="6850" cy="5325"/>
                </a:xfrm>
                <a:custGeom>
                  <a:rect b="b" l="l" r="r" t="t"/>
                  <a:pathLst>
                    <a:path extrusionOk="0" h="213" w="274">
                      <a:moveTo>
                        <a:pt x="244" y="182"/>
                      </a:moveTo>
                      <a:cubicBezTo>
                        <a:pt x="244" y="182"/>
                        <a:pt x="274" y="152"/>
                        <a:pt x="274" y="152"/>
                      </a:cubicBezTo>
                      <a:cubicBezTo>
                        <a:pt x="274" y="152"/>
                        <a:pt x="274" y="61"/>
                        <a:pt x="244" y="30"/>
                      </a:cubicBezTo>
                      <a:cubicBezTo>
                        <a:pt x="183" y="0"/>
                        <a:pt x="122" y="0"/>
                        <a:pt x="61" y="30"/>
                      </a:cubicBezTo>
                      <a:cubicBezTo>
                        <a:pt x="31" y="61"/>
                        <a:pt x="31" y="91"/>
                        <a:pt x="0" y="152"/>
                      </a:cubicBezTo>
                      <a:cubicBezTo>
                        <a:pt x="0" y="182"/>
                        <a:pt x="92" y="182"/>
                        <a:pt x="122" y="213"/>
                      </a:cubicBezTo>
                      <a:cubicBezTo>
                        <a:pt x="152" y="213"/>
                        <a:pt x="183" y="213"/>
                        <a:pt x="244" y="1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12"/>
                <p:cNvSpPr/>
                <p:nvPr/>
              </p:nvSpPr>
              <p:spPr>
                <a:xfrm>
                  <a:off x="3382975" y="2744675"/>
                  <a:ext cx="6100" cy="6875"/>
                </a:xfrm>
                <a:custGeom>
                  <a:rect b="b" l="l" r="r" t="t"/>
                  <a:pathLst>
                    <a:path extrusionOk="0" h="275" w="244">
                      <a:moveTo>
                        <a:pt x="213" y="61"/>
                      </a:moveTo>
                      <a:cubicBezTo>
                        <a:pt x="213" y="31"/>
                        <a:pt x="152" y="0"/>
                        <a:pt x="122" y="0"/>
                      </a:cubicBezTo>
                      <a:cubicBezTo>
                        <a:pt x="61" y="0"/>
                        <a:pt x="0" y="61"/>
                        <a:pt x="0" y="122"/>
                      </a:cubicBezTo>
                      <a:cubicBezTo>
                        <a:pt x="0" y="183"/>
                        <a:pt x="31" y="213"/>
                        <a:pt x="61" y="274"/>
                      </a:cubicBezTo>
                      <a:cubicBezTo>
                        <a:pt x="122" y="244"/>
                        <a:pt x="183" y="244"/>
                        <a:pt x="183" y="213"/>
                      </a:cubicBezTo>
                      <a:cubicBezTo>
                        <a:pt x="213" y="152"/>
                        <a:pt x="243" y="122"/>
                        <a:pt x="213"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12"/>
                <p:cNvSpPr/>
                <p:nvPr/>
              </p:nvSpPr>
              <p:spPr>
                <a:xfrm>
                  <a:off x="4680875" y="2430075"/>
                  <a:ext cx="25" cy="800"/>
                </a:xfrm>
                <a:custGeom>
                  <a:rect b="b" l="l" r="r" t="t"/>
                  <a:pathLst>
                    <a:path extrusionOk="0" h="32" w="1">
                      <a:moveTo>
                        <a:pt x="0" y="1"/>
                      </a:moveTo>
                      <a:lnTo>
                        <a:pt x="0" y="31"/>
                      </a:lnTo>
                      <a:lnTo>
                        <a:pt x="0" y="31"/>
                      </a:lnTo>
                      <a:lnTo>
                        <a:pt x="0"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12"/>
                <p:cNvSpPr/>
                <p:nvPr/>
              </p:nvSpPr>
              <p:spPr>
                <a:xfrm>
                  <a:off x="4674025" y="2423250"/>
                  <a:ext cx="6875" cy="6850"/>
                </a:xfrm>
                <a:custGeom>
                  <a:rect b="b" l="l" r="r" t="t"/>
                  <a:pathLst>
                    <a:path extrusionOk="0" h="274" w="275">
                      <a:moveTo>
                        <a:pt x="92" y="31"/>
                      </a:moveTo>
                      <a:cubicBezTo>
                        <a:pt x="61" y="31"/>
                        <a:pt x="1" y="61"/>
                        <a:pt x="1" y="91"/>
                      </a:cubicBezTo>
                      <a:cubicBezTo>
                        <a:pt x="1" y="122"/>
                        <a:pt x="31" y="243"/>
                        <a:pt x="61" y="243"/>
                      </a:cubicBezTo>
                      <a:cubicBezTo>
                        <a:pt x="122" y="274"/>
                        <a:pt x="213" y="274"/>
                        <a:pt x="274" y="274"/>
                      </a:cubicBezTo>
                      <a:cubicBezTo>
                        <a:pt x="274" y="182"/>
                        <a:pt x="244" y="122"/>
                        <a:pt x="213" y="61"/>
                      </a:cubicBezTo>
                      <a:cubicBezTo>
                        <a:pt x="183" y="31"/>
                        <a:pt x="122" y="0"/>
                        <a:pt x="92"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12"/>
                <p:cNvSpPr/>
                <p:nvPr/>
              </p:nvSpPr>
              <p:spPr>
                <a:xfrm>
                  <a:off x="4077500" y="2370050"/>
                  <a:ext cx="5350" cy="8375"/>
                </a:xfrm>
                <a:custGeom>
                  <a:rect b="b" l="l" r="r" t="t"/>
                  <a:pathLst>
                    <a:path extrusionOk="0" h="335" w="214">
                      <a:moveTo>
                        <a:pt x="123" y="335"/>
                      </a:moveTo>
                      <a:cubicBezTo>
                        <a:pt x="153" y="274"/>
                        <a:pt x="183" y="213"/>
                        <a:pt x="214" y="183"/>
                      </a:cubicBezTo>
                      <a:cubicBezTo>
                        <a:pt x="214" y="122"/>
                        <a:pt x="183" y="92"/>
                        <a:pt x="153" y="61"/>
                      </a:cubicBezTo>
                      <a:cubicBezTo>
                        <a:pt x="123" y="0"/>
                        <a:pt x="31" y="61"/>
                        <a:pt x="31" y="152"/>
                      </a:cubicBezTo>
                      <a:cubicBezTo>
                        <a:pt x="1" y="213"/>
                        <a:pt x="62" y="304"/>
                        <a:pt x="123" y="3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12"/>
                <p:cNvSpPr/>
                <p:nvPr/>
              </p:nvSpPr>
              <p:spPr>
                <a:xfrm>
                  <a:off x="4070675" y="2490875"/>
                  <a:ext cx="5350" cy="6100"/>
                </a:xfrm>
                <a:custGeom>
                  <a:rect b="b" l="l" r="r" t="t"/>
                  <a:pathLst>
                    <a:path extrusionOk="0" h="244" w="214">
                      <a:moveTo>
                        <a:pt x="92" y="31"/>
                      </a:moveTo>
                      <a:cubicBezTo>
                        <a:pt x="31" y="31"/>
                        <a:pt x="0" y="122"/>
                        <a:pt x="0" y="183"/>
                      </a:cubicBezTo>
                      <a:cubicBezTo>
                        <a:pt x="0" y="183"/>
                        <a:pt x="0" y="213"/>
                        <a:pt x="31" y="213"/>
                      </a:cubicBezTo>
                      <a:cubicBezTo>
                        <a:pt x="61" y="243"/>
                        <a:pt x="122" y="213"/>
                        <a:pt x="152" y="213"/>
                      </a:cubicBezTo>
                      <a:cubicBezTo>
                        <a:pt x="183" y="183"/>
                        <a:pt x="213" y="122"/>
                        <a:pt x="213" y="92"/>
                      </a:cubicBezTo>
                      <a:cubicBezTo>
                        <a:pt x="183" y="0"/>
                        <a:pt x="152" y="0"/>
                        <a:pt x="92"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12"/>
                <p:cNvSpPr/>
                <p:nvPr/>
              </p:nvSpPr>
              <p:spPr>
                <a:xfrm>
                  <a:off x="4506850" y="3447575"/>
                  <a:ext cx="8375" cy="6100"/>
                </a:xfrm>
                <a:custGeom>
                  <a:rect b="b" l="l" r="r" t="t"/>
                  <a:pathLst>
                    <a:path extrusionOk="0" h="244" w="335">
                      <a:moveTo>
                        <a:pt x="244" y="61"/>
                      </a:moveTo>
                      <a:cubicBezTo>
                        <a:pt x="213" y="61"/>
                        <a:pt x="183" y="31"/>
                        <a:pt x="183" y="31"/>
                      </a:cubicBezTo>
                      <a:cubicBezTo>
                        <a:pt x="153" y="0"/>
                        <a:pt x="92" y="0"/>
                        <a:pt x="61" y="31"/>
                      </a:cubicBezTo>
                      <a:cubicBezTo>
                        <a:pt x="31" y="61"/>
                        <a:pt x="1" y="92"/>
                        <a:pt x="31" y="122"/>
                      </a:cubicBezTo>
                      <a:cubicBezTo>
                        <a:pt x="31" y="183"/>
                        <a:pt x="61" y="213"/>
                        <a:pt x="92" y="213"/>
                      </a:cubicBezTo>
                      <a:cubicBezTo>
                        <a:pt x="153" y="244"/>
                        <a:pt x="244" y="244"/>
                        <a:pt x="335" y="213"/>
                      </a:cubicBezTo>
                      <a:lnTo>
                        <a:pt x="335" y="92"/>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12"/>
                <p:cNvSpPr/>
                <p:nvPr/>
              </p:nvSpPr>
              <p:spPr>
                <a:xfrm>
                  <a:off x="4515200" y="3452900"/>
                  <a:ext cx="25" cy="775"/>
                </a:xfrm>
                <a:custGeom>
                  <a:rect b="b" l="l" r="r" t="t"/>
                  <a:pathLst>
                    <a:path extrusionOk="0" h="31" w="1">
                      <a:moveTo>
                        <a:pt x="1" y="31"/>
                      </a:moveTo>
                      <a:lnTo>
                        <a:pt x="1" y="31"/>
                      </a:ln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12"/>
                <p:cNvSpPr/>
                <p:nvPr/>
              </p:nvSpPr>
              <p:spPr>
                <a:xfrm>
                  <a:off x="3253025" y="4708225"/>
                  <a:ext cx="6100" cy="6875"/>
                </a:xfrm>
                <a:custGeom>
                  <a:rect b="b" l="l" r="r" t="t"/>
                  <a:pathLst>
                    <a:path extrusionOk="0" h="275" w="244">
                      <a:moveTo>
                        <a:pt x="213" y="274"/>
                      </a:moveTo>
                      <a:cubicBezTo>
                        <a:pt x="213" y="274"/>
                        <a:pt x="244" y="244"/>
                        <a:pt x="244" y="213"/>
                      </a:cubicBezTo>
                      <a:cubicBezTo>
                        <a:pt x="244" y="122"/>
                        <a:pt x="183" y="31"/>
                        <a:pt x="122" y="1"/>
                      </a:cubicBezTo>
                      <a:cubicBezTo>
                        <a:pt x="92" y="31"/>
                        <a:pt x="31" y="31"/>
                        <a:pt x="31" y="61"/>
                      </a:cubicBezTo>
                      <a:cubicBezTo>
                        <a:pt x="1" y="153"/>
                        <a:pt x="31" y="213"/>
                        <a:pt x="153" y="274"/>
                      </a:cubicBezTo>
                      <a:cubicBezTo>
                        <a:pt x="153" y="274"/>
                        <a:pt x="183" y="274"/>
                        <a:pt x="213"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12"/>
                <p:cNvSpPr/>
                <p:nvPr/>
              </p:nvSpPr>
              <p:spPr>
                <a:xfrm>
                  <a:off x="3842700" y="2313825"/>
                  <a:ext cx="6875" cy="6100"/>
                </a:xfrm>
                <a:custGeom>
                  <a:rect b="b" l="l" r="r" t="t"/>
                  <a:pathLst>
                    <a:path extrusionOk="0" h="244" w="275">
                      <a:moveTo>
                        <a:pt x="183" y="243"/>
                      </a:moveTo>
                      <a:cubicBezTo>
                        <a:pt x="183" y="243"/>
                        <a:pt x="213" y="213"/>
                        <a:pt x="244" y="213"/>
                      </a:cubicBezTo>
                      <a:cubicBezTo>
                        <a:pt x="274" y="122"/>
                        <a:pt x="213" y="31"/>
                        <a:pt x="122" y="0"/>
                      </a:cubicBezTo>
                      <a:cubicBezTo>
                        <a:pt x="92" y="0"/>
                        <a:pt x="92" y="0"/>
                        <a:pt x="61" y="0"/>
                      </a:cubicBezTo>
                      <a:cubicBezTo>
                        <a:pt x="1" y="61"/>
                        <a:pt x="1" y="122"/>
                        <a:pt x="61" y="183"/>
                      </a:cubicBezTo>
                      <a:cubicBezTo>
                        <a:pt x="92" y="213"/>
                        <a:pt x="153" y="243"/>
                        <a:pt x="183" y="2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12"/>
                <p:cNvSpPr/>
                <p:nvPr/>
              </p:nvSpPr>
              <p:spPr>
                <a:xfrm>
                  <a:off x="4800175" y="2734800"/>
                  <a:ext cx="9150" cy="7625"/>
                </a:xfrm>
                <a:custGeom>
                  <a:rect b="b" l="l" r="r" t="t"/>
                  <a:pathLst>
                    <a:path extrusionOk="0" h="305" w="366">
                      <a:moveTo>
                        <a:pt x="122" y="0"/>
                      </a:moveTo>
                      <a:cubicBezTo>
                        <a:pt x="61" y="31"/>
                        <a:pt x="31" y="31"/>
                        <a:pt x="0" y="61"/>
                      </a:cubicBezTo>
                      <a:lnTo>
                        <a:pt x="0" y="122"/>
                      </a:lnTo>
                      <a:cubicBezTo>
                        <a:pt x="61" y="183"/>
                        <a:pt x="122" y="243"/>
                        <a:pt x="183" y="304"/>
                      </a:cubicBezTo>
                      <a:cubicBezTo>
                        <a:pt x="213" y="304"/>
                        <a:pt x="274" y="304"/>
                        <a:pt x="304" y="304"/>
                      </a:cubicBezTo>
                      <a:cubicBezTo>
                        <a:pt x="335" y="304"/>
                        <a:pt x="365" y="183"/>
                        <a:pt x="304" y="122"/>
                      </a:cubicBezTo>
                      <a:cubicBezTo>
                        <a:pt x="274" y="61"/>
                        <a:pt x="183" y="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12"/>
                <p:cNvSpPr/>
                <p:nvPr/>
              </p:nvSpPr>
              <p:spPr>
                <a:xfrm>
                  <a:off x="3387525" y="3810800"/>
                  <a:ext cx="3075" cy="3825"/>
                </a:xfrm>
                <a:custGeom>
                  <a:rect b="b" l="l" r="r" t="t"/>
                  <a:pathLst>
                    <a:path extrusionOk="0" h="153" w="123">
                      <a:moveTo>
                        <a:pt x="122" y="92"/>
                      </a:moveTo>
                      <a:cubicBezTo>
                        <a:pt x="122" y="31"/>
                        <a:pt x="92" y="0"/>
                        <a:pt x="31" y="31"/>
                      </a:cubicBezTo>
                      <a:cubicBezTo>
                        <a:pt x="31" y="31"/>
                        <a:pt x="1" y="31"/>
                        <a:pt x="1" y="61"/>
                      </a:cubicBezTo>
                      <a:cubicBezTo>
                        <a:pt x="1" y="122"/>
                        <a:pt x="1" y="152"/>
                        <a:pt x="61" y="152"/>
                      </a:cubicBezTo>
                      <a:cubicBezTo>
                        <a:pt x="92" y="152"/>
                        <a:pt x="92" y="92"/>
                        <a:pt x="122"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12"/>
                <p:cNvSpPr/>
                <p:nvPr/>
              </p:nvSpPr>
              <p:spPr>
                <a:xfrm>
                  <a:off x="3291775" y="2486300"/>
                  <a:ext cx="6875" cy="5350"/>
                </a:xfrm>
                <a:custGeom>
                  <a:rect b="b" l="l" r="r" t="t"/>
                  <a:pathLst>
                    <a:path extrusionOk="0" h="214" w="275">
                      <a:moveTo>
                        <a:pt x="183" y="1"/>
                      </a:moveTo>
                      <a:cubicBezTo>
                        <a:pt x="92" y="1"/>
                        <a:pt x="1" y="62"/>
                        <a:pt x="31" y="183"/>
                      </a:cubicBezTo>
                      <a:cubicBezTo>
                        <a:pt x="31" y="183"/>
                        <a:pt x="62" y="214"/>
                        <a:pt x="92" y="214"/>
                      </a:cubicBezTo>
                      <a:cubicBezTo>
                        <a:pt x="153" y="214"/>
                        <a:pt x="274" y="123"/>
                        <a:pt x="214" y="62"/>
                      </a:cubicBezTo>
                      <a:cubicBezTo>
                        <a:pt x="214" y="31"/>
                        <a:pt x="183"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12"/>
                <p:cNvSpPr/>
                <p:nvPr/>
              </p:nvSpPr>
              <p:spPr>
                <a:xfrm>
                  <a:off x="3280375" y="2700600"/>
                  <a:ext cx="9900" cy="6100"/>
                </a:xfrm>
                <a:custGeom>
                  <a:rect b="b" l="l" r="r" t="t"/>
                  <a:pathLst>
                    <a:path extrusionOk="0" h="244" w="396">
                      <a:moveTo>
                        <a:pt x="31" y="61"/>
                      </a:moveTo>
                      <a:cubicBezTo>
                        <a:pt x="1" y="122"/>
                        <a:pt x="62" y="183"/>
                        <a:pt x="122" y="213"/>
                      </a:cubicBezTo>
                      <a:cubicBezTo>
                        <a:pt x="244" y="244"/>
                        <a:pt x="366" y="183"/>
                        <a:pt x="396" y="61"/>
                      </a:cubicBezTo>
                      <a:cubicBezTo>
                        <a:pt x="305" y="61"/>
                        <a:pt x="214" y="31"/>
                        <a:pt x="153" y="1"/>
                      </a:cubicBezTo>
                      <a:cubicBezTo>
                        <a:pt x="92" y="1"/>
                        <a:pt x="62" y="31"/>
                        <a:pt x="31"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12"/>
                <p:cNvSpPr/>
                <p:nvPr/>
              </p:nvSpPr>
              <p:spPr>
                <a:xfrm>
                  <a:off x="3290275" y="2702125"/>
                  <a:ext cx="0" cy="25"/>
                </a:xfrm>
                <a:custGeom>
                  <a:rect b="b" l="l" r="r" t="t"/>
                  <a:pathLst>
                    <a:path extrusionOk="0" h="1" w="0">
                      <a:moveTo>
                        <a:pt x="0" y="0"/>
                      </a:moveTo>
                      <a:lnTo>
                        <a:pt x="0" y="0"/>
                      </a:lnTo>
                      <a:lnTo>
                        <a:pt x="0" y="0"/>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12"/>
                <p:cNvSpPr/>
                <p:nvPr/>
              </p:nvSpPr>
              <p:spPr>
                <a:xfrm>
                  <a:off x="3544825" y="2484025"/>
                  <a:ext cx="7625" cy="6100"/>
                </a:xfrm>
                <a:custGeom>
                  <a:rect b="b" l="l" r="r" t="t"/>
                  <a:pathLst>
                    <a:path extrusionOk="0" h="244" w="305">
                      <a:moveTo>
                        <a:pt x="244" y="92"/>
                      </a:moveTo>
                      <a:cubicBezTo>
                        <a:pt x="213" y="31"/>
                        <a:pt x="153" y="1"/>
                        <a:pt x="61" y="31"/>
                      </a:cubicBezTo>
                      <a:cubicBezTo>
                        <a:pt x="61" y="31"/>
                        <a:pt x="31" y="62"/>
                        <a:pt x="31" y="62"/>
                      </a:cubicBezTo>
                      <a:cubicBezTo>
                        <a:pt x="1" y="92"/>
                        <a:pt x="1" y="122"/>
                        <a:pt x="31" y="122"/>
                      </a:cubicBezTo>
                      <a:cubicBezTo>
                        <a:pt x="31" y="183"/>
                        <a:pt x="122" y="244"/>
                        <a:pt x="183" y="214"/>
                      </a:cubicBezTo>
                      <a:cubicBezTo>
                        <a:pt x="213" y="214"/>
                        <a:pt x="244" y="183"/>
                        <a:pt x="274" y="153"/>
                      </a:cubicBezTo>
                      <a:cubicBezTo>
                        <a:pt x="305" y="122"/>
                        <a:pt x="274" y="92"/>
                        <a:pt x="244"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12"/>
                <p:cNvSpPr/>
                <p:nvPr/>
              </p:nvSpPr>
              <p:spPr>
                <a:xfrm>
                  <a:off x="4568400" y="3417925"/>
                  <a:ext cx="3825" cy="3825"/>
                </a:xfrm>
                <a:custGeom>
                  <a:rect b="b" l="l" r="r" t="t"/>
                  <a:pathLst>
                    <a:path extrusionOk="0" h="153" w="153">
                      <a:moveTo>
                        <a:pt x="122" y="123"/>
                      </a:moveTo>
                      <a:cubicBezTo>
                        <a:pt x="153" y="62"/>
                        <a:pt x="122" y="31"/>
                        <a:pt x="92" y="1"/>
                      </a:cubicBezTo>
                      <a:cubicBezTo>
                        <a:pt x="61" y="1"/>
                        <a:pt x="31" y="1"/>
                        <a:pt x="31" y="1"/>
                      </a:cubicBezTo>
                      <a:cubicBezTo>
                        <a:pt x="1" y="31"/>
                        <a:pt x="1" y="92"/>
                        <a:pt x="31" y="123"/>
                      </a:cubicBezTo>
                      <a:cubicBezTo>
                        <a:pt x="61" y="153"/>
                        <a:pt x="92" y="153"/>
                        <a:pt x="122" y="1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12"/>
                <p:cNvSpPr/>
                <p:nvPr/>
              </p:nvSpPr>
              <p:spPr>
                <a:xfrm>
                  <a:off x="2553925" y="3007600"/>
                  <a:ext cx="4575" cy="6850"/>
                </a:xfrm>
                <a:custGeom>
                  <a:rect b="b" l="l" r="r" t="t"/>
                  <a:pathLst>
                    <a:path extrusionOk="0" h="274" w="183">
                      <a:moveTo>
                        <a:pt x="183" y="152"/>
                      </a:moveTo>
                      <a:cubicBezTo>
                        <a:pt x="183" y="61"/>
                        <a:pt x="122" y="0"/>
                        <a:pt x="61" y="31"/>
                      </a:cubicBezTo>
                      <a:cubicBezTo>
                        <a:pt x="31" y="61"/>
                        <a:pt x="1" y="122"/>
                        <a:pt x="31" y="183"/>
                      </a:cubicBezTo>
                      <a:cubicBezTo>
                        <a:pt x="61" y="274"/>
                        <a:pt x="92" y="243"/>
                        <a:pt x="122" y="243"/>
                      </a:cubicBezTo>
                      <a:cubicBezTo>
                        <a:pt x="153" y="213"/>
                        <a:pt x="153" y="183"/>
                        <a:pt x="183" y="1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12"/>
                <p:cNvSpPr/>
                <p:nvPr/>
              </p:nvSpPr>
              <p:spPr>
                <a:xfrm>
                  <a:off x="3455150" y="2522025"/>
                  <a:ext cx="25" cy="25"/>
                </a:xfrm>
                <a:custGeom>
                  <a:rect b="b" l="l" r="r" t="t"/>
                  <a:pathLst>
                    <a:path extrusionOk="0" h="1" w="1">
                      <a:moveTo>
                        <a:pt x="1" y="1"/>
                      </a:move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12"/>
                <p:cNvSpPr/>
                <p:nvPr/>
              </p:nvSpPr>
              <p:spPr>
                <a:xfrm>
                  <a:off x="3449850" y="2522025"/>
                  <a:ext cx="5325" cy="5350"/>
                </a:xfrm>
                <a:custGeom>
                  <a:rect b="b" l="l" r="r" t="t"/>
                  <a:pathLst>
                    <a:path extrusionOk="0" h="214" w="213">
                      <a:moveTo>
                        <a:pt x="61" y="213"/>
                      </a:moveTo>
                      <a:cubicBezTo>
                        <a:pt x="91" y="213"/>
                        <a:pt x="152" y="213"/>
                        <a:pt x="182" y="183"/>
                      </a:cubicBezTo>
                      <a:cubicBezTo>
                        <a:pt x="182" y="122"/>
                        <a:pt x="213" y="61"/>
                        <a:pt x="213" y="1"/>
                      </a:cubicBezTo>
                      <a:cubicBezTo>
                        <a:pt x="152" y="1"/>
                        <a:pt x="91" y="1"/>
                        <a:pt x="31" y="61"/>
                      </a:cubicBezTo>
                      <a:cubicBezTo>
                        <a:pt x="0" y="122"/>
                        <a:pt x="0" y="213"/>
                        <a:pt x="61"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12"/>
                <p:cNvSpPr/>
                <p:nvPr/>
              </p:nvSpPr>
              <p:spPr>
                <a:xfrm>
                  <a:off x="3674775" y="2769750"/>
                  <a:ext cx="3825" cy="6100"/>
                </a:xfrm>
                <a:custGeom>
                  <a:rect b="b" l="l" r="r" t="t"/>
                  <a:pathLst>
                    <a:path extrusionOk="0" h="244" w="153">
                      <a:moveTo>
                        <a:pt x="152" y="61"/>
                      </a:moveTo>
                      <a:cubicBezTo>
                        <a:pt x="122" y="31"/>
                        <a:pt x="91" y="1"/>
                        <a:pt x="31" y="31"/>
                      </a:cubicBezTo>
                      <a:cubicBezTo>
                        <a:pt x="31" y="31"/>
                        <a:pt x="0" y="61"/>
                        <a:pt x="0" y="61"/>
                      </a:cubicBezTo>
                      <a:lnTo>
                        <a:pt x="0" y="183"/>
                      </a:lnTo>
                      <a:cubicBezTo>
                        <a:pt x="31" y="213"/>
                        <a:pt x="91" y="213"/>
                        <a:pt x="152" y="244"/>
                      </a:cubicBezTo>
                      <a:lnTo>
                        <a:pt x="152" y="152"/>
                      </a:lnTo>
                      <a:cubicBezTo>
                        <a:pt x="152" y="122"/>
                        <a:pt x="152" y="92"/>
                        <a:pt x="152"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12"/>
                <p:cNvSpPr/>
                <p:nvPr/>
              </p:nvSpPr>
              <p:spPr>
                <a:xfrm>
                  <a:off x="3259875" y="4721900"/>
                  <a:ext cx="5325" cy="8400"/>
                </a:xfrm>
                <a:custGeom>
                  <a:rect b="b" l="l" r="r" t="t"/>
                  <a:pathLst>
                    <a:path extrusionOk="0" h="336" w="213">
                      <a:moveTo>
                        <a:pt x="183" y="62"/>
                      </a:moveTo>
                      <a:cubicBezTo>
                        <a:pt x="152" y="31"/>
                        <a:pt x="122" y="1"/>
                        <a:pt x="61" y="1"/>
                      </a:cubicBezTo>
                      <a:cubicBezTo>
                        <a:pt x="31" y="1"/>
                        <a:pt x="0" y="62"/>
                        <a:pt x="0" y="92"/>
                      </a:cubicBezTo>
                      <a:cubicBezTo>
                        <a:pt x="31" y="153"/>
                        <a:pt x="61" y="244"/>
                        <a:pt x="61" y="335"/>
                      </a:cubicBezTo>
                      <a:cubicBezTo>
                        <a:pt x="122" y="274"/>
                        <a:pt x="152" y="244"/>
                        <a:pt x="183" y="183"/>
                      </a:cubicBezTo>
                      <a:cubicBezTo>
                        <a:pt x="213" y="153"/>
                        <a:pt x="213" y="122"/>
                        <a:pt x="183"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12"/>
                <p:cNvSpPr/>
                <p:nvPr/>
              </p:nvSpPr>
              <p:spPr>
                <a:xfrm>
                  <a:off x="3261375" y="4730275"/>
                  <a:ext cx="25" cy="25"/>
                </a:xfrm>
                <a:custGeom>
                  <a:rect b="b" l="l" r="r" t="t"/>
                  <a:pathLst>
                    <a:path extrusionOk="0" h="1" w="1">
                      <a:moveTo>
                        <a:pt x="1" y="0"/>
                      </a:move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12"/>
                <p:cNvSpPr/>
                <p:nvPr/>
              </p:nvSpPr>
              <p:spPr>
                <a:xfrm>
                  <a:off x="3854875" y="2293300"/>
                  <a:ext cx="5325" cy="4575"/>
                </a:xfrm>
                <a:custGeom>
                  <a:rect b="b" l="l" r="r" t="t"/>
                  <a:pathLst>
                    <a:path extrusionOk="0" h="183" w="213">
                      <a:moveTo>
                        <a:pt x="122" y="183"/>
                      </a:moveTo>
                      <a:cubicBezTo>
                        <a:pt x="182" y="183"/>
                        <a:pt x="213" y="122"/>
                        <a:pt x="182" y="92"/>
                      </a:cubicBezTo>
                      <a:cubicBezTo>
                        <a:pt x="152" y="61"/>
                        <a:pt x="122" y="31"/>
                        <a:pt x="91" y="0"/>
                      </a:cubicBezTo>
                      <a:lnTo>
                        <a:pt x="30" y="0"/>
                      </a:lnTo>
                      <a:cubicBezTo>
                        <a:pt x="0" y="0"/>
                        <a:pt x="0" y="61"/>
                        <a:pt x="30" y="92"/>
                      </a:cubicBezTo>
                      <a:cubicBezTo>
                        <a:pt x="61" y="122"/>
                        <a:pt x="91" y="152"/>
                        <a:pt x="122" y="1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12"/>
                <p:cNvSpPr/>
                <p:nvPr/>
              </p:nvSpPr>
              <p:spPr>
                <a:xfrm>
                  <a:off x="4666425" y="2376875"/>
                  <a:ext cx="3825" cy="4600"/>
                </a:xfrm>
                <a:custGeom>
                  <a:rect b="b" l="l" r="r" t="t"/>
                  <a:pathLst>
                    <a:path extrusionOk="0" h="184" w="153">
                      <a:moveTo>
                        <a:pt x="92" y="153"/>
                      </a:moveTo>
                      <a:cubicBezTo>
                        <a:pt x="122" y="153"/>
                        <a:pt x="153" y="123"/>
                        <a:pt x="153" y="123"/>
                      </a:cubicBezTo>
                      <a:cubicBezTo>
                        <a:pt x="153" y="62"/>
                        <a:pt x="122" y="1"/>
                        <a:pt x="92" y="1"/>
                      </a:cubicBezTo>
                      <a:cubicBezTo>
                        <a:pt x="31" y="1"/>
                        <a:pt x="1" y="31"/>
                        <a:pt x="1" y="92"/>
                      </a:cubicBezTo>
                      <a:cubicBezTo>
                        <a:pt x="1" y="153"/>
                        <a:pt x="61" y="183"/>
                        <a:pt x="92" y="1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12"/>
                <p:cNvSpPr/>
                <p:nvPr/>
              </p:nvSpPr>
              <p:spPr>
                <a:xfrm>
                  <a:off x="3265175" y="4819175"/>
                  <a:ext cx="5350" cy="6850"/>
                </a:xfrm>
                <a:custGeom>
                  <a:rect b="b" l="l" r="r" t="t"/>
                  <a:pathLst>
                    <a:path extrusionOk="0" h="274" w="214">
                      <a:moveTo>
                        <a:pt x="62" y="61"/>
                      </a:moveTo>
                      <a:cubicBezTo>
                        <a:pt x="1" y="92"/>
                        <a:pt x="1" y="183"/>
                        <a:pt x="62" y="213"/>
                      </a:cubicBezTo>
                      <a:cubicBezTo>
                        <a:pt x="123" y="244"/>
                        <a:pt x="153" y="244"/>
                        <a:pt x="214" y="274"/>
                      </a:cubicBezTo>
                      <a:lnTo>
                        <a:pt x="214" y="0"/>
                      </a:lnTo>
                      <a:cubicBezTo>
                        <a:pt x="153" y="0"/>
                        <a:pt x="123" y="31"/>
                        <a:pt x="62"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12"/>
                <p:cNvSpPr/>
                <p:nvPr/>
              </p:nvSpPr>
              <p:spPr>
                <a:xfrm>
                  <a:off x="3090400" y="2708200"/>
                  <a:ext cx="4600" cy="3825"/>
                </a:xfrm>
                <a:custGeom>
                  <a:rect b="b" l="l" r="r" t="t"/>
                  <a:pathLst>
                    <a:path extrusionOk="0" h="153" w="184">
                      <a:moveTo>
                        <a:pt x="31" y="122"/>
                      </a:moveTo>
                      <a:cubicBezTo>
                        <a:pt x="31" y="122"/>
                        <a:pt x="62" y="152"/>
                        <a:pt x="92" y="152"/>
                      </a:cubicBezTo>
                      <a:cubicBezTo>
                        <a:pt x="123" y="152"/>
                        <a:pt x="183" y="122"/>
                        <a:pt x="183" y="92"/>
                      </a:cubicBezTo>
                      <a:cubicBezTo>
                        <a:pt x="183" y="31"/>
                        <a:pt x="123" y="0"/>
                        <a:pt x="92" y="0"/>
                      </a:cubicBezTo>
                      <a:cubicBezTo>
                        <a:pt x="31" y="31"/>
                        <a:pt x="1" y="61"/>
                        <a:pt x="31"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12"/>
                <p:cNvSpPr/>
                <p:nvPr/>
              </p:nvSpPr>
              <p:spPr>
                <a:xfrm>
                  <a:off x="4041025" y="3601825"/>
                  <a:ext cx="4600" cy="4600"/>
                </a:xfrm>
                <a:custGeom>
                  <a:rect b="b" l="l" r="r" t="t"/>
                  <a:pathLst>
                    <a:path extrusionOk="0" h="184" w="184">
                      <a:moveTo>
                        <a:pt x="31" y="92"/>
                      </a:moveTo>
                      <a:cubicBezTo>
                        <a:pt x="1" y="122"/>
                        <a:pt x="1" y="153"/>
                        <a:pt x="31" y="183"/>
                      </a:cubicBezTo>
                      <a:lnTo>
                        <a:pt x="92" y="183"/>
                      </a:lnTo>
                      <a:cubicBezTo>
                        <a:pt x="123" y="153"/>
                        <a:pt x="153" y="122"/>
                        <a:pt x="183" y="92"/>
                      </a:cubicBezTo>
                      <a:lnTo>
                        <a:pt x="123" y="1"/>
                      </a:lnTo>
                      <a:cubicBezTo>
                        <a:pt x="92" y="31"/>
                        <a:pt x="62" y="61"/>
                        <a:pt x="31"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12"/>
                <p:cNvSpPr/>
                <p:nvPr/>
              </p:nvSpPr>
              <p:spPr>
                <a:xfrm>
                  <a:off x="3196800" y="3652750"/>
                  <a:ext cx="3050" cy="3825"/>
                </a:xfrm>
                <a:custGeom>
                  <a:rect b="b" l="l" r="r" t="t"/>
                  <a:pathLst>
                    <a:path extrusionOk="0" h="153" w="122">
                      <a:moveTo>
                        <a:pt x="122" y="91"/>
                      </a:moveTo>
                      <a:lnTo>
                        <a:pt x="31" y="0"/>
                      </a:lnTo>
                      <a:cubicBezTo>
                        <a:pt x="31" y="61"/>
                        <a:pt x="0" y="91"/>
                        <a:pt x="0" y="122"/>
                      </a:cubicBezTo>
                      <a:cubicBezTo>
                        <a:pt x="0" y="122"/>
                        <a:pt x="31" y="152"/>
                        <a:pt x="61" y="152"/>
                      </a:cubicBezTo>
                      <a:cubicBezTo>
                        <a:pt x="61" y="152"/>
                        <a:pt x="122" y="152"/>
                        <a:pt x="122" y="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12"/>
                <p:cNvSpPr/>
                <p:nvPr/>
              </p:nvSpPr>
              <p:spPr>
                <a:xfrm>
                  <a:off x="3164875" y="3656550"/>
                  <a:ext cx="3825" cy="5325"/>
                </a:xfrm>
                <a:custGeom>
                  <a:rect b="b" l="l" r="r" t="t"/>
                  <a:pathLst>
                    <a:path extrusionOk="0" h="213" w="153">
                      <a:moveTo>
                        <a:pt x="92" y="183"/>
                      </a:moveTo>
                      <a:cubicBezTo>
                        <a:pt x="122" y="183"/>
                        <a:pt x="122" y="122"/>
                        <a:pt x="153" y="91"/>
                      </a:cubicBezTo>
                      <a:lnTo>
                        <a:pt x="62" y="0"/>
                      </a:lnTo>
                      <a:cubicBezTo>
                        <a:pt x="62" y="31"/>
                        <a:pt x="1" y="61"/>
                        <a:pt x="1" y="91"/>
                      </a:cubicBezTo>
                      <a:cubicBezTo>
                        <a:pt x="1" y="122"/>
                        <a:pt x="62" y="213"/>
                        <a:pt x="92" y="1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12"/>
                <p:cNvSpPr/>
                <p:nvPr/>
              </p:nvSpPr>
              <p:spPr>
                <a:xfrm>
                  <a:off x="3212750" y="3678575"/>
                  <a:ext cx="25" cy="775"/>
                </a:xfrm>
                <a:custGeom>
                  <a:rect b="b" l="l" r="r" t="t"/>
                  <a:pathLst>
                    <a:path extrusionOk="0" h="31" w="1">
                      <a:moveTo>
                        <a:pt x="1" y="1"/>
                      </a:moveTo>
                      <a:lnTo>
                        <a:pt x="1" y="1"/>
                      </a:lnTo>
                      <a:lnTo>
                        <a:pt x="1" y="1"/>
                      </a:ln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12"/>
                <p:cNvSpPr/>
                <p:nvPr/>
              </p:nvSpPr>
              <p:spPr>
                <a:xfrm>
                  <a:off x="3212750" y="3678575"/>
                  <a:ext cx="4600" cy="4575"/>
                </a:xfrm>
                <a:custGeom>
                  <a:rect b="b" l="l" r="r" t="t"/>
                  <a:pathLst>
                    <a:path extrusionOk="0" h="183" w="184">
                      <a:moveTo>
                        <a:pt x="153" y="122"/>
                      </a:moveTo>
                      <a:cubicBezTo>
                        <a:pt x="153" y="122"/>
                        <a:pt x="183" y="92"/>
                        <a:pt x="183" y="61"/>
                      </a:cubicBezTo>
                      <a:cubicBezTo>
                        <a:pt x="183" y="31"/>
                        <a:pt x="183" y="1"/>
                        <a:pt x="122" y="1"/>
                      </a:cubicBezTo>
                      <a:cubicBezTo>
                        <a:pt x="92" y="1"/>
                        <a:pt x="31" y="1"/>
                        <a:pt x="1" y="1"/>
                      </a:cubicBezTo>
                      <a:cubicBezTo>
                        <a:pt x="1" y="31"/>
                        <a:pt x="31" y="61"/>
                        <a:pt x="31" y="92"/>
                      </a:cubicBezTo>
                      <a:cubicBezTo>
                        <a:pt x="61" y="153"/>
                        <a:pt x="122" y="183"/>
                        <a:pt x="153"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12"/>
                <p:cNvSpPr/>
                <p:nvPr/>
              </p:nvSpPr>
              <p:spPr>
                <a:xfrm>
                  <a:off x="3657300" y="2726425"/>
                  <a:ext cx="3825" cy="4600"/>
                </a:xfrm>
                <a:custGeom>
                  <a:rect b="b" l="l" r="r" t="t"/>
                  <a:pathLst>
                    <a:path extrusionOk="0" h="184" w="153">
                      <a:moveTo>
                        <a:pt x="152" y="123"/>
                      </a:moveTo>
                      <a:cubicBezTo>
                        <a:pt x="152" y="62"/>
                        <a:pt x="152" y="31"/>
                        <a:pt x="122" y="1"/>
                      </a:cubicBezTo>
                      <a:cubicBezTo>
                        <a:pt x="91" y="1"/>
                        <a:pt x="61" y="31"/>
                        <a:pt x="31" y="62"/>
                      </a:cubicBezTo>
                      <a:cubicBezTo>
                        <a:pt x="0" y="92"/>
                        <a:pt x="31" y="123"/>
                        <a:pt x="61" y="153"/>
                      </a:cubicBezTo>
                      <a:cubicBezTo>
                        <a:pt x="91" y="183"/>
                        <a:pt x="152" y="153"/>
                        <a:pt x="152" y="1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12"/>
                <p:cNvSpPr/>
                <p:nvPr/>
              </p:nvSpPr>
              <p:spPr>
                <a:xfrm>
                  <a:off x="3088900" y="3689225"/>
                  <a:ext cx="4575" cy="5325"/>
                </a:xfrm>
                <a:custGeom>
                  <a:rect b="b" l="l" r="r" t="t"/>
                  <a:pathLst>
                    <a:path extrusionOk="0" h="213" w="183">
                      <a:moveTo>
                        <a:pt x="0" y="91"/>
                      </a:moveTo>
                      <a:cubicBezTo>
                        <a:pt x="0" y="122"/>
                        <a:pt x="0" y="183"/>
                        <a:pt x="61" y="183"/>
                      </a:cubicBezTo>
                      <a:cubicBezTo>
                        <a:pt x="91" y="213"/>
                        <a:pt x="152" y="183"/>
                        <a:pt x="183" y="152"/>
                      </a:cubicBezTo>
                      <a:cubicBezTo>
                        <a:pt x="183" y="122"/>
                        <a:pt x="152" y="61"/>
                        <a:pt x="122" y="31"/>
                      </a:cubicBezTo>
                      <a:cubicBezTo>
                        <a:pt x="91" y="0"/>
                        <a:pt x="31" y="31"/>
                        <a:pt x="0" y="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12"/>
                <p:cNvSpPr/>
                <p:nvPr/>
              </p:nvSpPr>
              <p:spPr>
                <a:xfrm>
                  <a:off x="3408800" y="3820675"/>
                  <a:ext cx="3825" cy="3075"/>
                </a:xfrm>
                <a:custGeom>
                  <a:rect b="b" l="l" r="r" t="t"/>
                  <a:pathLst>
                    <a:path extrusionOk="0" h="123" w="153">
                      <a:moveTo>
                        <a:pt x="31" y="31"/>
                      </a:moveTo>
                      <a:cubicBezTo>
                        <a:pt x="1" y="61"/>
                        <a:pt x="31" y="122"/>
                        <a:pt x="92" y="122"/>
                      </a:cubicBezTo>
                      <a:cubicBezTo>
                        <a:pt x="92" y="122"/>
                        <a:pt x="122" y="92"/>
                        <a:pt x="153" y="92"/>
                      </a:cubicBezTo>
                      <a:cubicBezTo>
                        <a:pt x="153" y="61"/>
                        <a:pt x="153" y="1"/>
                        <a:pt x="62" y="1"/>
                      </a:cubicBezTo>
                      <a:cubicBezTo>
                        <a:pt x="1" y="1"/>
                        <a:pt x="31" y="1"/>
                        <a:pt x="3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12"/>
                <p:cNvSpPr/>
                <p:nvPr/>
              </p:nvSpPr>
              <p:spPr>
                <a:xfrm>
                  <a:off x="3373850" y="2732525"/>
                  <a:ext cx="3825" cy="3825"/>
                </a:xfrm>
                <a:custGeom>
                  <a:rect b="b" l="l" r="r" t="t"/>
                  <a:pathLst>
                    <a:path extrusionOk="0" h="153" w="153">
                      <a:moveTo>
                        <a:pt x="122" y="61"/>
                      </a:moveTo>
                      <a:cubicBezTo>
                        <a:pt x="122" y="0"/>
                        <a:pt x="61" y="0"/>
                        <a:pt x="31" y="61"/>
                      </a:cubicBezTo>
                      <a:lnTo>
                        <a:pt x="1" y="91"/>
                      </a:lnTo>
                      <a:lnTo>
                        <a:pt x="92" y="152"/>
                      </a:lnTo>
                      <a:cubicBezTo>
                        <a:pt x="122" y="122"/>
                        <a:pt x="153" y="91"/>
                        <a:pt x="122"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12"/>
                <p:cNvSpPr/>
                <p:nvPr/>
              </p:nvSpPr>
              <p:spPr>
                <a:xfrm>
                  <a:off x="4065350" y="2548625"/>
                  <a:ext cx="3075" cy="3050"/>
                </a:xfrm>
                <a:custGeom>
                  <a:rect b="b" l="l" r="r" t="t"/>
                  <a:pathLst>
                    <a:path extrusionOk="0" h="122" w="123">
                      <a:moveTo>
                        <a:pt x="31" y="122"/>
                      </a:moveTo>
                      <a:lnTo>
                        <a:pt x="122" y="31"/>
                      </a:lnTo>
                      <a:cubicBezTo>
                        <a:pt x="122" y="31"/>
                        <a:pt x="122" y="0"/>
                        <a:pt x="92" y="0"/>
                      </a:cubicBezTo>
                      <a:cubicBezTo>
                        <a:pt x="61" y="0"/>
                        <a:pt x="31" y="31"/>
                        <a:pt x="1" y="61"/>
                      </a:cubicBezTo>
                      <a:cubicBezTo>
                        <a:pt x="1" y="61"/>
                        <a:pt x="31" y="122"/>
                        <a:pt x="31"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12"/>
                <p:cNvSpPr/>
                <p:nvPr/>
              </p:nvSpPr>
              <p:spPr>
                <a:xfrm>
                  <a:off x="4091200" y="2368525"/>
                  <a:ext cx="3050" cy="4600"/>
                </a:xfrm>
                <a:custGeom>
                  <a:rect b="b" l="l" r="r" t="t"/>
                  <a:pathLst>
                    <a:path extrusionOk="0" h="184" w="122">
                      <a:moveTo>
                        <a:pt x="122" y="92"/>
                      </a:moveTo>
                      <a:cubicBezTo>
                        <a:pt x="122" y="61"/>
                        <a:pt x="91" y="31"/>
                        <a:pt x="61" y="1"/>
                      </a:cubicBezTo>
                      <a:cubicBezTo>
                        <a:pt x="61" y="31"/>
                        <a:pt x="0" y="61"/>
                        <a:pt x="0" y="92"/>
                      </a:cubicBezTo>
                      <a:cubicBezTo>
                        <a:pt x="0" y="122"/>
                        <a:pt x="30" y="153"/>
                        <a:pt x="61" y="183"/>
                      </a:cubicBezTo>
                      <a:cubicBezTo>
                        <a:pt x="91" y="153"/>
                        <a:pt x="122" y="122"/>
                        <a:pt x="122"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12"/>
                <p:cNvSpPr/>
                <p:nvPr/>
              </p:nvSpPr>
              <p:spPr>
                <a:xfrm>
                  <a:off x="4731025" y="2369300"/>
                  <a:ext cx="6100" cy="6850"/>
                </a:xfrm>
                <a:custGeom>
                  <a:rect b="b" l="l" r="r" t="t"/>
                  <a:pathLst>
                    <a:path extrusionOk="0" h="274" w="244">
                      <a:moveTo>
                        <a:pt x="183" y="30"/>
                      </a:moveTo>
                      <a:cubicBezTo>
                        <a:pt x="152" y="30"/>
                        <a:pt x="91" y="0"/>
                        <a:pt x="61" y="30"/>
                      </a:cubicBezTo>
                      <a:cubicBezTo>
                        <a:pt x="0" y="30"/>
                        <a:pt x="0" y="61"/>
                        <a:pt x="0" y="122"/>
                      </a:cubicBezTo>
                      <a:cubicBezTo>
                        <a:pt x="31" y="152"/>
                        <a:pt x="61" y="213"/>
                        <a:pt x="91" y="274"/>
                      </a:cubicBezTo>
                      <a:lnTo>
                        <a:pt x="243" y="274"/>
                      </a:lnTo>
                      <a:cubicBezTo>
                        <a:pt x="213" y="182"/>
                        <a:pt x="213" y="91"/>
                        <a:pt x="183" y="3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12"/>
                <p:cNvSpPr/>
                <p:nvPr/>
              </p:nvSpPr>
              <p:spPr>
                <a:xfrm>
                  <a:off x="3222625" y="2579025"/>
                  <a:ext cx="4600" cy="5325"/>
                </a:xfrm>
                <a:custGeom>
                  <a:rect b="b" l="l" r="r" t="t"/>
                  <a:pathLst>
                    <a:path extrusionOk="0" h="213" w="184">
                      <a:moveTo>
                        <a:pt x="92" y="0"/>
                      </a:moveTo>
                      <a:cubicBezTo>
                        <a:pt x="62" y="0"/>
                        <a:pt x="31" y="31"/>
                        <a:pt x="1" y="61"/>
                      </a:cubicBezTo>
                      <a:cubicBezTo>
                        <a:pt x="1" y="122"/>
                        <a:pt x="31" y="152"/>
                        <a:pt x="31" y="183"/>
                      </a:cubicBezTo>
                      <a:cubicBezTo>
                        <a:pt x="92" y="213"/>
                        <a:pt x="183" y="152"/>
                        <a:pt x="153" y="91"/>
                      </a:cubicBezTo>
                      <a:cubicBezTo>
                        <a:pt x="153" y="31"/>
                        <a:pt x="122" y="31"/>
                        <a:pt x="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12"/>
                <p:cNvSpPr/>
                <p:nvPr/>
              </p:nvSpPr>
              <p:spPr>
                <a:xfrm>
                  <a:off x="2449825" y="2827500"/>
                  <a:ext cx="4575" cy="5350"/>
                </a:xfrm>
                <a:custGeom>
                  <a:rect b="b" l="l" r="r" t="t"/>
                  <a:pathLst>
                    <a:path extrusionOk="0" h="214" w="183">
                      <a:moveTo>
                        <a:pt x="61" y="31"/>
                      </a:moveTo>
                      <a:cubicBezTo>
                        <a:pt x="31" y="31"/>
                        <a:pt x="31" y="61"/>
                        <a:pt x="0" y="61"/>
                      </a:cubicBezTo>
                      <a:cubicBezTo>
                        <a:pt x="0" y="153"/>
                        <a:pt x="61" y="213"/>
                        <a:pt x="122" y="183"/>
                      </a:cubicBezTo>
                      <a:cubicBezTo>
                        <a:pt x="183" y="183"/>
                        <a:pt x="152" y="183"/>
                        <a:pt x="152" y="153"/>
                      </a:cubicBezTo>
                      <a:cubicBezTo>
                        <a:pt x="183" y="122"/>
                        <a:pt x="92" y="1"/>
                        <a:pt x="6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12"/>
                <p:cNvSpPr/>
                <p:nvPr/>
              </p:nvSpPr>
              <p:spPr>
                <a:xfrm>
                  <a:off x="4386800" y="2845750"/>
                  <a:ext cx="4575" cy="3825"/>
                </a:xfrm>
                <a:custGeom>
                  <a:rect b="b" l="l" r="r" t="t"/>
                  <a:pathLst>
                    <a:path extrusionOk="0" h="153" w="183">
                      <a:moveTo>
                        <a:pt x="30" y="152"/>
                      </a:moveTo>
                      <a:cubicBezTo>
                        <a:pt x="30" y="152"/>
                        <a:pt x="91" y="152"/>
                        <a:pt x="91" y="122"/>
                      </a:cubicBezTo>
                      <a:cubicBezTo>
                        <a:pt x="91" y="91"/>
                        <a:pt x="152" y="30"/>
                        <a:pt x="182" y="0"/>
                      </a:cubicBezTo>
                      <a:cubicBezTo>
                        <a:pt x="152" y="0"/>
                        <a:pt x="91" y="30"/>
                        <a:pt x="30" y="30"/>
                      </a:cubicBezTo>
                      <a:cubicBezTo>
                        <a:pt x="0" y="61"/>
                        <a:pt x="0" y="122"/>
                        <a:pt x="30" y="1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12"/>
                <p:cNvSpPr/>
                <p:nvPr/>
              </p:nvSpPr>
              <p:spPr>
                <a:xfrm>
                  <a:off x="4391350" y="2845750"/>
                  <a:ext cx="1550" cy="25"/>
                </a:xfrm>
                <a:custGeom>
                  <a:rect b="b" l="l" r="r" t="t"/>
                  <a:pathLst>
                    <a:path extrusionOk="0" h="1" w="62">
                      <a:moveTo>
                        <a:pt x="0" y="0"/>
                      </a:moveTo>
                      <a:lnTo>
                        <a:pt x="61" y="0"/>
                      </a:lnTo>
                      <a:lnTo>
                        <a:pt x="61" y="0"/>
                      </a:lnTo>
                      <a:lnTo>
                        <a:pt x="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12"/>
                <p:cNvSpPr/>
                <p:nvPr/>
              </p:nvSpPr>
              <p:spPr>
                <a:xfrm>
                  <a:off x="4642875" y="2916400"/>
                  <a:ext cx="3825" cy="2325"/>
                </a:xfrm>
                <a:custGeom>
                  <a:rect b="b" l="l" r="r" t="t"/>
                  <a:pathLst>
                    <a:path extrusionOk="0" h="93" w="153">
                      <a:moveTo>
                        <a:pt x="0" y="31"/>
                      </a:moveTo>
                      <a:lnTo>
                        <a:pt x="92" y="92"/>
                      </a:lnTo>
                      <a:cubicBezTo>
                        <a:pt x="92" y="92"/>
                        <a:pt x="122" y="92"/>
                        <a:pt x="122" y="92"/>
                      </a:cubicBezTo>
                      <a:cubicBezTo>
                        <a:pt x="152" y="31"/>
                        <a:pt x="92" y="1"/>
                        <a:pt x="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12"/>
                <p:cNvSpPr/>
                <p:nvPr/>
              </p:nvSpPr>
              <p:spPr>
                <a:xfrm>
                  <a:off x="3399675" y="2927800"/>
                  <a:ext cx="5350" cy="5350"/>
                </a:xfrm>
                <a:custGeom>
                  <a:rect b="b" l="l" r="r" t="t"/>
                  <a:pathLst>
                    <a:path extrusionOk="0" h="214" w="214">
                      <a:moveTo>
                        <a:pt x="92" y="1"/>
                      </a:moveTo>
                      <a:cubicBezTo>
                        <a:pt x="62" y="1"/>
                        <a:pt x="1" y="62"/>
                        <a:pt x="1" y="92"/>
                      </a:cubicBezTo>
                      <a:cubicBezTo>
                        <a:pt x="31" y="122"/>
                        <a:pt x="31" y="153"/>
                        <a:pt x="92" y="183"/>
                      </a:cubicBezTo>
                      <a:cubicBezTo>
                        <a:pt x="123" y="214"/>
                        <a:pt x="183" y="183"/>
                        <a:pt x="183" y="122"/>
                      </a:cubicBezTo>
                      <a:cubicBezTo>
                        <a:pt x="183" y="92"/>
                        <a:pt x="214" y="62"/>
                        <a:pt x="214" y="31"/>
                      </a:cubicBezTo>
                      <a:cubicBezTo>
                        <a:pt x="183" y="1"/>
                        <a:pt x="123" y="1"/>
                        <a:pt x="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12"/>
                <p:cNvSpPr/>
                <p:nvPr/>
              </p:nvSpPr>
              <p:spPr>
                <a:xfrm>
                  <a:off x="4269775" y="3423250"/>
                  <a:ext cx="5325" cy="4600"/>
                </a:xfrm>
                <a:custGeom>
                  <a:rect b="b" l="l" r="r" t="t"/>
                  <a:pathLst>
                    <a:path extrusionOk="0" h="184" w="213">
                      <a:moveTo>
                        <a:pt x="213" y="92"/>
                      </a:moveTo>
                      <a:cubicBezTo>
                        <a:pt x="213" y="61"/>
                        <a:pt x="182" y="61"/>
                        <a:pt x="152" y="31"/>
                      </a:cubicBezTo>
                      <a:cubicBezTo>
                        <a:pt x="122" y="1"/>
                        <a:pt x="0" y="122"/>
                        <a:pt x="30" y="153"/>
                      </a:cubicBezTo>
                      <a:cubicBezTo>
                        <a:pt x="61" y="183"/>
                        <a:pt x="122" y="183"/>
                        <a:pt x="152" y="183"/>
                      </a:cubicBezTo>
                      <a:cubicBezTo>
                        <a:pt x="182" y="183"/>
                        <a:pt x="213" y="153"/>
                        <a:pt x="213"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12"/>
                <p:cNvSpPr/>
                <p:nvPr/>
              </p:nvSpPr>
              <p:spPr>
                <a:xfrm>
                  <a:off x="4607925" y="3482525"/>
                  <a:ext cx="6100" cy="4575"/>
                </a:xfrm>
                <a:custGeom>
                  <a:rect b="b" l="l" r="r" t="t"/>
                  <a:pathLst>
                    <a:path extrusionOk="0" h="183" w="244">
                      <a:moveTo>
                        <a:pt x="122" y="153"/>
                      </a:moveTo>
                      <a:cubicBezTo>
                        <a:pt x="152" y="122"/>
                        <a:pt x="183" y="92"/>
                        <a:pt x="213" y="61"/>
                      </a:cubicBezTo>
                      <a:cubicBezTo>
                        <a:pt x="243" y="31"/>
                        <a:pt x="152" y="1"/>
                        <a:pt x="122" y="1"/>
                      </a:cubicBezTo>
                      <a:cubicBezTo>
                        <a:pt x="31" y="1"/>
                        <a:pt x="0" y="61"/>
                        <a:pt x="31" y="122"/>
                      </a:cubicBezTo>
                      <a:cubicBezTo>
                        <a:pt x="31" y="153"/>
                        <a:pt x="61" y="153"/>
                        <a:pt x="61" y="183"/>
                      </a:cubicBezTo>
                      <a:cubicBezTo>
                        <a:pt x="91" y="183"/>
                        <a:pt x="122" y="183"/>
                        <a:pt x="122" y="1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12"/>
                <p:cNvSpPr/>
                <p:nvPr/>
              </p:nvSpPr>
              <p:spPr>
                <a:xfrm>
                  <a:off x="3009100" y="3571425"/>
                  <a:ext cx="25" cy="25"/>
                </a:xfrm>
                <a:custGeom>
                  <a:rect b="b" l="l" r="r" t="t"/>
                  <a:pathLst>
                    <a:path extrusionOk="0" h="1" w="1">
                      <a:moveTo>
                        <a:pt x="1" y="1"/>
                      </a:move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12"/>
                <p:cNvSpPr/>
                <p:nvPr/>
              </p:nvSpPr>
              <p:spPr>
                <a:xfrm>
                  <a:off x="3008350" y="3571425"/>
                  <a:ext cx="5325" cy="3825"/>
                </a:xfrm>
                <a:custGeom>
                  <a:rect b="b" l="l" r="r" t="t"/>
                  <a:pathLst>
                    <a:path extrusionOk="0" h="153" w="213">
                      <a:moveTo>
                        <a:pt x="122" y="153"/>
                      </a:moveTo>
                      <a:cubicBezTo>
                        <a:pt x="152" y="153"/>
                        <a:pt x="213" y="153"/>
                        <a:pt x="213" y="92"/>
                      </a:cubicBezTo>
                      <a:cubicBezTo>
                        <a:pt x="213" y="62"/>
                        <a:pt x="213" y="62"/>
                        <a:pt x="183" y="31"/>
                      </a:cubicBezTo>
                      <a:cubicBezTo>
                        <a:pt x="122" y="31"/>
                        <a:pt x="61" y="1"/>
                        <a:pt x="0" y="1"/>
                      </a:cubicBezTo>
                      <a:cubicBezTo>
                        <a:pt x="0" y="62"/>
                        <a:pt x="61" y="122"/>
                        <a:pt x="122" y="1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12"/>
                <p:cNvSpPr/>
                <p:nvPr/>
              </p:nvSpPr>
              <p:spPr>
                <a:xfrm>
                  <a:off x="3264425" y="2530375"/>
                  <a:ext cx="1550" cy="2325"/>
                </a:xfrm>
                <a:custGeom>
                  <a:rect b="b" l="l" r="r" t="t"/>
                  <a:pathLst>
                    <a:path extrusionOk="0" h="93" w="62">
                      <a:moveTo>
                        <a:pt x="61" y="62"/>
                      </a:moveTo>
                      <a:lnTo>
                        <a:pt x="61" y="1"/>
                      </a:lnTo>
                      <a:cubicBezTo>
                        <a:pt x="61" y="1"/>
                        <a:pt x="31" y="1"/>
                        <a:pt x="31" y="1"/>
                      </a:cubicBezTo>
                      <a:cubicBezTo>
                        <a:pt x="1" y="1"/>
                        <a:pt x="31" y="92"/>
                        <a:pt x="61"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12"/>
                <p:cNvSpPr/>
                <p:nvPr/>
              </p:nvSpPr>
              <p:spPr>
                <a:xfrm>
                  <a:off x="3116250" y="2531900"/>
                  <a:ext cx="2300" cy="800"/>
                </a:xfrm>
                <a:custGeom>
                  <a:rect b="b" l="l" r="r" t="t"/>
                  <a:pathLst>
                    <a:path extrusionOk="0" h="32" w="92">
                      <a:moveTo>
                        <a:pt x="31" y="31"/>
                      </a:moveTo>
                      <a:lnTo>
                        <a:pt x="61" y="31"/>
                      </a:lnTo>
                      <a:cubicBezTo>
                        <a:pt x="92" y="31"/>
                        <a:pt x="61" y="1"/>
                        <a:pt x="61" y="1"/>
                      </a:cubicBezTo>
                      <a:cubicBezTo>
                        <a:pt x="61" y="1"/>
                        <a:pt x="0" y="31"/>
                        <a:pt x="3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12"/>
                <p:cNvSpPr/>
                <p:nvPr/>
              </p:nvSpPr>
              <p:spPr>
                <a:xfrm>
                  <a:off x="2699825" y="2569150"/>
                  <a:ext cx="775" cy="25"/>
                </a:xfrm>
                <a:custGeom>
                  <a:rect b="b" l="l" r="r" t="t"/>
                  <a:pathLst>
                    <a:path extrusionOk="0" h="1" w="31">
                      <a:moveTo>
                        <a:pt x="31" y="0"/>
                      </a:moveTo>
                      <a:lnTo>
                        <a:pt x="1" y="0"/>
                      </a:ln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12"/>
                <p:cNvSpPr/>
                <p:nvPr/>
              </p:nvSpPr>
              <p:spPr>
                <a:xfrm>
                  <a:off x="2700575" y="2566100"/>
                  <a:ext cx="3825" cy="3075"/>
                </a:xfrm>
                <a:custGeom>
                  <a:rect b="b" l="l" r="r" t="t"/>
                  <a:pathLst>
                    <a:path extrusionOk="0" h="123" w="153">
                      <a:moveTo>
                        <a:pt x="153" y="92"/>
                      </a:moveTo>
                      <a:lnTo>
                        <a:pt x="153" y="31"/>
                      </a:lnTo>
                      <a:cubicBezTo>
                        <a:pt x="153" y="31"/>
                        <a:pt x="62" y="0"/>
                        <a:pt x="62" y="31"/>
                      </a:cubicBezTo>
                      <a:cubicBezTo>
                        <a:pt x="31" y="92"/>
                        <a:pt x="1" y="92"/>
                        <a:pt x="1" y="122"/>
                      </a:cubicBezTo>
                      <a:cubicBezTo>
                        <a:pt x="31" y="122"/>
                        <a:pt x="62" y="122"/>
                        <a:pt x="92" y="122"/>
                      </a:cubicBezTo>
                      <a:cubicBezTo>
                        <a:pt x="123" y="122"/>
                        <a:pt x="153" y="122"/>
                        <a:pt x="153"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12"/>
                <p:cNvSpPr/>
                <p:nvPr/>
              </p:nvSpPr>
              <p:spPr>
                <a:xfrm>
                  <a:off x="4284200" y="3418700"/>
                  <a:ext cx="3075" cy="3050"/>
                </a:xfrm>
                <a:custGeom>
                  <a:rect b="b" l="l" r="r" t="t"/>
                  <a:pathLst>
                    <a:path extrusionOk="0" h="122" w="123">
                      <a:moveTo>
                        <a:pt x="122" y="31"/>
                      </a:moveTo>
                      <a:cubicBezTo>
                        <a:pt x="92" y="0"/>
                        <a:pt x="61" y="0"/>
                        <a:pt x="61" y="31"/>
                      </a:cubicBezTo>
                      <a:cubicBezTo>
                        <a:pt x="1" y="61"/>
                        <a:pt x="1" y="92"/>
                        <a:pt x="61" y="92"/>
                      </a:cubicBezTo>
                      <a:cubicBezTo>
                        <a:pt x="92" y="122"/>
                        <a:pt x="92" y="92"/>
                        <a:pt x="122" y="92"/>
                      </a:cubicBezTo>
                      <a:cubicBezTo>
                        <a:pt x="122" y="61"/>
                        <a:pt x="122" y="31"/>
                        <a:pt x="122"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12"/>
                <p:cNvSpPr/>
                <p:nvPr/>
              </p:nvSpPr>
              <p:spPr>
                <a:xfrm>
                  <a:off x="3355625" y="2769750"/>
                  <a:ext cx="775" cy="775"/>
                </a:xfrm>
                <a:custGeom>
                  <a:rect b="b" l="l" r="r" t="t"/>
                  <a:pathLst>
                    <a:path extrusionOk="0" h="31" w="31">
                      <a:moveTo>
                        <a:pt x="30" y="31"/>
                      </a:moveTo>
                      <a:lnTo>
                        <a:pt x="30" y="1"/>
                      </a:lnTo>
                      <a:lnTo>
                        <a:pt x="0"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12"/>
                <p:cNvSpPr/>
                <p:nvPr/>
              </p:nvSpPr>
              <p:spPr>
                <a:xfrm>
                  <a:off x="4729500" y="2349525"/>
                  <a:ext cx="3825" cy="3825"/>
                </a:xfrm>
                <a:custGeom>
                  <a:rect b="b" l="l" r="r" t="t"/>
                  <a:pathLst>
                    <a:path extrusionOk="0" h="153" w="153">
                      <a:moveTo>
                        <a:pt x="122" y="122"/>
                      </a:moveTo>
                      <a:cubicBezTo>
                        <a:pt x="152" y="92"/>
                        <a:pt x="122" y="31"/>
                        <a:pt x="92" y="1"/>
                      </a:cubicBezTo>
                      <a:cubicBezTo>
                        <a:pt x="92" y="1"/>
                        <a:pt x="31" y="31"/>
                        <a:pt x="31" y="62"/>
                      </a:cubicBezTo>
                      <a:cubicBezTo>
                        <a:pt x="0" y="92"/>
                        <a:pt x="31" y="153"/>
                        <a:pt x="61" y="153"/>
                      </a:cubicBezTo>
                      <a:cubicBezTo>
                        <a:pt x="61" y="153"/>
                        <a:pt x="122" y="153"/>
                        <a:pt x="122"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12"/>
                <p:cNvSpPr/>
                <p:nvPr/>
              </p:nvSpPr>
              <p:spPr>
                <a:xfrm>
                  <a:off x="4032675" y="2591175"/>
                  <a:ext cx="2300" cy="5350"/>
                </a:xfrm>
                <a:custGeom>
                  <a:rect b="b" l="l" r="r" t="t"/>
                  <a:pathLst>
                    <a:path extrusionOk="0" h="214" w="92">
                      <a:moveTo>
                        <a:pt x="1" y="1"/>
                      </a:moveTo>
                      <a:lnTo>
                        <a:pt x="1" y="213"/>
                      </a:lnTo>
                      <a:cubicBezTo>
                        <a:pt x="92" y="92"/>
                        <a:pt x="92" y="9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12"/>
                <p:cNvSpPr/>
                <p:nvPr/>
              </p:nvSpPr>
              <p:spPr>
                <a:xfrm>
                  <a:off x="3275825" y="2370800"/>
                  <a:ext cx="3075" cy="3075"/>
                </a:xfrm>
                <a:custGeom>
                  <a:rect b="b" l="l" r="r" t="t"/>
                  <a:pathLst>
                    <a:path extrusionOk="0" h="123" w="123">
                      <a:moveTo>
                        <a:pt x="31" y="122"/>
                      </a:moveTo>
                      <a:cubicBezTo>
                        <a:pt x="122" y="122"/>
                        <a:pt x="92" y="62"/>
                        <a:pt x="92" y="1"/>
                      </a:cubicBezTo>
                      <a:cubicBezTo>
                        <a:pt x="61" y="31"/>
                        <a:pt x="31" y="62"/>
                        <a:pt x="31" y="92"/>
                      </a:cubicBezTo>
                      <a:cubicBezTo>
                        <a:pt x="0" y="92"/>
                        <a:pt x="31" y="122"/>
                        <a:pt x="31"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12"/>
                <p:cNvSpPr/>
                <p:nvPr/>
              </p:nvSpPr>
              <p:spPr>
                <a:xfrm>
                  <a:off x="4081300" y="2379175"/>
                  <a:ext cx="2325" cy="4575"/>
                </a:xfrm>
                <a:custGeom>
                  <a:rect b="b" l="l" r="r" t="t"/>
                  <a:pathLst>
                    <a:path extrusionOk="0" h="183" w="93">
                      <a:moveTo>
                        <a:pt x="92" y="122"/>
                      </a:moveTo>
                      <a:cubicBezTo>
                        <a:pt x="92" y="122"/>
                        <a:pt x="92" y="91"/>
                        <a:pt x="92" y="61"/>
                      </a:cubicBezTo>
                      <a:cubicBezTo>
                        <a:pt x="62" y="61"/>
                        <a:pt x="31" y="31"/>
                        <a:pt x="1" y="0"/>
                      </a:cubicBezTo>
                      <a:lnTo>
                        <a:pt x="1" y="91"/>
                      </a:lnTo>
                      <a:cubicBezTo>
                        <a:pt x="31" y="152"/>
                        <a:pt x="31" y="183"/>
                        <a:pt x="92"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12"/>
                <p:cNvSpPr/>
                <p:nvPr/>
              </p:nvSpPr>
              <p:spPr>
                <a:xfrm>
                  <a:off x="4081300" y="2378400"/>
                  <a:ext cx="25" cy="800"/>
                </a:xfrm>
                <a:custGeom>
                  <a:rect b="b" l="l" r="r" t="t"/>
                  <a:pathLst>
                    <a:path extrusionOk="0" h="32" w="1">
                      <a:moveTo>
                        <a:pt x="1" y="31"/>
                      </a:moveTo>
                      <a:lnTo>
                        <a:pt x="1" y="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12"/>
                <p:cNvSpPr/>
                <p:nvPr/>
              </p:nvSpPr>
              <p:spPr>
                <a:xfrm>
                  <a:off x="4887550" y="2784200"/>
                  <a:ext cx="1550" cy="1525"/>
                </a:xfrm>
                <a:custGeom>
                  <a:rect b="b" l="l" r="r" t="t"/>
                  <a:pathLst>
                    <a:path extrusionOk="0" h="61" w="62">
                      <a:moveTo>
                        <a:pt x="1" y="61"/>
                      </a:moveTo>
                      <a:lnTo>
                        <a:pt x="62" y="3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12"/>
                <p:cNvSpPr/>
                <p:nvPr/>
              </p:nvSpPr>
              <p:spPr>
                <a:xfrm>
                  <a:off x="3141325" y="2651975"/>
                  <a:ext cx="2300" cy="2300"/>
                </a:xfrm>
                <a:custGeom>
                  <a:rect b="b" l="l" r="r" t="t"/>
                  <a:pathLst>
                    <a:path extrusionOk="0" h="92" w="92">
                      <a:moveTo>
                        <a:pt x="61" y="91"/>
                      </a:moveTo>
                      <a:cubicBezTo>
                        <a:pt x="61" y="91"/>
                        <a:pt x="61" y="61"/>
                        <a:pt x="61" y="61"/>
                      </a:cubicBezTo>
                      <a:cubicBezTo>
                        <a:pt x="92" y="31"/>
                        <a:pt x="61" y="0"/>
                        <a:pt x="31" y="0"/>
                      </a:cubicBezTo>
                      <a:cubicBezTo>
                        <a:pt x="0" y="0"/>
                        <a:pt x="0" y="0"/>
                        <a:pt x="0" y="31"/>
                      </a:cubicBezTo>
                      <a:cubicBezTo>
                        <a:pt x="0" y="61"/>
                        <a:pt x="0" y="91"/>
                        <a:pt x="61" y="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12"/>
                <p:cNvSpPr/>
                <p:nvPr/>
              </p:nvSpPr>
              <p:spPr>
                <a:xfrm>
                  <a:off x="3354100" y="2398925"/>
                  <a:ext cx="1550" cy="4575"/>
                </a:xfrm>
                <a:custGeom>
                  <a:rect b="b" l="l" r="r" t="t"/>
                  <a:pathLst>
                    <a:path extrusionOk="0" h="183" w="62">
                      <a:moveTo>
                        <a:pt x="61" y="122"/>
                      </a:moveTo>
                      <a:cubicBezTo>
                        <a:pt x="61" y="92"/>
                        <a:pt x="61" y="92"/>
                        <a:pt x="61" y="61"/>
                      </a:cubicBezTo>
                      <a:cubicBezTo>
                        <a:pt x="31" y="31"/>
                        <a:pt x="31" y="31"/>
                        <a:pt x="0" y="0"/>
                      </a:cubicBezTo>
                      <a:cubicBezTo>
                        <a:pt x="0" y="31"/>
                        <a:pt x="0" y="61"/>
                        <a:pt x="0" y="92"/>
                      </a:cubicBezTo>
                      <a:cubicBezTo>
                        <a:pt x="0" y="152"/>
                        <a:pt x="31" y="183"/>
                        <a:pt x="61"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12"/>
                <p:cNvSpPr/>
                <p:nvPr/>
              </p:nvSpPr>
              <p:spPr>
                <a:xfrm>
                  <a:off x="4715825" y="2413350"/>
                  <a:ext cx="5350" cy="3825"/>
                </a:xfrm>
                <a:custGeom>
                  <a:rect b="b" l="l" r="r" t="t"/>
                  <a:pathLst>
                    <a:path extrusionOk="0" h="153" w="214">
                      <a:moveTo>
                        <a:pt x="213" y="62"/>
                      </a:moveTo>
                      <a:cubicBezTo>
                        <a:pt x="183" y="31"/>
                        <a:pt x="152" y="31"/>
                        <a:pt x="122" y="1"/>
                      </a:cubicBezTo>
                      <a:cubicBezTo>
                        <a:pt x="92" y="1"/>
                        <a:pt x="31" y="1"/>
                        <a:pt x="0" y="1"/>
                      </a:cubicBezTo>
                      <a:lnTo>
                        <a:pt x="0" y="153"/>
                      </a:lnTo>
                      <a:cubicBezTo>
                        <a:pt x="31" y="153"/>
                        <a:pt x="92" y="153"/>
                        <a:pt x="122" y="153"/>
                      </a:cubicBezTo>
                      <a:cubicBezTo>
                        <a:pt x="152" y="123"/>
                        <a:pt x="183" y="92"/>
                        <a:pt x="213"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12"/>
                <p:cNvSpPr/>
                <p:nvPr/>
              </p:nvSpPr>
              <p:spPr>
                <a:xfrm>
                  <a:off x="4715050" y="2416400"/>
                  <a:ext cx="1550" cy="775"/>
                </a:xfrm>
                <a:custGeom>
                  <a:rect b="b" l="l" r="r" t="t"/>
                  <a:pathLst>
                    <a:path extrusionOk="0" h="31" w="62">
                      <a:moveTo>
                        <a:pt x="62" y="1"/>
                      </a:moveTo>
                      <a:lnTo>
                        <a:pt x="31" y="1"/>
                      </a:lnTo>
                      <a:lnTo>
                        <a:pt x="1" y="31"/>
                      </a:lnTo>
                      <a:lnTo>
                        <a:pt x="62"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12"/>
                <p:cNvSpPr/>
                <p:nvPr/>
              </p:nvSpPr>
              <p:spPr>
                <a:xfrm>
                  <a:off x="3411075" y="2413350"/>
                  <a:ext cx="2325" cy="3075"/>
                </a:xfrm>
                <a:custGeom>
                  <a:rect b="b" l="l" r="r" t="t"/>
                  <a:pathLst>
                    <a:path extrusionOk="0" h="123" w="93">
                      <a:moveTo>
                        <a:pt x="92" y="123"/>
                      </a:moveTo>
                      <a:cubicBezTo>
                        <a:pt x="92" y="123"/>
                        <a:pt x="92" y="62"/>
                        <a:pt x="92" y="62"/>
                      </a:cubicBezTo>
                      <a:lnTo>
                        <a:pt x="1" y="1"/>
                      </a:lnTo>
                      <a:cubicBezTo>
                        <a:pt x="31" y="31"/>
                        <a:pt x="31" y="92"/>
                        <a:pt x="92" y="1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12"/>
                <p:cNvSpPr/>
                <p:nvPr/>
              </p:nvSpPr>
              <p:spPr>
                <a:xfrm>
                  <a:off x="4415675" y="2428550"/>
                  <a:ext cx="3825" cy="3075"/>
                </a:xfrm>
                <a:custGeom>
                  <a:rect b="b" l="l" r="r" t="t"/>
                  <a:pathLst>
                    <a:path extrusionOk="0" h="123" w="153">
                      <a:moveTo>
                        <a:pt x="152" y="62"/>
                      </a:moveTo>
                      <a:cubicBezTo>
                        <a:pt x="152" y="62"/>
                        <a:pt x="122" y="31"/>
                        <a:pt x="91" y="1"/>
                      </a:cubicBezTo>
                      <a:lnTo>
                        <a:pt x="0" y="1"/>
                      </a:lnTo>
                      <a:cubicBezTo>
                        <a:pt x="0" y="31"/>
                        <a:pt x="30" y="62"/>
                        <a:pt x="61" y="92"/>
                      </a:cubicBezTo>
                      <a:cubicBezTo>
                        <a:pt x="122" y="122"/>
                        <a:pt x="152" y="122"/>
                        <a:pt x="152"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12"/>
                <p:cNvSpPr/>
                <p:nvPr/>
              </p:nvSpPr>
              <p:spPr>
                <a:xfrm>
                  <a:off x="4414900" y="2428550"/>
                  <a:ext cx="800" cy="800"/>
                </a:xfrm>
                <a:custGeom>
                  <a:rect b="b" l="l" r="r" t="t"/>
                  <a:pathLst>
                    <a:path extrusionOk="0" h="32" w="32">
                      <a:moveTo>
                        <a:pt x="31" y="31"/>
                      </a:moveTo>
                      <a:lnTo>
                        <a:pt x="31" y="31"/>
                      </a:lnTo>
                      <a:lnTo>
                        <a:pt x="1" y="1"/>
                      </a:ln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12"/>
                <p:cNvSpPr/>
                <p:nvPr/>
              </p:nvSpPr>
              <p:spPr>
                <a:xfrm>
                  <a:off x="3119275" y="2683125"/>
                  <a:ext cx="800" cy="1550"/>
                </a:xfrm>
                <a:custGeom>
                  <a:rect b="b" l="l" r="r" t="t"/>
                  <a:pathLst>
                    <a:path extrusionOk="0" h="62" w="32">
                      <a:moveTo>
                        <a:pt x="1" y="61"/>
                      </a:moveTo>
                      <a:lnTo>
                        <a:pt x="1" y="31"/>
                      </a:lnTo>
                      <a:cubicBezTo>
                        <a:pt x="31" y="0"/>
                        <a:pt x="1" y="31"/>
                        <a:pt x="1" y="31"/>
                      </a:cubicBez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12"/>
                <p:cNvSpPr/>
                <p:nvPr/>
              </p:nvSpPr>
              <p:spPr>
                <a:xfrm>
                  <a:off x="3117000" y="2683875"/>
                  <a:ext cx="1550" cy="4600"/>
                </a:xfrm>
                <a:custGeom>
                  <a:rect b="b" l="l" r="r" t="t"/>
                  <a:pathLst>
                    <a:path extrusionOk="0" h="184" w="62">
                      <a:moveTo>
                        <a:pt x="62" y="183"/>
                      </a:moveTo>
                      <a:lnTo>
                        <a:pt x="62" y="122"/>
                      </a:lnTo>
                      <a:cubicBezTo>
                        <a:pt x="62" y="92"/>
                        <a:pt x="62" y="31"/>
                        <a:pt x="62" y="1"/>
                      </a:cubicBezTo>
                      <a:cubicBezTo>
                        <a:pt x="31" y="31"/>
                        <a:pt x="31" y="62"/>
                        <a:pt x="1" y="92"/>
                      </a:cubicBezTo>
                      <a:cubicBezTo>
                        <a:pt x="1" y="153"/>
                        <a:pt x="31" y="183"/>
                        <a:pt x="62" y="1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12"/>
                <p:cNvSpPr/>
                <p:nvPr/>
              </p:nvSpPr>
              <p:spPr>
                <a:xfrm>
                  <a:off x="4193775" y="3066875"/>
                  <a:ext cx="1550" cy="3825"/>
                </a:xfrm>
                <a:custGeom>
                  <a:rect b="b" l="l" r="r" t="t"/>
                  <a:pathLst>
                    <a:path extrusionOk="0" h="153" w="62">
                      <a:moveTo>
                        <a:pt x="61" y="91"/>
                      </a:moveTo>
                      <a:cubicBezTo>
                        <a:pt x="61" y="31"/>
                        <a:pt x="31" y="0"/>
                        <a:pt x="0" y="91"/>
                      </a:cubicBezTo>
                      <a:cubicBezTo>
                        <a:pt x="0" y="152"/>
                        <a:pt x="0" y="122"/>
                        <a:pt x="31"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12"/>
                <p:cNvSpPr/>
                <p:nvPr/>
              </p:nvSpPr>
              <p:spPr>
                <a:xfrm>
                  <a:off x="3383725" y="3788000"/>
                  <a:ext cx="2300" cy="2300"/>
                </a:xfrm>
                <a:custGeom>
                  <a:rect b="b" l="l" r="r" t="t"/>
                  <a:pathLst>
                    <a:path extrusionOk="0" h="92" w="92">
                      <a:moveTo>
                        <a:pt x="61" y="92"/>
                      </a:moveTo>
                      <a:cubicBezTo>
                        <a:pt x="61" y="92"/>
                        <a:pt x="61" y="61"/>
                        <a:pt x="92" y="31"/>
                      </a:cubicBezTo>
                      <a:cubicBezTo>
                        <a:pt x="92" y="31"/>
                        <a:pt x="92" y="1"/>
                        <a:pt x="61" y="1"/>
                      </a:cubicBezTo>
                      <a:cubicBezTo>
                        <a:pt x="31" y="1"/>
                        <a:pt x="1" y="1"/>
                        <a:pt x="1" y="31"/>
                      </a:cubicBezTo>
                      <a:cubicBezTo>
                        <a:pt x="1" y="61"/>
                        <a:pt x="1" y="92"/>
                        <a:pt x="61"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12"/>
                <p:cNvSpPr/>
                <p:nvPr/>
              </p:nvSpPr>
              <p:spPr>
                <a:xfrm>
                  <a:off x="4514450" y="3457450"/>
                  <a:ext cx="775" cy="25"/>
                </a:xfrm>
                <a:custGeom>
                  <a:rect b="b" l="l" r="r" t="t"/>
                  <a:pathLst>
                    <a:path extrusionOk="0" h="1" w="31">
                      <a:moveTo>
                        <a:pt x="0" y="1"/>
                      </a:moveTo>
                      <a:lnTo>
                        <a:pt x="31" y="1"/>
                      </a:lnTo>
                      <a:lnTo>
                        <a:pt x="31" y="1"/>
                      </a:ln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12"/>
                <p:cNvSpPr/>
                <p:nvPr/>
              </p:nvSpPr>
              <p:spPr>
                <a:xfrm>
                  <a:off x="4512175" y="3457450"/>
                  <a:ext cx="2300" cy="1550"/>
                </a:xfrm>
                <a:custGeom>
                  <a:rect b="b" l="l" r="r" t="t"/>
                  <a:pathLst>
                    <a:path extrusionOk="0" h="62" w="92">
                      <a:moveTo>
                        <a:pt x="0" y="61"/>
                      </a:moveTo>
                      <a:cubicBezTo>
                        <a:pt x="0" y="61"/>
                        <a:pt x="31" y="61"/>
                        <a:pt x="31" y="61"/>
                      </a:cubicBezTo>
                      <a:lnTo>
                        <a:pt x="91" y="1"/>
                      </a:lnTo>
                      <a:cubicBezTo>
                        <a:pt x="61" y="1"/>
                        <a:pt x="0" y="1"/>
                        <a:pt x="0"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12"/>
                <p:cNvSpPr/>
                <p:nvPr/>
              </p:nvSpPr>
              <p:spPr>
                <a:xfrm>
                  <a:off x="3672500" y="2718075"/>
                  <a:ext cx="25" cy="25"/>
                </a:xfrm>
                <a:custGeom>
                  <a:rect b="b" l="l" r="r" t="t"/>
                  <a:pathLst>
                    <a:path extrusionOk="0" h="1" w="1">
                      <a:moveTo>
                        <a:pt x="0" y="1"/>
                      </a:moveTo>
                      <a:lnTo>
                        <a:pt x="0" y="1"/>
                      </a:lnTo>
                      <a:lnTo>
                        <a:pt x="0"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12"/>
                <p:cNvSpPr/>
                <p:nvPr/>
              </p:nvSpPr>
              <p:spPr>
                <a:xfrm>
                  <a:off x="3667175" y="2715050"/>
                  <a:ext cx="5350" cy="3050"/>
                </a:xfrm>
                <a:custGeom>
                  <a:rect b="b" l="l" r="r" t="t"/>
                  <a:pathLst>
                    <a:path extrusionOk="0" h="122" w="214">
                      <a:moveTo>
                        <a:pt x="91" y="0"/>
                      </a:moveTo>
                      <a:cubicBezTo>
                        <a:pt x="61" y="0"/>
                        <a:pt x="31" y="30"/>
                        <a:pt x="0" y="61"/>
                      </a:cubicBezTo>
                      <a:cubicBezTo>
                        <a:pt x="31" y="91"/>
                        <a:pt x="61" y="91"/>
                        <a:pt x="91" y="122"/>
                      </a:cubicBezTo>
                      <a:cubicBezTo>
                        <a:pt x="122" y="122"/>
                        <a:pt x="183" y="122"/>
                        <a:pt x="213" y="122"/>
                      </a:cubicBezTo>
                      <a:lnTo>
                        <a:pt x="213" y="0"/>
                      </a:lnTo>
                      <a:cubicBezTo>
                        <a:pt x="183" y="0"/>
                        <a:pt x="122" y="0"/>
                        <a:pt x="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12"/>
                <p:cNvSpPr/>
                <p:nvPr/>
              </p:nvSpPr>
              <p:spPr>
                <a:xfrm>
                  <a:off x="3559275" y="2485550"/>
                  <a:ext cx="3050" cy="3075"/>
                </a:xfrm>
                <a:custGeom>
                  <a:rect b="b" l="l" r="r" t="t"/>
                  <a:pathLst>
                    <a:path extrusionOk="0" h="123" w="122">
                      <a:moveTo>
                        <a:pt x="122" y="61"/>
                      </a:moveTo>
                      <a:cubicBezTo>
                        <a:pt x="91" y="31"/>
                        <a:pt x="61" y="31"/>
                        <a:pt x="30" y="1"/>
                      </a:cubicBezTo>
                      <a:cubicBezTo>
                        <a:pt x="30" y="1"/>
                        <a:pt x="0" y="31"/>
                        <a:pt x="0" y="31"/>
                      </a:cubicBezTo>
                      <a:cubicBezTo>
                        <a:pt x="0" y="61"/>
                        <a:pt x="30" y="122"/>
                        <a:pt x="91"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12"/>
                <p:cNvSpPr/>
                <p:nvPr/>
              </p:nvSpPr>
              <p:spPr>
                <a:xfrm>
                  <a:off x="4576000" y="3468850"/>
                  <a:ext cx="775" cy="775"/>
                </a:xfrm>
                <a:custGeom>
                  <a:rect b="b" l="l" r="r" t="t"/>
                  <a:pathLst>
                    <a:path extrusionOk="0" h="31" w="31">
                      <a:moveTo>
                        <a:pt x="31" y="31"/>
                      </a:moveTo>
                      <a:lnTo>
                        <a:pt x="31" y="0"/>
                      </a:ln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12"/>
                <p:cNvSpPr/>
                <p:nvPr/>
              </p:nvSpPr>
              <p:spPr>
                <a:xfrm>
                  <a:off x="3199825" y="3669450"/>
                  <a:ext cx="1550" cy="3075"/>
                </a:xfrm>
                <a:custGeom>
                  <a:rect b="b" l="l" r="r" t="t"/>
                  <a:pathLst>
                    <a:path extrusionOk="0" h="123" w="62">
                      <a:moveTo>
                        <a:pt x="62" y="1"/>
                      </a:moveTo>
                      <a:cubicBezTo>
                        <a:pt x="62" y="1"/>
                        <a:pt x="31" y="31"/>
                        <a:pt x="1" y="62"/>
                      </a:cubicBezTo>
                      <a:cubicBezTo>
                        <a:pt x="1" y="62"/>
                        <a:pt x="1" y="92"/>
                        <a:pt x="31" y="92"/>
                      </a:cubicBezTo>
                      <a:cubicBezTo>
                        <a:pt x="62" y="122"/>
                        <a:pt x="62" y="62"/>
                        <a:pt x="62" y="62"/>
                      </a:cubicBezTo>
                      <a:cubicBezTo>
                        <a:pt x="62" y="31"/>
                        <a:pt x="62" y="31"/>
                        <a:pt x="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12"/>
                <p:cNvSpPr/>
                <p:nvPr/>
              </p:nvSpPr>
              <p:spPr>
                <a:xfrm>
                  <a:off x="4371600" y="3368550"/>
                  <a:ext cx="775" cy="25"/>
                </a:xfrm>
                <a:custGeom>
                  <a:rect b="b" l="l" r="r" t="t"/>
                  <a:pathLst>
                    <a:path extrusionOk="0" h="1" w="31">
                      <a:moveTo>
                        <a:pt x="0" y="0"/>
                      </a:moveTo>
                      <a:lnTo>
                        <a:pt x="30" y="0"/>
                      </a:lnTo>
                      <a:lnTo>
                        <a:pt x="30" y="0"/>
                      </a:lnTo>
                      <a:lnTo>
                        <a:pt x="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12"/>
                <p:cNvSpPr/>
                <p:nvPr/>
              </p:nvSpPr>
              <p:spPr>
                <a:xfrm>
                  <a:off x="4368550" y="3367775"/>
                  <a:ext cx="3075" cy="2300"/>
                </a:xfrm>
                <a:custGeom>
                  <a:rect b="b" l="l" r="r" t="t"/>
                  <a:pathLst>
                    <a:path extrusionOk="0" h="92" w="123">
                      <a:moveTo>
                        <a:pt x="61" y="62"/>
                      </a:moveTo>
                      <a:cubicBezTo>
                        <a:pt x="92" y="31"/>
                        <a:pt x="122" y="31"/>
                        <a:pt x="122" y="1"/>
                      </a:cubicBezTo>
                      <a:cubicBezTo>
                        <a:pt x="92" y="1"/>
                        <a:pt x="31" y="1"/>
                        <a:pt x="1" y="62"/>
                      </a:cubicBezTo>
                      <a:cubicBezTo>
                        <a:pt x="1" y="92"/>
                        <a:pt x="61" y="62"/>
                        <a:pt x="61"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12"/>
                <p:cNvSpPr/>
                <p:nvPr/>
              </p:nvSpPr>
              <p:spPr>
                <a:xfrm>
                  <a:off x="4480250" y="2509100"/>
                  <a:ext cx="3075" cy="3825"/>
                </a:xfrm>
                <a:custGeom>
                  <a:rect b="b" l="l" r="r" t="t"/>
                  <a:pathLst>
                    <a:path extrusionOk="0" h="153" w="123">
                      <a:moveTo>
                        <a:pt x="1" y="31"/>
                      </a:moveTo>
                      <a:cubicBezTo>
                        <a:pt x="1" y="92"/>
                        <a:pt x="31" y="122"/>
                        <a:pt x="31" y="153"/>
                      </a:cubicBezTo>
                      <a:cubicBezTo>
                        <a:pt x="31" y="153"/>
                        <a:pt x="92" y="122"/>
                        <a:pt x="92" y="122"/>
                      </a:cubicBezTo>
                      <a:cubicBezTo>
                        <a:pt x="122" y="62"/>
                        <a:pt x="92" y="1"/>
                        <a:pt x="61" y="1"/>
                      </a:cubicBezTo>
                      <a:cubicBezTo>
                        <a:pt x="31" y="1"/>
                        <a:pt x="1" y="31"/>
                        <a:pt x="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12"/>
                <p:cNvSpPr/>
                <p:nvPr/>
              </p:nvSpPr>
              <p:spPr>
                <a:xfrm>
                  <a:off x="4161850" y="3130700"/>
                  <a:ext cx="25" cy="25"/>
                </a:xfrm>
                <a:custGeom>
                  <a:rect b="b" l="l" r="r" t="t"/>
                  <a:pathLst>
                    <a:path extrusionOk="0" h="1" w="1">
                      <a:moveTo>
                        <a:pt x="1" y="0"/>
                      </a:move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12"/>
                <p:cNvSpPr/>
                <p:nvPr/>
              </p:nvSpPr>
              <p:spPr>
                <a:xfrm>
                  <a:off x="4158050" y="3130700"/>
                  <a:ext cx="3825" cy="3050"/>
                </a:xfrm>
                <a:custGeom>
                  <a:rect b="b" l="l" r="r" t="t"/>
                  <a:pathLst>
                    <a:path extrusionOk="0" h="122" w="153">
                      <a:moveTo>
                        <a:pt x="1" y="61"/>
                      </a:moveTo>
                      <a:cubicBezTo>
                        <a:pt x="1" y="92"/>
                        <a:pt x="62" y="122"/>
                        <a:pt x="92" y="92"/>
                      </a:cubicBezTo>
                      <a:cubicBezTo>
                        <a:pt x="122" y="92"/>
                        <a:pt x="122" y="31"/>
                        <a:pt x="153" y="0"/>
                      </a:cubicBezTo>
                      <a:cubicBezTo>
                        <a:pt x="92" y="0"/>
                        <a:pt x="62" y="0"/>
                        <a:pt x="31" y="0"/>
                      </a:cubicBezTo>
                      <a:cubicBezTo>
                        <a:pt x="31" y="0"/>
                        <a:pt x="1" y="31"/>
                        <a:pt x="1"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12"/>
                <p:cNvSpPr/>
                <p:nvPr/>
              </p:nvSpPr>
              <p:spPr>
                <a:xfrm>
                  <a:off x="3379175" y="3836625"/>
                  <a:ext cx="1550" cy="2325"/>
                </a:xfrm>
                <a:custGeom>
                  <a:rect b="b" l="l" r="r" t="t"/>
                  <a:pathLst>
                    <a:path extrusionOk="0" h="93" w="62">
                      <a:moveTo>
                        <a:pt x="0" y="62"/>
                      </a:moveTo>
                      <a:cubicBezTo>
                        <a:pt x="31" y="92"/>
                        <a:pt x="61" y="92"/>
                        <a:pt x="61" y="31"/>
                      </a:cubicBezTo>
                      <a:cubicBezTo>
                        <a:pt x="61" y="1"/>
                        <a:pt x="31" y="31"/>
                        <a:pt x="0" y="31"/>
                      </a:cubicBezTo>
                      <a:cubicBezTo>
                        <a:pt x="0" y="31"/>
                        <a:pt x="0" y="62"/>
                        <a:pt x="0"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12"/>
                <p:cNvSpPr/>
                <p:nvPr/>
              </p:nvSpPr>
              <p:spPr>
                <a:xfrm>
                  <a:off x="2545575" y="2943775"/>
                  <a:ext cx="1550" cy="3825"/>
                </a:xfrm>
                <a:custGeom>
                  <a:rect b="b" l="l" r="r" t="t"/>
                  <a:pathLst>
                    <a:path extrusionOk="0" h="153" w="62">
                      <a:moveTo>
                        <a:pt x="61" y="152"/>
                      </a:moveTo>
                      <a:lnTo>
                        <a:pt x="61" y="91"/>
                      </a:lnTo>
                      <a:lnTo>
                        <a:pt x="61" y="0"/>
                      </a:lnTo>
                      <a:cubicBezTo>
                        <a:pt x="31" y="30"/>
                        <a:pt x="31" y="61"/>
                        <a:pt x="0" y="91"/>
                      </a:cubicBezTo>
                      <a:cubicBezTo>
                        <a:pt x="0" y="122"/>
                        <a:pt x="0" y="152"/>
                        <a:pt x="61" y="1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12"/>
                <p:cNvSpPr/>
                <p:nvPr/>
              </p:nvSpPr>
              <p:spPr>
                <a:xfrm>
                  <a:off x="3538750" y="4008375"/>
                  <a:ext cx="25" cy="25"/>
                </a:xfrm>
                <a:custGeom>
                  <a:rect b="b" l="l" r="r" t="t"/>
                  <a:pathLst>
                    <a:path extrusionOk="0" h="1" w="1">
                      <a:moveTo>
                        <a:pt x="0" y="0"/>
                      </a:move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12"/>
                <p:cNvSpPr/>
                <p:nvPr/>
              </p:nvSpPr>
              <p:spPr>
                <a:xfrm>
                  <a:off x="3538750" y="4007600"/>
                  <a:ext cx="6100" cy="3825"/>
                </a:xfrm>
                <a:custGeom>
                  <a:rect b="b" l="l" r="r" t="t"/>
                  <a:pathLst>
                    <a:path extrusionOk="0" h="153" w="244">
                      <a:moveTo>
                        <a:pt x="244" y="153"/>
                      </a:moveTo>
                      <a:cubicBezTo>
                        <a:pt x="213" y="62"/>
                        <a:pt x="122" y="1"/>
                        <a:pt x="0" y="31"/>
                      </a:cubicBezTo>
                      <a:cubicBezTo>
                        <a:pt x="61" y="153"/>
                        <a:pt x="152" y="153"/>
                        <a:pt x="244" y="1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12"/>
                <p:cNvSpPr/>
                <p:nvPr/>
              </p:nvSpPr>
              <p:spPr>
                <a:xfrm>
                  <a:off x="4177050" y="3161850"/>
                  <a:ext cx="3825" cy="2300"/>
                </a:xfrm>
                <a:custGeom>
                  <a:rect b="b" l="l" r="r" t="t"/>
                  <a:pathLst>
                    <a:path extrusionOk="0" h="92" w="153">
                      <a:moveTo>
                        <a:pt x="92" y="31"/>
                      </a:moveTo>
                      <a:cubicBezTo>
                        <a:pt x="92" y="1"/>
                        <a:pt x="62" y="1"/>
                        <a:pt x="31" y="31"/>
                      </a:cubicBezTo>
                      <a:cubicBezTo>
                        <a:pt x="1" y="61"/>
                        <a:pt x="31" y="61"/>
                        <a:pt x="92" y="92"/>
                      </a:cubicBezTo>
                      <a:cubicBezTo>
                        <a:pt x="122" y="92"/>
                        <a:pt x="122" y="61"/>
                        <a:pt x="122" y="61"/>
                      </a:cubicBezTo>
                      <a:cubicBezTo>
                        <a:pt x="153" y="61"/>
                        <a:pt x="122" y="31"/>
                        <a:pt x="92"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12"/>
                <p:cNvSpPr/>
                <p:nvPr/>
              </p:nvSpPr>
              <p:spPr>
                <a:xfrm>
                  <a:off x="4833600" y="2800900"/>
                  <a:ext cx="3825" cy="2300"/>
                </a:xfrm>
                <a:custGeom>
                  <a:rect b="b" l="l" r="r" t="t"/>
                  <a:pathLst>
                    <a:path extrusionOk="0" h="92" w="153">
                      <a:moveTo>
                        <a:pt x="92" y="1"/>
                      </a:moveTo>
                      <a:cubicBezTo>
                        <a:pt x="92" y="1"/>
                        <a:pt x="61" y="1"/>
                        <a:pt x="61" y="1"/>
                      </a:cubicBezTo>
                      <a:cubicBezTo>
                        <a:pt x="31" y="31"/>
                        <a:pt x="1" y="62"/>
                        <a:pt x="1" y="92"/>
                      </a:cubicBezTo>
                      <a:lnTo>
                        <a:pt x="92" y="92"/>
                      </a:lnTo>
                      <a:cubicBezTo>
                        <a:pt x="153" y="62"/>
                        <a:pt x="153" y="31"/>
                        <a:pt x="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12"/>
                <p:cNvSpPr/>
                <p:nvPr/>
              </p:nvSpPr>
              <p:spPr>
                <a:xfrm>
                  <a:off x="4832850" y="2803175"/>
                  <a:ext cx="775" cy="25"/>
                </a:xfrm>
                <a:custGeom>
                  <a:rect b="b" l="l" r="r" t="t"/>
                  <a:pathLst>
                    <a:path extrusionOk="0" h="1" w="31">
                      <a:moveTo>
                        <a:pt x="31" y="1"/>
                      </a:moveTo>
                      <a:lnTo>
                        <a:pt x="0" y="1"/>
                      </a:lnTo>
                      <a:lnTo>
                        <a:pt x="0"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12"/>
                <p:cNvSpPr/>
                <p:nvPr/>
              </p:nvSpPr>
              <p:spPr>
                <a:xfrm>
                  <a:off x="4447575" y="2793300"/>
                  <a:ext cx="2300" cy="3075"/>
                </a:xfrm>
                <a:custGeom>
                  <a:rect b="b" l="l" r="r" t="t"/>
                  <a:pathLst>
                    <a:path extrusionOk="0" h="123" w="92">
                      <a:moveTo>
                        <a:pt x="31" y="92"/>
                      </a:moveTo>
                      <a:lnTo>
                        <a:pt x="92" y="62"/>
                      </a:lnTo>
                      <a:cubicBezTo>
                        <a:pt x="92" y="1"/>
                        <a:pt x="61" y="1"/>
                        <a:pt x="31" y="62"/>
                      </a:cubicBezTo>
                      <a:cubicBezTo>
                        <a:pt x="1" y="122"/>
                        <a:pt x="31" y="92"/>
                        <a:pt x="31"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12"/>
                <p:cNvSpPr/>
                <p:nvPr/>
              </p:nvSpPr>
              <p:spPr>
                <a:xfrm>
                  <a:off x="3426275" y="4906550"/>
                  <a:ext cx="3075" cy="1550"/>
                </a:xfrm>
                <a:custGeom>
                  <a:rect b="b" l="l" r="r" t="t"/>
                  <a:pathLst>
                    <a:path extrusionOk="0" h="62" w="123">
                      <a:moveTo>
                        <a:pt x="62" y="62"/>
                      </a:moveTo>
                      <a:cubicBezTo>
                        <a:pt x="62" y="62"/>
                        <a:pt x="92" y="62"/>
                        <a:pt x="92" y="31"/>
                      </a:cubicBezTo>
                      <a:cubicBezTo>
                        <a:pt x="122" y="1"/>
                        <a:pt x="62" y="1"/>
                        <a:pt x="62" y="1"/>
                      </a:cubicBezTo>
                      <a:cubicBezTo>
                        <a:pt x="31" y="1"/>
                        <a:pt x="1" y="31"/>
                        <a:pt x="62"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12"/>
                <p:cNvSpPr/>
                <p:nvPr/>
              </p:nvSpPr>
              <p:spPr>
                <a:xfrm>
                  <a:off x="3647400" y="2694525"/>
                  <a:ext cx="2325" cy="3050"/>
                </a:xfrm>
                <a:custGeom>
                  <a:rect b="b" l="l" r="r" t="t"/>
                  <a:pathLst>
                    <a:path extrusionOk="0" h="122" w="93">
                      <a:moveTo>
                        <a:pt x="31" y="31"/>
                      </a:moveTo>
                      <a:cubicBezTo>
                        <a:pt x="1" y="61"/>
                        <a:pt x="31" y="92"/>
                        <a:pt x="62" y="92"/>
                      </a:cubicBezTo>
                      <a:cubicBezTo>
                        <a:pt x="92" y="122"/>
                        <a:pt x="62" y="31"/>
                        <a:pt x="62" y="0"/>
                      </a:cubicBezTo>
                      <a:cubicBezTo>
                        <a:pt x="31" y="0"/>
                        <a:pt x="31" y="0"/>
                        <a:pt x="3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12"/>
                <p:cNvSpPr/>
                <p:nvPr/>
              </p:nvSpPr>
              <p:spPr>
                <a:xfrm>
                  <a:off x="3334325" y="2736325"/>
                  <a:ext cx="800" cy="25"/>
                </a:xfrm>
                <a:custGeom>
                  <a:rect b="b" l="l" r="r" t="t"/>
                  <a:pathLst>
                    <a:path extrusionOk="0" h="1" w="32">
                      <a:moveTo>
                        <a:pt x="31" y="0"/>
                      </a:moveTo>
                      <a:lnTo>
                        <a:pt x="1" y="0"/>
                      </a:ln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12"/>
                <p:cNvSpPr/>
                <p:nvPr/>
              </p:nvSpPr>
              <p:spPr>
                <a:xfrm>
                  <a:off x="4481025" y="2777350"/>
                  <a:ext cx="775" cy="25"/>
                </a:xfrm>
                <a:custGeom>
                  <a:rect b="b" l="l" r="r" t="t"/>
                  <a:pathLst>
                    <a:path extrusionOk="0" h="1" w="31">
                      <a:moveTo>
                        <a:pt x="30" y="0"/>
                      </a:moveTo>
                      <a:lnTo>
                        <a:pt x="0" y="0"/>
                      </a:lnTo>
                      <a:lnTo>
                        <a:pt x="0" y="0"/>
                      </a:lnTo>
                      <a:cubicBezTo>
                        <a:pt x="0" y="0"/>
                        <a:pt x="30" y="0"/>
                        <a:pt x="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12"/>
                <p:cNvSpPr/>
                <p:nvPr/>
              </p:nvSpPr>
              <p:spPr>
                <a:xfrm>
                  <a:off x="4481775" y="2776600"/>
                  <a:ext cx="1550" cy="775"/>
                </a:xfrm>
                <a:custGeom>
                  <a:rect b="b" l="l" r="r" t="t"/>
                  <a:pathLst>
                    <a:path extrusionOk="0" h="31" w="62">
                      <a:moveTo>
                        <a:pt x="0" y="0"/>
                      </a:moveTo>
                      <a:lnTo>
                        <a:pt x="0" y="30"/>
                      </a:lnTo>
                      <a:cubicBezTo>
                        <a:pt x="31" y="0"/>
                        <a:pt x="61"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12"/>
                <p:cNvSpPr/>
                <p:nvPr/>
              </p:nvSpPr>
              <p:spPr>
                <a:xfrm>
                  <a:off x="4576000" y="3412625"/>
                  <a:ext cx="1550" cy="775"/>
                </a:xfrm>
                <a:custGeom>
                  <a:rect b="b" l="l" r="r" t="t"/>
                  <a:pathLst>
                    <a:path extrusionOk="0" h="31" w="62">
                      <a:moveTo>
                        <a:pt x="31" y="0"/>
                      </a:moveTo>
                      <a:lnTo>
                        <a:pt x="1" y="31"/>
                      </a:lnTo>
                      <a:lnTo>
                        <a:pt x="6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12"/>
                <p:cNvSpPr/>
                <p:nvPr/>
              </p:nvSpPr>
              <p:spPr>
                <a:xfrm>
                  <a:off x="4427050" y="3488600"/>
                  <a:ext cx="1550" cy="800"/>
                </a:xfrm>
                <a:custGeom>
                  <a:rect b="b" l="l" r="r" t="t"/>
                  <a:pathLst>
                    <a:path extrusionOk="0" h="32" w="62">
                      <a:moveTo>
                        <a:pt x="1" y="31"/>
                      </a:moveTo>
                      <a:lnTo>
                        <a:pt x="62" y="31"/>
                      </a:ln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12"/>
                <p:cNvSpPr/>
                <p:nvPr/>
              </p:nvSpPr>
              <p:spPr>
                <a:xfrm>
                  <a:off x="3212000" y="3677050"/>
                  <a:ext cx="775" cy="800"/>
                </a:xfrm>
                <a:custGeom>
                  <a:rect b="b" l="l" r="r" t="t"/>
                  <a:pathLst>
                    <a:path extrusionOk="0" h="32" w="31">
                      <a:moveTo>
                        <a:pt x="0" y="31"/>
                      </a:moveTo>
                      <a:lnTo>
                        <a:pt x="31" y="31"/>
                      </a:lnTo>
                      <a:cubicBezTo>
                        <a:pt x="0" y="1"/>
                        <a:pt x="0" y="1"/>
                        <a:pt x="0"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12"/>
                <p:cNvSpPr/>
                <p:nvPr/>
              </p:nvSpPr>
              <p:spPr>
                <a:xfrm>
                  <a:off x="3360175" y="3748500"/>
                  <a:ext cx="1550" cy="775"/>
                </a:xfrm>
                <a:custGeom>
                  <a:rect b="b" l="l" r="r" t="t"/>
                  <a:pathLst>
                    <a:path extrusionOk="0" h="31" w="62">
                      <a:moveTo>
                        <a:pt x="61" y="30"/>
                      </a:moveTo>
                      <a:lnTo>
                        <a:pt x="31" y="0"/>
                      </a:lnTo>
                      <a:lnTo>
                        <a:pt x="0" y="3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12"/>
                <p:cNvSpPr/>
                <p:nvPr/>
              </p:nvSpPr>
              <p:spPr>
                <a:xfrm>
                  <a:off x="4256850" y="3436175"/>
                  <a:ext cx="1550" cy="775"/>
                </a:xfrm>
                <a:custGeom>
                  <a:rect b="b" l="l" r="r" t="t"/>
                  <a:pathLst>
                    <a:path extrusionOk="0" h="31" w="62">
                      <a:moveTo>
                        <a:pt x="0" y="31"/>
                      </a:moveTo>
                      <a:lnTo>
                        <a:pt x="61" y="31"/>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12"/>
                <p:cNvSpPr/>
                <p:nvPr/>
              </p:nvSpPr>
              <p:spPr>
                <a:xfrm>
                  <a:off x="3933125" y="2277350"/>
                  <a:ext cx="2300" cy="1525"/>
                </a:xfrm>
                <a:custGeom>
                  <a:rect b="b" l="l" r="r" t="t"/>
                  <a:pathLst>
                    <a:path extrusionOk="0" h="61" w="92">
                      <a:moveTo>
                        <a:pt x="1" y="0"/>
                      </a:moveTo>
                      <a:cubicBezTo>
                        <a:pt x="1" y="31"/>
                        <a:pt x="1" y="61"/>
                        <a:pt x="62" y="61"/>
                      </a:cubicBezTo>
                      <a:cubicBezTo>
                        <a:pt x="92" y="61"/>
                        <a:pt x="62" y="31"/>
                        <a:pt x="62" y="31"/>
                      </a:cubicBezTo>
                      <a:cubicBezTo>
                        <a:pt x="62" y="0"/>
                        <a:pt x="3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12"/>
                <p:cNvSpPr/>
                <p:nvPr/>
              </p:nvSpPr>
              <p:spPr>
                <a:xfrm>
                  <a:off x="2268200" y="2904250"/>
                  <a:ext cx="25" cy="775"/>
                </a:xfrm>
                <a:custGeom>
                  <a:rect b="b" l="l" r="r" t="t"/>
                  <a:pathLst>
                    <a:path extrusionOk="0" h="31" w="1">
                      <a:moveTo>
                        <a:pt x="1" y="31"/>
                      </a:moveTo>
                      <a:lnTo>
                        <a:pt x="1" y="1"/>
                      </a:lnTo>
                      <a:lnTo>
                        <a:pt x="1" y="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12"/>
                <p:cNvSpPr/>
                <p:nvPr/>
              </p:nvSpPr>
              <p:spPr>
                <a:xfrm>
                  <a:off x="3656525" y="2365500"/>
                  <a:ext cx="1550" cy="775"/>
                </a:xfrm>
                <a:custGeom>
                  <a:rect b="b" l="l" r="r" t="t"/>
                  <a:pathLst>
                    <a:path extrusionOk="0" h="31" w="62">
                      <a:moveTo>
                        <a:pt x="1" y="0"/>
                      </a:moveTo>
                      <a:lnTo>
                        <a:pt x="31" y="30"/>
                      </a:lnTo>
                      <a:lnTo>
                        <a:pt x="31" y="30"/>
                      </a:lnTo>
                      <a:lnTo>
                        <a:pt x="62" y="3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12"/>
                <p:cNvSpPr/>
                <p:nvPr/>
              </p:nvSpPr>
              <p:spPr>
                <a:xfrm>
                  <a:off x="4737100" y="2394375"/>
                  <a:ext cx="1550" cy="1525"/>
                </a:xfrm>
                <a:custGeom>
                  <a:rect b="b" l="l" r="r" t="t"/>
                  <a:pathLst>
                    <a:path extrusionOk="0" h="61" w="62">
                      <a:moveTo>
                        <a:pt x="0" y="0"/>
                      </a:moveTo>
                      <a:lnTo>
                        <a:pt x="31" y="61"/>
                      </a:lnTo>
                      <a:lnTo>
                        <a:pt x="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12"/>
                <p:cNvSpPr/>
                <p:nvPr/>
              </p:nvSpPr>
              <p:spPr>
                <a:xfrm>
                  <a:off x="3267475" y="2442250"/>
                  <a:ext cx="1525" cy="25"/>
                </a:xfrm>
                <a:custGeom>
                  <a:rect b="b" l="l" r="r" t="t"/>
                  <a:pathLst>
                    <a:path extrusionOk="0" h="1" w="61">
                      <a:moveTo>
                        <a:pt x="61" y="0"/>
                      </a:moveTo>
                      <a:lnTo>
                        <a:pt x="0" y="0"/>
                      </a:lnTo>
                      <a:lnTo>
                        <a:pt x="0" y="0"/>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12"/>
                <p:cNvSpPr/>
                <p:nvPr/>
              </p:nvSpPr>
              <p:spPr>
                <a:xfrm>
                  <a:off x="4480250" y="2452125"/>
                  <a:ext cx="800" cy="1525"/>
                </a:xfrm>
                <a:custGeom>
                  <a:rect b="b" l="l" r="r" t="t"/>
                  <a:pathLst>
                    <a:path extrusionOk="0" h="61" w="32">
                      <a:moveTo>
                        <a:pt x="1" y="0"/>
                      </a:moveTo>
                      <a:lnTo>
                        <a:pt x="1" y="31"/>
                      </a:lnTo>
                      <a:cubicBezTo>
                        <a:pt x="1" y="61"/>
                        <a:pt x="3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12"/>
                <p:cNvSpPr/>
                <p:nvPr/>
              </p:nvSpPr>
              <p:spPr>
                <a:xfrm>
                  <a:off x="4479500" y="2452875"/>
                  <a:ext cx="775" cy="25"/>
                </a:xfrm>
                <a:custGeom>
                  <a:rect b="b" l="l" r="r" t="t"/>
                  <a:pathLst>
                    <a:path extrusionOk="0" h="1" w="31">
                      <a:moveTo>
                        <a:pt x="31" y="1"/>
                      </a:moveTo>
                      <a:lnTo>
                        <a:pt x="0" y="1"/>
                      </a:lnTo>
                      <a:lnTo>
                        <a:pt x="0" y="1"/>
                      </a:lnTo>
                      <a:lnTo>
                        <a:pt x="0" y="1"/>
                      </a:lnTo>
                      <a:cubicBezTo>
                        <a:pt x="0" y="1"/>
                        <a:pt x="31" y="1"/>
                        <a:pt x="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12"/>
                <p:cNvSpPr/>
                <p:nvPr/>
              </p:nvSpPr>
              <p:spPr>
                <a:xfrm>
                  <a:off x="2435375" y="2830550"/>
                  <a:ext cx="25" cy="1525"/>
                </a:xfrm>
                <a:custGeom>
                  <a:rect b="b" l="l" r="r" t="t"/>
                  <a:pathLst>
                    <a:path extrusionOk="0" h="61" w="1">
                      <a:moveTo>
                        <a:pt x="1" y="31"/>
                      </a:moveTo>
                      <a:cubicBezTo>
                        <a:pt x="1" y="31"/>
                        <a:pt x="1" y="61"/>
                        <a:pt x="1" y="61"/>
                      </a:cubicBezTo>
                      <a:lnTo>
                        <a:pt x="1" y="0"/>
                      </a:lnTo>
                      <a:cubicBezTo>
                        <a:pt x="1" y="31"/>
                        <a:pt x="1" y="31"/>
                        <a:pt x="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12"/>
                <p:cNvSpPr/>
                <p:nvPr/>
              </p:nvSpPr>
              <p:spPr>
                <a:xfrm>
                  <a:off x="2429300" y="2831300"/>
                  <a:ext cx="15225" cy="12175"/>
                </a:xfrm>
                <a:custGeom>
                  <a:rect b="b" l="l" r="r" t="t"/>
                  <a:pathLst>
                    <a:path extrusionOk="0" h="487" w="609">
                      <a:moveTo>
                        <a:pt x="244" y="31"/>
                      </a:moveTo>
                      <a:lnTo>
                        <a:pt x="244" y="122"/>
                      </a:lnTo>
                      <a:lnTo>
                        <a:pt x="244" y="122"/>
                      </a:lnTo>
                      <a:cubicBezTo>
                        <a:pt x="183" y="183"/>
                        <a:pt x="122" y="244"/>
                        <a:pt x="61" y="304"/>
                      </a:cubicBezTo>
                      <a:cubicBezTo>
                        <a:pt x="1" y="396"/>
                        <a:pt x="1" y="456"/>
                        <a:pt x="61" y="487"/>
                      </a:cubicBezTo>
                      <a:cubicBezTo>
                        <a:pt x="153" y="487"/>
                        <a:pt x="183" y="487"/>
                        <a:pt x="183" y="487"/>
                      </a:cubicBezTo>
                      <a:cubicBezTo>
                        <a:pt x="335" y="396"/>
                        <a:pt x="487" y="244"/>
                        <a:pt x="578" y="92"/>
                      </a:cubicBezTo>
                      <a:cubicBezTo>
                        <a:pt x="609" y="61"/>
                        <a:pt x="578" y="31"/>
                        <a:pt x="517" y="1"/>
                      </a:cubicBezTo>
                      <a:cubicBezTo>
                        <a:pt x="457" y="1"/>
                        <a:pt x="426" y="1"/>
                        <a:pt x="396" y="1"/>
                      </a:cubicBezTo>
                      <a:lnTo>
                        <a:pt x="244" y="122"/>
                      </a:lnTo>
                      <a:cubicBezTo>
                        <a:pt x="244" y="122"/>
                        <a:pt x="244" y="61"/>
                        <a:pt x="244"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12"/>
                <p:cNvSpPr/>
                <p:nvPr/>
              </p:nvSpPr>
              <p:spPr>
                <a:xfrm>
                  <a:off x="2592675" y="3091175"/>
                  <a:ext cx="2300" cy="2325"/>
                </a:xfrm>
                <a:custGeom>
                  <a:rect b="b" l="l" r="r" t="t"/>
                  <a:pathLst>
                    <a:path extrusionOk="0" h="93" w="92">
                      <a:moveTo>
                        <a:pt x="1" y="62"/>
                      </a:moveTo>
                      <a:lnTo>
                        <a:pt x="62" y="92"/>
                      </a:lnTo>
                      <a:cubicBezTo>
                        <a:pt x="62" y="62"/>
                        <a:pt x="92" y="1"/>
                        <a:pt x="1"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12"/>
                <p:cNvSpPr/>
                <p:nvPr/>
              </p:nvSpPr>
              <p:spPr>
                <a:xfrm>
                  <a:off x="3525075" y="2826750"/>
                  <a:ext cx="1550" cy="2300"/>
                </a:xfrm>
                <a:custGeom>
                  <a:rect b="b" l="l" r="r" t="t"/>
                  <a:pathLst>
                    <a:path extrusionOk="0" h="92" w="62">
                      <a:moveTo>
                        <a:pt x="0" y="0"/>
                      </a:moveTo>
                      <a:lnTo>
                        <a:pt x="0" y="91"/>
                      </a:lnTo>
                      <a:cubicBezTo>
                        <a:pt x="61" y="61"/>
                        <a:pt x="61" y="61"/>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12"/>
                <p:cNvSpPr/>
                <p:nvPr/>
              </p:nvSpPr>
              <p:spPr>
                <a:xfrm>
                  <a:off x="3455150" y="2519750"/>
                  <a:ext cx="2325" cy="2300"/>
                </a:xfrm>
                <a:custGeom>
                  <a:rect b="b" l="l" r="r" t="t"/>
                  <a:pathLst>
                    <a:path extrusionOk="0" h="92" w="93">
                      <a:moveTo>
                        <a:pt x="62" y="0"/>
                      </a:moveTo>
                      <a:cubicBezTo>
                        <a:pt x="1" y="31"/>
                        <a:pt x="1" y="61"/>
                        <a:pt x="1" y="92"/>
                      </a:cubicBezTo>
                      <a:lnTo>
                        <a:pt x="92" y="61"/>
                      </a:lnTo>
                      <a:cubicBezTo>
                        <a:pt x="92" y="61"/>
                        <a:pt x="62" y="0"/>
                        <a:pt x="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12"/>
                <p:cNvSpPr/>
                <p:nvPr/>
              </p:nvSpPr>
              <p:spPr>
                <a:xfrm>
                  <a:off x="3240875" y="2525075"/>
                  <a:ext cx="1550" cy="1525"/>
                </a:xfrm>
                <a:custGeom>
                  <a:rect b="b" l="l" r="r" t="t"/>
                  <a:pathLst>
                    <a:path extrusionOk="0" h="61" w="62">
                      <a:moveTo>
                        <a:pt x="61" y="61"/>
                      </a:moveTo>
                      <a:lnTo>
                        <a:pt x="31" y="0"/>
                      </a:lnTo>
                      <a:lnTo>
                        <a:pt x="0" y="6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12"/>
                <p:cNvSpPr/>
                <p:nvPr/>
              </p:nvSpPr>
              <p:spPr>
                <a:xfrm>
                  <a:off x="3324450" y="4901250"/>
                  <a:ext cx="800" cy="25"/>
                </a:xfrm>
                <a:custGeom>
                  <a:rect b="b" l="l" r="r" t="t"/>
                  <a:pathLst>
                    <a:path extrusionOk="0" h="1" w="32">
                      <a:moveTo>
                        <a:pt x="1" y="0"/>
                      </a:moveTo>
                      <a:lnTo>
                        <a:pt x="31" y="0"/>
                      </a:lnTo>
                      <a:lnTo>
                        <a:pt x="31" y="0"/>
                      </a:lnTo>
                      <a:lnTo>
                        <a:pt x="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12"/>
                <p:cNvSpPr/>
                <p:nvPr/>
              </p:nvSpPr>
              <p:spPr>
                <a:xfrm>
                  <a:off x="3322175" y="4901250"/>
                  <a:ext cx="2300" cy="1525"/>
                </a:xfrm>
                <a:custGeom>
                  <a:rect b="b" l="l" r="r" t="t"/>
                  <a:pathLst>
                    <a:path extrusionOk="0" h="61" w="92">
                      <a:moveTo>
                        <a:pt x="92" y="0"/>
                      </a:moveTo>
                      <a:lnTo>
                        <a:pt x="1" y="0"/>
                      </a:lnTo>
                      <a:cubicBezTo>
                        <a:pt x="31" y="61"/>
                        <a:pt x="61" y="61"/>
                        <a:pt x="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12"/>
                <p:cNvSpPr/>
                <p:nvPr/>
              </p:nvSpPr>
              <p:spPr>
                <a:xfrm>
                  <a:off x="4454425" y="3091175"/>
                  <a:ext cx="12925" cy="19025"/>
                </a:xfrm>
                <a:custGeom>
                  <a:rect b="b" l="l" r="r" t="t"/>
                  <a:pathLst>
                    <a:path extrusionOk="0" h="761" w="517">
                      <a:moveTo>
                        <a:pt x="61" y="639"/>
                      </a:moveTo>
                      <a:cubicBezTo>
                        <a:pt x="91" y="670"/>
                        <a:pt x="122" y="700"/>
                        <a:pt x="152" y="730"/>
                      </a:cubicBezTo>
                      <a:cubicBezTo>
                        <a:pt x="183" y="761"/>
                        <a:pt x="274" y="730"/>
                        <a:pt x="304" y="639"/>
                      </a:cubicBezTo>
                      <a:cubicBezTo>
                        <a:pt x="456" y="457"/>
                        <a:pt x="517" y="244"/>
                        <a:pt x="456" y="31"/>
                      </a:cubicBezTo>
                      <a:cubicBezTo>
                        <a:pt x="335" y="1"/>
                        <a:pt x="213" y="31"/>
                        <a:pt x="152" y="122"/>
                      </a:cubicBezTo>
                      <a:cubicBezTo>
                        <a:pt x="61" y="214"/>
                        <a:pt x="0" y="366"/>
                        <a:pt x="31" y="518"/>
                      </a:cubicBezTo>
                      <a:cubicBezTo>
                        <a:pt x="31" y="548"/>
                        <a:pt x="61" y="578"/>
                        <a:pt x="61" y="63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12"/>
                <p:cNvSpPr/>
                <p:nvPr/>
              </p:nvSpPr>
              <p:spPr>
                <a:xfrm>
                  <a:off x="4468850" y="3032675"/>
                  <a:ext cx="7625" cy="8375"/>
                </a:xfrm>
                <a:custGeom>
                  <a:rect b="b" l="l" r="r" t="t"/>
                  <a:pathLst>
                    <a:path extrusionOk="0" h="335" w="305">
                      <a:moveTo>
                        <a:pt x="183" y="304"/>
                      </a:moveTo>
                      <a:cubicBezTo>
                        <a:pt x="183" y="335"/>
                        <a:pt x="214" y="335"/>
                        <a:pt x="244" y="304"/>
                      </a:cubicBezTo>
                      <a:cubicBezTo>
                        <a:pt x="305" y="274"/>
                        <a:pt x="305" y="213"/>
                        <a:pt x="274" y="152"/>
                      </a:cubicBezTo>
                      <a:cubicBezTo>
                        <a:pt x="244" y="92"/>
                        <a:pt x="214" y="31"/>
                        <a:pt x="153" y="0"/>
                      </a:cubicBezTo>
                      <a:cubicBezTo>
                        <a:pt x="122" y="0"/>
                        <a:pt x="92" y="31"/>
                        <a:pt x="92" y="31"/>
                      </a:cubicBezTo>
                      <a:cubicBezTo>
                        <a:pt x="31" y="92"/>
                        <a:pt x="1" y="152"/>
                        <a:pt x="31" y="213"/>
                      </a:cubicBezTo>
                      <a:cubicBezTo>
                        <a:pt x="62" y="274"/>
                        <a:pt x="122" y="304"/>
                        <a:pt x="183" y="30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12"/>
                <p:cNvSpPr/>
                <p:nvPr/>
              </p:nvSpPr>
              <p:spPr>
                <a:xfrm>
                  <a:off x="4415675" y="3143625"/>
                  <a:ext cx="4575" cy="4575"/>
                </a:xfrm>
                <a:custGeom>
                  <a:rect b="b" l="l" r="r" t="t"/>
                  <a:pathLst>
                    <a:path extrusionOk="0" h="183" w="183">
                      <a:moveTo>
                        <a:pt x="122" y="182"/>
                      </a:moveTo>
                      <a:cubicBezTo>
                        <a:pt x="122" y="182"/>
                        <a:pt x="152" y="152"/>
                        <a:pt x="182" y="122"/>
                      </a:cubicBezTo>
                      <a:cubicBezTo>
                        <a:pt x="152" y="91"/>
                        <a:pt x="122" y="61"/>
                        <a:pt x="122" y="31"/>
                      </a:cubicBezTo>
                      <a:cubicBezTo>
                        <a:pt x="91" y="0"/>
                        <a:pt x="30" y="0"/>
                        <a:pt x="30" y="31"/>
                      </a:cubicBezTo>
                      <a:cubicBezTo>
                        <a:pt x="0" y="61"/>
                        <a:pt x="0" y="91"/>
                        <a:pt x="30" y="122"/>
                      </a:cubicBezTo>
                      <a:cubicBezTo>
                        <a:pt x="30" y="152"/>
                        <a:pt x="91" y="152"/>
                        <a:pt x="122" y="1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12"/>
                <p:cNvSpPr/>
                <p:nvPr/>
              </p:nvSpPr>
              <p:spPr>
                <a:xfrm>
                  <a:off x="4505325" y="3063825"/>
                  <a:ext cx="6100" cy="6875"/>
                </a:xfrm>
                <a:custGeom>
                  <a:rect b="b" l="l" r="r" t="t"/>
                  <a:pathLst>
                    <a:path extrusionOk="0" h="275" w="244">
                      <a:moveTo>
                        <a:pt x="92" y="213"/>
                      </a:moveTo>
                      <a:cubicBezTo>
                        <a:pt x="153" y="274"/>
                        <a:pt x="214" y="213"/>
                        <a:pt x="244" y="153"/>
                      </a:cubicBezTo>
                      <a:cubicBezTo>
                        <a:pt x="244" y="122"/>
                        <a:pt x="244" y="122"/>
                        <a:pt x="244" y="92"/>
                      </a:cubicBezTo>
                      <a:cubicBezTo>
                        <a:pt x="244" y="61"/>
                        <a:pt x="122" y="1"/>
                        <a:pt x="62" y="31"/>
                      </a:cubicBezTo>
                      <a:cubicBezTo>
                        <a:pt x="31" y="61"/>
                        <a:pt x="1" y="92"/>
                        <a:pt x="1" y="122"/>
                      </a:cubicBezTo>
                      <a:cubicBezTo>
                        <a:pt x="31" y="183"/>
                        <a:pt x="31" y="213"/>
                        <a:pt x="92"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12"/>
                <p:cNvSpPr/>
                <p:nvPr/>
              </p:nvSpPr>
              <p:spPr>
                <a:xfrm>
                  <a:off x="4465825" y="3091175"/>
                  <a:ext cx="775" cy="25"/>
                </a:xfrm>
                <a:custGeom>
                  <a:rect b="b" l="l" r="r" t="t"/>
                  <a:pathLst>
                    <a:path extrusionOk="0" h="1" w="31">
                      <a:moveTo>
                        <a:pt x="31" y="1"/>
                      </a:moveTo>
                      <a:lnTo>
                        <a:pt x="0" y="1"/>
                      </a:lnTo>
                      <a:lnTo>
                        <a:pt x="0"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12"/>
                <p:cNvSpPr/>
                <p:nvPr/>
              </p:nvSpPr>
              <p:spPr>
                <a:xfrm>
                  <a:off x="4503050" y="3085100"/>
                  <a:ext cx="775" cy="800"/>
                </a:xfrm>
                <a:custGeom>
                  <a:rect b="b" l="l" r="r" t="t"/>
                  <a:pathLst>
                    <a:path extrusionOk="0" h="32" w="31">
                      <a:moveTo>
                        <a:pt x="1" y="31"/>
                      </a:moveTo>
                      <a:lnTo>
                        <a:pt x="31" y="1"/>
                      </a:lnTo>
                      <a:lnTo>
                        <a:pt x="31" y="1"/>
                      </a:ln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12"/>
                <p:cNvSpPr/>
                <p:nvPr/>
              </p:nvSpPr>
              <p:spPr>
                <a:xfrm>
                  <a:off x="4508375" y="2996950"/>
                  <a:ext cx="354900" cy="354150"/>
                </a:xfrm>
                <a:custGeom>
                  <a:rect b="b" l="l" r="r" t="t"/>
                  <a:pathLst>
                    <a:path extrusionOk="0" fill="none" h="14166" w="14196">
                      <a:moveTo>
                        <a:pt x="13982" y="6688"/>
                      </a:moveTo>
                      <a:cubicBezTo>
                        <a:pt x="14195" y="10518"/>
                        <a:pt x="11277" y="13770"/>
                        <a:pt x="7478" y="13952"/>
                      </a:cubicBezTo>
                      <a:cubicBezTo>
                        <a:pt x="3678" y="14165"/>
                        <a:pt x="426" y="11278"/>
                        <a:pt x="213" y="7478"/>
                      </a:cubicBezTo>
                      <a:cubicBezTo>
                        <a:pt x="0" y="3648"/>
                        <a:pt x="2918" y="396"/>
                        <a:pt x="6718" y="183"/>
                      </a:cubicBezTo>
                      <a:cubicBezTo>
                        <a:pt x="10517" y="1"/>
                        <a:pt x="13770" y="2888"/>
                        <a:pt x="13982" y="6688"/>
                      </a:cubicBezTo>
                      <a:close/>
                    </a:path>
                  </a:pathLst>
                </a:custGeom>
                <a:solidFill>
                  <a:schemeClr val="accent2"/>
                </a:solidFill>
                <a:ln cap="rnd" cmpd="sng" w="9125">
                  <a:solidFill>
                    <a:srgbClr val="8786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12"/>
                <p:cNvSpPr/>
                <p:nvPr/>
              </p:nvSpPr>
              <p:spPr>
                <a:xfrm>
                  <a:off x="4663400" y="3154250"/>
                  <a:ext cx="35725" cy="43350"/>
                </a:xfrm>
                <a:custGeom>
                  <a:rect b="b" l="l" r="r" t="t"/>
                  <a:pathLst>
                    <a:path extrusionOk="0" h="1734" w="1429">
                      <a:moveTo>
                        <a:pt x="1368" y="791"/>
                      </a:moveTo>
                      <a:cubicBezTo>
                        <a:pt x="1429" y="1733"/>
                        <a:pt x="0" y="1733"/>
                        <a:pt x="61" y="791"/>
                      </a:cubicBezTo>
                      <a:cubicBezTo>
                        <a:pt x="122" y="1"/>
                        <a:pt x="1307" y="1"/>
                        <a:pt x="1368" y="7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12"/>
                <p:cNvSpPr/>
                <p:nvPr/>
              </p:nvSpPr>
              <p:spPr>
                <a:xfrm>
                  <a:off x="3392425" y="3859000"/>
                  <a:ext cx="775" cy="25"/>
                </a:xfrm>
                <a:custGeom>
                  <a:rect b="b" l="l" r="r" t="t"/>
                  <a:pathLst>
                    <a:path extrusionOk="0" h="1" w="31">
                      <a:moveTo>
                        <a:pt x="31" y="1"/>
                      </a:moveTo>
                      <a:lnTo>
                        <a:pt x="31" y="1"/>
                      </a:lnTo>
                      <a:lnTo>
                        <a:pt x="1" y="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12"/>
                <p:cNvSpPr/>
                <p:nvPr/>
              </p:nvSpPr>
              <p:spPr>
                <a:xfrm>
                  <a:off x="3169025" y="4748075"/>
                  <a:ext cx="775" cy="800"/>
                </a:xfrm>
                <a:custGeom>
                  <a:rect b="b" l="l" r="r" t="t"/>
                  <a:pathLst>
                    <a:path extrusionOk="0" h="32" w="31">
                      <a:moveTo>
                        <a:pt x="0" y="31"/>
                      </a:moveTo>
                      <a:lnTo>
                        <a:pt x="0" y="31"/>
                      </a:lnTo>
                      <a:lnTo>
                        <a:pt x="31" y="31"/>
                      </a:ln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12"/>
                <p:cNvSpPr/>
                <p:nvPr/>
              </p:nvSpPr>
              <p:spPr>
                <a:xfrm>
                  <a:off x="3196375" y="4769350"/>
                  <a:ext cx="25" cy="25"/>
                </a:xfrm>
                <a:custGeom>
                  <a:rect b="b" l="l" r="r" t="t"/>
                  <a:pathLst>
                    <a:path extrusionOk="0" h="1" w="1">
                      <a:moveTo>
                        <a:pt x="0" y="1"/>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12"/>
                <p:cNvSpPr/>
                <p:nvPr/>
              </p:nvSpPr>
              <p:spPr>
                <a:xfrm>
                  <a:off x="2472950" y="3003375"/>
                  <a:ext cx="25" cy="775"/>
                </a:xfrm>
                <a:custGeom>
                  <a:rect b="b" l="l" r="r" t="t"/>
                  <a:pathLst>
                    <a:path extrusionOk="0" h="31" w="1">
                      <a:moveTo>
                        <a:pt x="1" y="0"/>
                      </a:moveTo>
                      <a:lnTo>
                        <a:pt x="1" y="0"/>
                      </a:lnTo>
                      <a:lnTo>
                        <a:pt x="1" y="31"/>
                      </a:lnTo>
                      <a:lnTo>
                        <a:pt x="1" y="31"/>
                      </a:lnTo>
                      <a:cubicBezTo>
                        <a:pt x="1" y="31"/>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12"/>
                <p:cNvSpPr/>
                <p:nvPr/>
              </p:nvSpPr>
              <p:spPr>
                <a:xfrm>
                  <a:off x="2997275" y="3587725"/>
                  <a:ext cx="28150" cy="15975"/>
                </a:xfrm>
                <a:custGeom>
                  <a:rect b="b" l="l" r="r" t="t"/>
                  <a:pathLst>
                    <a:path extrusionOk="0" h="639" w="1126">
                      <a:moveTo>
                        <a:pt x="426" y="61"/>
                      </a:moveTo>
                      <a:cubicBezTo>
                        <a:pt x="335" y="61"/>
                        <a:pt x="214" y="61"/>
                        <a:pt x="92" y="122"/>
                      </a:cubicBezTo>
                      <a:cubicBezTo>
                        <a:pt x="31" y="122"/>
                        <a:pt x="1" y="183"/>
                        <a:pt x="31" y="213"/>
                      </a:cubicBezTo>
                      <a:cubicBezTo>
                        <a:pt x="183" y="487"/>
                        <a:pt x="548" y="639"/>
                        <a:pt x="852" y="517"/>
                      </a:cubicBezTo>
                      <a:lnTo>
                        <a:pt x="1034" y="457"/>
                      </a:lnTo>
                      <a:cubicBezTo>
                        <a:pt x="1095" y="426"/>
                        <a:pt x="1125" y="335"/>
                        <a:pt x="1095" y="274"/>
                      </a:cubicBezTo>
                      <a:cubicBezTo>
                        <a:pt x="913" y="92"/>
                        <a:pt x="670" y="1"/>
                        <a:pt x="426"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12"/>
                <p:cNvSpPr/>
                <p:nvPr/>
              </p:nvSpPr>
              <p:spPr>
                <a:xfrm>
                  <a:off x="3089225" y="2912175"/>
                  <a:ext cx="15225" cy="13725"/>
                </a:xfrm>
                <a:custGeom>
                  <a:rect b="b" l="l" r="r" t="t"/>
                  <a:pathLst>
                    <a:path extrusionOk="0" h="549" w="609">
                      <a:moveTo>
                        <a:pt x="183" y="518"/>
                      </a:moveTo>
                      <a:cubicBezTo>
                        <a:pt x="335" y="487"/>
                        <a:pt x="487" y="396"/>
                        <a:pt x="578" y="275"/>
                      </a:cubicBezTo>
                      <a:cubicBezTo>
                        <a:pt x="609" y="153"/>
                        <a:pt x="487" y="1"/>
                        <a:pt x="365" y="31"/>
                      </a:cubicBezTo>
                      <a:cubicBezTo>
                        <a:pt x="274" y="31"/>
                        <a:pt x="183" y="62"/>
                        <a:pt x="92" y="92"/>
                      </a:cubicBezTo>
                      <a:cubicBezTo>
                        <a:pt x="31" y="123"/>
                        <a:pt x="1" y="214"/>
                        <a:pt x="1" y="305"/>
                      </a:cubicBezTo>
                      <a:cubicBezTo>
                        <a:pt x="1" y="335"/>
                        <a:pt x="1" y="366"/>
                        <a:pt x="1" y="396"/>
                      </a:cubicBezTo>
                      <a:cubicBezTo>
                        <a:pt x="31" y="487"/>
                        <a:pt x="92" y="548"/>
                        <a:pt x="183" y="5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12"/>
                <p:cNvSpPr/>
                <p:nvPr/>
              </p:nvSpPr>
              <p:spPr>
                <a:xfrm>
                  <a:off x="3046675" y="2980575"/>
                  <a:ext cx="14475" cy="10675"/>
                </a:xfrm>
                <a:custGeom>
                  <a:rect b="b" l="l" r="r" t="t"/>
                  <a:pathLst>
                    <a:path extrusionOk="0" h="427" w="579">
                      <a:moveTo>
                        <a:pt x="152" y="61"/>
                      </a:moveTo>
                      <a:cubicBezTo>
                        <a:pt x="92" y="92"/>
                        <a:pt x="31" y="153"/>
                        <a:pt x="31" y="213"/>
                      </a:cubicBezTo>
                      <a:cubicBezTo>
                        <a:pt x="1" y="244"/>
                        <a:pt x="31" y="305"/>
                        <a:pt x="61" y="335"/>
                      </a:cubicBezTo>
                      <a:cubicBezTo>
                        <a:pt x="152" y="365"/>
                        <a:pt x="244" y="396"/>
                        <a:pt x="335" y="426"/>
                      </a:cubicBezTo>
                      <a:cubicBezTo>
                        <a:pt x="365" y="426"/>
                        <a:pt x="396" y="426"/>
                        <a:pt x="426" y="426"/>
                      </a:cubicBezTo>
                      <a:cubicBezTo>
                        <a:pt x="487" y="396"/>
                        <a:pt x="517" y="396"/>
                        <a:pt x="548" y="365"/>
                      </a:cubicBezTo>
                      <a:cubicBezTo>
                        <a:pt x="578" y="335"/>
                        <a:pt x="578" y="244"/>
                        <a:pt x="548" y="183"/>
                      </a:cubicBezTo>
                      <a:cubicBezTo>
                        <a:pt x="456" y="61"/>
                        <a:pt x="274" y="1"/>
                        <a:pt x="152"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12"/>
                <p:cNvSpPr/>
                <p:nvPr/>
              </p:nvSpPr>
              <p:spPr>
                <a:xfrm>
                  <a:off x="3225250" y="3704000"/>
                  <a:ext cx="10675" cy="11425"/>
                </a:xfrm>
                <a:custGeom>
                  <a:rect b="b" l="l" r="r" t="t"/>
                  <a:pathLst>
                    <a:path extrusionOk="0" h="457" w="427">
                      <a:moveTo>
                        <a:pt x="31" y="274"/>
                      </a:moveTo>
                      <a:cubicBezTo>
                        <a:pt x="1" y="365"/>
                        <a:pt x="92" y="456"/>
                        <a:pt x="183" y="456"/>
                      </a:cubicBezTo>
                      <a:cubicBezTo>
                        <a:pt x="304" y="456"/>
                        <a:pt x="396" y="365"/>
                        <a:pt x="426" y="243"/>
                      </a:cubicBezTo>
                      <a:cubicBezTo>
                        <a:pt x="426" y="122"/>
                        <a:pt x="365" y="31"/>
                        <a:pt x="244" y="0"/>
                      </a:cubicBezTo>
                      <a:cubicBezTo>
                        <a:pt x="152" y="0"/>
                        <a:pt x="61" y="61"/>
                        <a:pt x="31" y="152"/>
                      </a:cubicBezTo>
                      <a:cubicBezTo>
                        <a:pt x="31" y="183"/>
                        <a:pt x="31" y="243"/>
                        <a:pt x="31"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12"/>
                <p:cNvSpPr/>
                <p:nvPr/>
              </p:nvSpPr>
              <p:spPr>
                <a:xfrm>
                  <a:off x="4833175" y="3685750"/>
                  <a:ext cx="13700" cy="8400"/>
                </a:xfrm>
                <a:custGeom>
                  <a:rect b="b" l="l" r="r" t="t"/>
                  <a:pathLst>
                    <a:path extrusionOk="0" h="336" w="548">
                      <a:moveTo>
                        <a:pt x="305" y="31"/>
                      </a:moveTo>
                      <a:cubicBezTo>
                        <a:pt x="244" y="1"/>
                        <a:pt x="214" y="1"/>
                        <a:pt x="153" y="31"/>
                      </a:cubicBezTo>
                      <a:cubicBezTo>
                        <a:pt x="122" y="61"/>
                        <a:pt x="62" y="92"/>
                        <a:pt x="31" y="122"/>
                      </a:cubicBezTo>
                      <a:cubicBezTo>
                        <a:pt x="1" y="183"/>
                        <a:pt x="92" y="305"/>
                        <a:pt x="183" y="305"/>
                      </a:cubicBezTo>
                      <a:cubicBezTo>
                        <a:pt x="305" y="335"/>
                        <a:pt x="426" y="274"/>
                        <a:pt x="518" y="183"/>
                      </a:cubicBezTo>
                      <a:cubicBezTo>
                        <a:pt x="548" y="122"/>
                        <a:pt x="518" y="92"/>
                        <a:pt x="487"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12"/>
                <p:cNvSpPr/>
                <p:nvPr/>
              </p:nvSpPr>
              <p:spPr>
                <a:xfrm>
                  <a:off x="3393950" y="4316475"/>
                  <a:ext cx="25" cy="0"/>
                </a:xfrm>
                <a:custGeom>
                  <a:rect b="b" l="l" r="r" t="t"/>
                  <a:pathLst>
                    <a:path extrusionOk="0" h="0" w="1">
                      <a:moveTo>
                        <a:pt x="0" y="0"/>
                      </a:moveTo>
                      <a:lnTo>
                        <a:pt x="0" y="0"/>
                      </a:lnTo>
                      <a:lnTo>
                        <a:pt x="0" y="0"/>
                      </a:lnTo>
                      <a:lnTo>
                        <a:pt x="0" y="0"/>
                      </a:lnTo>
                      <a:cubicBezTo>
                        <a:pt x="0" y="0"/>
                        <a:pt x="0"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12"/>
                <p:cNvSpPr/>
                <p:nvPr/>
              </p:nvSpPr>
              <p:spPr>
                <a:xfrm>
                  <a:off x="3377225" y="4316475"/>
                  <a:ext cx="16750" cy="16725"/>
                </a:xfrm>
                <a:custGeom>
                  <a:rect b="b" l="l" r="r" t="t"/>
                  <a:pathLst>
                    <a:path extrusionOk="0" h="669" w="670">
                      <a:moveTo>
                        <a:pt x="244" y="274"/>
                      </a:moveTo>
                      <a:cubicBezTo>
                        <a:pt x="183" y="365"/>
                        <a:pt x="122" y="426"/>
                        <a:pt x="61" y="517"/>
                      </a:cubicBezTo>
                      <a:cubicBezTo>
                        <a:pt x="31" y="578"/>
                        <a:pt x="1" y="608"/>
                        <a:pt x="1" y="669"/>
                      </a:cubicBezTo>
                      <a:cubicBezTo>
                        <a:pt x="305" y="638"/>
                        <a:pt x="609" y="395"/>
                        <a:pt x="669" y="61"/>
                      </a:cubicBezTo>
                      <a:cubicBezTo>
                        <a:pt x="669" y="61"/>
                        <a:pt x="669" y="30"/>
                        <a:pt x="669" y="0"/>
                      </a:cubicBezTo>
                      <a:cubicBezTo>
                        <a:pt x="609" y="30"/>
                        <a:pt x="548" y="61"/>
                        <a:pt x="517" y="91"/>
                      </a:cubicBezTo>
                      <a:cubicBezTo>
                        <a:pt x="426" y="152"/>
                        <a:pt x="335" y="213"/>
                        <a:pt x="244"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12"/>
                <p:cNvSpPr/>
                <p:nvPr/>
              </p:nvSpPr>
              <p:spPr>
                <a:xfrm>
                  <a:off x="3383300" y="4323300"/>
                  <a:ext cx="25" cy="775"/>
                </a:xfrm>
                <a:custGeom>
                  <a:rect b="b" l="l" r="r" t="t"/>
                  <a:pathLst>
                    <a:path extrusionOk="0" h="31" w="1">
                      <a:moveTo>
                        <a:pt x="1" y="1"/>
                      </a:moveTo>
                      <a:lnTo>
                        <a:pt x="1" y="1"/>
                      </a:lnTo>
                      <a:lnTo>
                        <a:pt x="1" y="1"/>
                      </a:ln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12"/>
                <p:cNvSpPr/>
                <p:nvPr/>
              </p:nvSpPr>
              <p:spPr>
                <a:xfrm>
                  <a:off x="3232850" y="3644725"/>
                  <a:ext cx="6100" cy="6850"/>
                </a:xfrm>
                <a:custGeom>
                  <a:rect b="b" l="l" r="r" t="t"/>
                  <a:pathLst>
                    <a:path extrusionOk="0" h="274" w="244">
                      <a:moveTo>
                        <a:pt x="183" y="31"/>
                      </a:moveTo>
                      <a:cubicBezTo>
                        <a:pt x="152" y="0"/>
                        <a:pt x="92" y="0"/>
                        <a:pt x="61" y="0"/>
                      </a:cubicBezTo>
                      <a:cubicBezTo>
                        <a:pt x="31" y="31"/>
                        <a:pt x="0" y="92"/>
                        <a:pt x="31" y="122"/>
                      </a:cubicBezTo>
                      <a:cubicBezTo>
                        <a:pt x="31" y="183"/>
                        <a:pt x="92" y="213"/>
                        <a:pt x="122" y="274"/>
                      </a:cubicBezTo>
                      <a:cubicBezTo>
                        <a:pt x="122" y="274"/>
                        <a:pt x="213" y="243"/>
                        <a:pt x="244" y="213"/>
                      </a:cubicBezTo>
                      <a:cubicBezTo>
                        <a:pt x="244" y="152"/>
                        <a:pt x="213" y="92"/>
                        <a:pt x="183"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12"/>
                <p:cNvSpPr/>
                <p:nvPr/>
              </p:nvSpPr>
              <p:spPr>
                <a:xfrm>
                  <a:off x="3227525" y="3620400"/>
                  <a:ext cx="7625" cy="6875"/>
                </a:xfrm>
                <a:custGeom>
                  <a:rect b="b" l="l" r="r" t="t"/>
                  <a:pathLst>
                    <a:path extrusionOk="0" h="275" w="305">
                      <a:moveTo>
                        <a:pt x="305" y="92"/>
                      </a:moveTo>
                      <a:cubicBezTo>
                        <a:pt x="274" y="61"/>
                        <a:pt x="244" y="1"/>
                        <a:pt x="213" y="1"/>
                      </a:cubicBezTo>
                      <a:cubicBezTo>
                        <a:pt x="122" y="1"/>
                        <a:pt x="31" y="61"/>
                        <a:pt x="1" y="122"/>
                      </a:cubicBezTo>
                      <a:cubicBezTo>
                        <a:pt x="1" y="183"/>
                        <a:pt x="1" y="213"/>
                        <a:pt x="61" y="244"/>
                      </a:cubicBezTo>
                      <a:cubicBezTo>
                        <a:pt x="153" y="274"/>
                        <a:pt x="274" y="213"/>
                        <a:pt x="305"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12"/>
                <p:cNvSpPr/>
                <p:nvPr/>
              </p:nvSpPr>
              <p:spPr>
                <a:xfrm>
                  <a:off x="3007150" y="3490475"/>
                  <a:ext cx="6875" cy="7600"/>
                </a:xfrm>
                <a:custGeom>
                  <a:rect b="b" l="l" r="r" t="t"/>
                  <a:pathLst>
                    <a:path extrusionOk="0" h="304" w="275">
                      <a:moveTo>
                        <a:pt x="153" y="0"/>
                      </a:moveTo>
                      <a:cubicBezTo>
                        <a:pt x="62" y="0"/>
                        <a:pt x="1" y="91"/>
                        <a:pt x="1" y="182"/>
                      </a:cubicBezTo>
                      <a:cubicBezTo>
                        <a:pt x="31" y="243"/>
                        <a:pt x="62" y="304"/>
                        <a:pt x="153" y="304"/>
                      </a:cubicBezTo>
                      <a:cubicBezTo>
                        <a:pt x="214" y="304"/>
                        <a:pt x="275" y="243"/>
                        <a:pt x="275" y="182"/>
                      </a:cubicBezTo>
                      <a:cubicBezTo>
                        <a:pt x="244" y="91"/>
                        <a:pt x="214" y="0"/>
                        <a:pt x="1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12"/>
                <p:cNvSpPr/>
                <p:nvPr/>
              </p:nvSpPr>
              <p:spPr>
                <a:xfrm>
                  <a:off x="3021600" y="3461575"/>
                  <a:ext cx="7625" cy="9925"/>
                </a:xfrm>
                <a:custGeom>
                  <a:rect b="b" l="l" r="r" t="t"/>
                  <a:pathLst>
                    <a:path extrusionOk="0" h="397" w="305">
                      <a:moveTo>
                        <a:pt x="183" y="396"/>
                      </a:moveTo>
                      <a:cubicBezTo>
                        <a:pt x="304" y="275"/>
                        <a:pt x="274" y="92"/>
                        <a:pt x="122" y="1"/>
                      </a:cubicBezTo>
                      <a:cubicBezTo>
                        <a:pt x="92" y="1"/>
                        <a:pt x="61" y="1"/>
                        <a:pt x="61" y="31"/>
                      </a:cubicBezTo>
                      <a:cubicBezTo>
                        <a:pt x="0" y="153"/>
                        <a:pt x="31" y="275"/>
                        <a:pt x="122" y="396"/>
                      </a:cubicBezTo>
                      <a:cubicBezTo>
                        <a:pt x="122" y="396"/>
                        <a:pt x="152" y="396"/>
                        <a:pt x="183" y="39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12"/>
                <p:cNvSpPr/>
                <p:nvPr/>
              </p:nvSpPr>
              <p:spPr>
                <a:xfrm>
                  <a:off x="3004875" y="3460825"/>
                  <a:ext cx="8400" cy="6100"/>
                </a:xfrm>
                <a:custGeom>
                  <a:rect b="b" l="l" r="r" t="t"/>
                  <a:pathLst>
                    <a:path extrusionOk="0" h="244" w="336">
                      <a:moveTo>
                        <a:pt x="1" y="92"/>
                      </a:moveTo>
                      <a:cubicBezTo>
                        <a:pt x="1" y="92"/>
                        <a:pt x="1" y="153"/>
                        <a:pt x="1" y="183"/>
                      </a:cubicBezTo>
                      <a:cubicBezTo>
                        <a:pt x="1" y="244"/>
                        <a:pt x="31" y="213"/>
                        <a:pt x="62" y="213"/>
                      </a:cubicBezTo>
                      <a:cubicBezTo>
                        <a:pt x="153" y="213"/>
                        <a:pt x="244" y="183"/>
                        <a:pt x="305" y="122"/>
                      </a:cubicBezTo>
                      <a:cubicBezTo>
                        <a:pt x="305" y="122"/>
                        <a:pt x="305" y="92"/>
                        <a:pt x="335" y="61"/>
                      </a:cubicBezTo>
                      <a:cubicBezTo>
                        <a:pt x="335" y="31"/>
                        <a:pt x="305" y="31"/>
                        <a:pt x="274" y="31"/>
                      </a:cubicBezTo>
                      <a:cubicBezTo>
                        <a:pt x="183" y="1"/>
                        <a:pt x="92" y="1"/>
                        <a:pt x="1"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12"/>
                <p:cNvSpPr/>
                <p:nvPr/>
              </p:nvSpPr>
              <p:spPr>
                <a:xfrm>
                  <a:off x="3065675" y="3548225"/>
                  <a:ext cx="6850" cy="5325"/>
                </a:xfrm>
                <a:custGeom>
                  <a:rect b="b" l="l" r="r" t="t"/>
                  <a:pathLst>
                    <a:path extrusionOk="0" h="213" w="274">
                      <a:moveTo>
                        <a:pt x="244" y="182"/>
                      </a:moveTo>
                      <a:cubicBezTo>
                        <a:pt x="244" y="182"/>
                        <a:pt x="274" y="152"/>
                        <a:pt x="274" y="152"/>
                      </a:cubicBezTo>
                      <a:cubicBezTo>
                        <a:pt x="274" y="152"/>
                        <a:pt x="274" y="61"/>
                        <a:pt x="244" y="30"/>
                      </a:cubicBezTo>
                      <a:cubicBezTo>
                        <a:pt x="183" y="0"/>
                        <a:pt x="122" y="0"/>
                        <a:pt x="61" y="30"/>
                      </a:cubicBezTo>
                      <a:cubicBezTo>
                        <a:pt x="31" y="61"/>
                        <a:pt x="31" y="91"/>
                        <a:pt x="0" y="152"/>
                      </a:cubicBezTo>
                      <a:cubicBezTo>
                        <a:pt x="0" y="182"/>
                        <a:pt x="92" y="182"/>
                        <a:pt x="122" y="213"/>
                      </a:cubicBezTo>
                      <a:cubicBezTo>
                        <a:pt x="152" y="213"/>
                        <a:pt x="183" y="213"/>
                        <a:pt x="244" y="1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12"/>
                <p:cNvSpPr/>
                <p:nvPr/>
              </p:nvSpPr>
              <p:spPr>
                <a:xfrm>
                  <a:off x="3100625" y="4555825"/>
                  <a:ext cx="6100" cy="6875"/>
                </a:xfrm>
                <a:custGeom>
                  <a:rect b="b" l="l" r="r" t="t"/>
                  <a:pathLst>
                    <a:path extrusionOk="0" h="275" w="244">
                      <a:moveTo>
                        <a:pt x="213" y="274"/>
                      </a:moveTo>
                      <a:cubicBezTo>
                        <a:pt x="213" y="274"/>
                        <a:pt x="244" y="244"/>
                        <a:pt x="244" y="213"/>
                      </a:cubicBezTo>
                      <a:cubicBezTo>
                        <a:pt x="244" y="122"/>
                        <a:pt x="183" y="31"/>
                        <a:pt x="122" y="1"/>
                      </a:cubicBezTo>
                      <a:cubicBezTo>
                        <a:pt x="92" y="31"/>
                        <a:pt x="31" y="31"/>
                        <a:pt x="31" y="61"/>
                      </a:cubicBezTo>
                      <a:cubicBezTo>
                        <a:pt x="1" y="153"/>
                        <a:pt x="31" y="213"/>
                        <a:pt x="153" y="274"/>
                      </a:cubicBezTo>
                      <a:cubicBezTo>
                        <a:pt x="153" y="274"/>
                        <a:pt x="183" y="274"/>
                        <a:pt x="213"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12"/>
                <p:cNvSpPr/>
                <p:nvPr/>
              </p:nvSpPr>
              <p:spPr>
                <a:xfrm>
                  <a:off x="3235125" y="3658400"/>
                  <a:ext cx="3075" cy="3825"/>
                </a:xfrm>
                <a:custGeom>
                  <a:rect b="b" l="l" r="r" t="t"/>
                  <a:pathLst>
                    <a:path extrusionOk="0" h="153" w="123">
                      <a:moveTo>
                        <a:pt x="122" y="92"/>
                      </a:moveTo>
                      <a:cubicBezTo>
                        <a:pt x="122" y="31"/>
                        <a:pt x="92" y="0"/>
                        <a:pt x="31" y="31"/>
                      </a:cubicBezTo>
                      <a:cubicBezTo>
                        <a:pt x="31" y="31"/>
                        <a:pt x="1" y="31"/>
                        <a:pt x="1" y="61"/>
                      </a:cubicBezTo>
                      <a:cubicBezTo>
                        <a:pt x="1" y="122"/>
                        <a:pt x="1" y="152"/>
                        <a:pt x="61" y="152"/>
                      </a:cubicBezTo>
                      <a:cubicBezTo>
                        <a:pt x="92" y="152"/>
                        <a:pt x="92" y="92"/>
                        <a:pt x="122"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12"/>
                <p:cNvSpPr/>
                <p:nvPr/>
              </p:nvSpPr>
              <p:spPr>
                <a:xfrm>
                  <a:off x="3107475" y="4569500"/>
                  <a:ext cx="5325" cy="8400"/>
                </a:xfrm>
                <a:custGeom>
                  <a:rect b="b" l="l" r="r" t="t"/>
                  <a:pathLst>
                    <a:path extrusionOk="0" h="336" w="213">
                      <a:moveTo>
                        <a:pt x="183" y="62"/>
                      </a:moveTo>
                      <a:cubicBezTo>
                        <a:pt x="152" y="31"/>
                        <a:pt x="122" y="1"/>
                        <a:pt x="61" y="1"/>
                      </a:cubicBezTo>
                      <a:cubicBezTo>
                        <a:pt x="31" y="1"/>
                        <a:pt x="0" y="62"/>
                        <a:pt x="0" y="92"/>
                      </a:cubicBezTo>
                      <a:cubicBezTo>
                        <a:pt x="31" y="153"/>
                        <a:pt x="61" y="244"/>
                        <a:pt x="61" y="335"/>
                      </a:cubicBezTo>
                      <a:cubicBezTo>
                        <a:pt x="122" y="274"/>
                        <a:pt x="152" y="244"/>
                        <a:pt x="183" y="183"/>
                      </a:cubicBezTo>
                      <a:cubicBezTo>
                        <a:pt x="213" y="153"/>
                        <a:pt x="213" y="122"/>
                        <a:pt x="183"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12"/>
                <p:cNvSpPr/>
                <p:nvPr/>
              </p:nvSpPr>
              <p:spPr>
                <a:xfrm>
                  <a:off x="3108975" y="4577875"/>
                  <a:ext cx="25" cy="25"/>
                </a:xfrm>
                <a:custGeom>
                  <a:rect b="b" l="l" r="r" t="t"/>
                  <a:pathLst>
                    <a:path extrusionOk="0" h="1" w="1">
                      <a:moveTo>
                        <a:pt x="1" y="0"/>
                      </a:move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12"/>
                <p:cNvSpPr/>
                <p:nvPr/>
              </p:nvSpPr>
              <p:spPr>
                <a:xfrm>
                  <a:off x="3112775" y="4666775"/>
                  <a:ext cx="5350" cy="6850"/>
                </a:xfrm>
                <a:custGeom>
                  <a:rect b="b" l="l" r="r" t="t"/>
                  <a:pathLst>
                    <a:path extrusionOk="0" h="274" w="214">
                      <a:moveTo>
                        <a:pt x="62" y="61"/>
                      </a:moveTo>
                      <a:cubicBezTo>
                        <a:pt x="1" y="92"/>
                        <a:pt x="1" y="183"/>
                        <a:pt x="62" y="213"/>
                      </a:cubicBezTo>
                      <a:cubicBezTo>
                        <a:pt x="123" y="244"/>
                        <a:pt x="153" y="244"/>
                        <a:pt x="214" y="274"/>
                      </a:cubicBezTo>
                      <a:lnTo>
                        <a:pt x="214" y="0"/>
                      </a:lnTo>
                      <a:cubicBezTo>
                        <a:pt x="153" y="0"/>
                        <a:pt x="123" y="31"/>
                        <a:pt x="62"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12"/>
                <p:cNvSpPr/>
                <p:nvPr/>
              </p:nvSpPr>
              <p:spPr>
                <a:xfrm>
                  <a:off x="3888625" y="3449425"/>
                  <a:ext cx="4600" cy="4600"/>
                </a:xfrm>
                <a:custGeom>
                  <a:rect b="b" l="l" r="r" t="t"/>
                  <a:pathLst>
                    <a:path extrusionOk="0" h="184" w="184">
                      <a:moveTo>
                        <a:pt x="31" y="92"/>
                      </a:moveTo>
                      <a:cubicBezTo>
                        <a:pt x="1" y="122"/>
                        <a:pt x="1" y="153"/>
                        <a:pt x="31" y="183"/>
                      </a:cubicBezTo>
                      <a:lnTo>
                        <a:pt x="92" y="183"/>
                      </a:lnTo>
                      <a:cubicBezTo>
                        <a:pt x="123" y="153"/>
                        <a:pt x="153" y="122"/>
                        <a:pt x="183" y="92"/>
                      </a:cubicBezTo>
                      <a:lnTo>
                        <a:pt x="123" y="1"/>
                      </a:lnTo>
                      <a:cubicBezTo>
                        <a:pt x="92" y="31"/>
                        <a:pt x="62" y="61"/>
                        <a:pt x="31"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12"/>
                <p:cNvSpPr/>
                <p:nvPr/>
              </p:nvSpPr>
              <p:spPr>
                <a:xfrm>
                  <a:off x="3044400" y="3500350"/>
                  <a:ext cx="3050" cy="3825"/>
                </a:xfrm>
                <a:custGeom>
                  <a:rect b="b" l="l" r="r" t="t"/>
                  <a:pathLst>
                    <a:path extrusionOk="0" h="153" w="122">
                      <a:moveTo>
                        <a:pt x="122" y="91"/>
                      </a:moveTo>
                      <a:lnTo>
                        <a:pt x="31" y="0"/>
                      </a:lnTo>
                      <a:cubicBezTo>
                        <a:pt x="31" y="61"/>
                        <a:pt x="0" y="91"/>
                        <a:pt x="0" y="122"/>
                      </a:cubicBezTo>
                      <a:cubicBezTo>
                        <a:pt x="0" y="122"/>
                        <a:pt x="31" y="152"/>
                        <a:pt x="61" y="152"/>
                      </a:cubicBezTo>
                      <a:cubicBezTo>
                        <a:pt x="61" y="152"/>
                        <a:pt x="122" y="152"/>
                        <a:pt x="122" y="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12"/>
                <p:cNvSpPr/>
                <p:nvPr/>
              </p:nvSpPr>
              <p:spPr>
                <a:xfrm>
                  <a:off x="3060350" y="3526175"/>
                  <a:ext cx="25" cy="775"/>
                </a:xfrm>
                <a:custGeom>
                  <a:rect b="b" l="l" r="r" t="t"/>
                  <a:pathLst>
                    <a:path extrusionOk="0" h="31" w="1">
                      <a:moveTo>
                        <a:pt x="1" y="1"/>
                      </a:moveTo>
                      <a:lnTo>
                        <a:pt x="1" y="1"/>
                      </a:lnTo>
                      <a:lnTo>
                        <a:pt x="1" y="1"/>
                      </a:ln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12"/>
                <p:cNvSpPr/>
                <p:nvPr/>
              </p:nvSpPr>
              <p:spPr>
                <a:xfrm>
                  <a:off x="3060350" y="3526175"/>
                  <a:ext cx="4600" cy="4575"/>
                </a:xfrm>
                <a:custGeom>
                  <a:rect b="b" l="l" r="r" t="t"/>
                  <a:pathLst>
                    <a:path extrusionOk="0" h="183" w="184">
                      <a:moveTo>
                        <a:pt x="153" y="122"/>
                      </a:moveTo>
                      <a:cubicBezTo>
                        <a:pt x="153" y="122"/>
                        <a:pt x="183" y="92"/>
                        <a:pt x="183" y="61"/>
                      </a:cubicBezTo>
                      <a:cubicBezTo>
                        <a:pt x="183" y="31"/>
                        <a:pt x="183" y="1"/>
                        <a:pt x="122" y="1"/>
                      </a:cubicBezTo>
                      <a:cubicBezTo>
                        <a:pt x="92" y="1"/>
                        <a:pt x="31" y="1"/>
                        <a:pt x="1" y="1"/>
                      </a:cubicBezTo>
                      <a:cubicBezTo>
                        <a:pt x="1" y="31"/>
                        <a:pt x="31" y="61"/>
                        <a:pt x="31" y="92"/>
                      </a:cubicBezTo>
                      <a:cubicBezTo>
                        <a:pt x="61" y="153"/>
                        <a:pt x="122" y="183"/>
                        <a:pt x="153"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12"/>
                <p:cNvSpPr/>
                <p:nvPr/>
              </p:nvSpPr>
              <p:spPr>
                <a:xfrm>
                  <a:off x="2936500" y="3536825"/>
                  <a:ext cx="4575" cy="5325"/>
                </a:xfrm>
                <a:custGeom>
                  <a:rect b="b" l="l" r="r" t="t"/>
                  <a:pathLst>
                    <a:path extrusionOk="0" h="213" w="183">
                      <a:moveTo>
                        <a:pt x="0" y="91"/>
                      </a:moveTo>
                      <a:cubicBezTo>
                        <a:pt x="0" y="122"/>
                        <a:pt x="0" y="183"/>
                        <a:pt x="61" y="183"/>
                      </a:cubicBezTo>
                      <a:cubicBezTo>
                        <a:pt x="91" y="213"/>
                        <a:pt x="152" y="183"/>
                        <a:pt x="183" y="152"/>
                      </a:cubicBezTo>
                      <a:cubicBezTo>
                        <a:pt x="183" y="122"/>
                        <a:pt x="152" y="61"/>
                        <a:pt x="122" y="31"/>
                      </a:cubicBezTo>
                      <a:cubicBezTo>
                        <a:pt x="91" y="0"/>
                        <a:pt x="31" y="31"/>
                        <a:pt x="0" y="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12"/>
                <p:cNvSpPr/>
                <p:nvPr/>
              </p:nvSpPr>
              <p:spPr>
                <a:xfrm>
                  <a:off x="3256400" y="3668275"/>
                  <a:ext cx="3825" cy="3075"/>
                </a:xfrm>
                <a:custGeom>
                  <a:rect b="b" l="l" r="r" t="t"/>
                  <a:pathLst>
                    <a:path extrusionOk="0" h="123" w="153">
                      <a:moveTo>
                        <a:pt x="31" y="31"/>
                      </a:moveTo>
                      <a:cubicBezTo>
                        <a:pt x="1" y="61"/>
                        <a:pt x="31" y="122"/>
                        <a:pt x="92" y="122"/>
                      </a:cubicBezTo>
                      <a:cubicBezTo>
                        <a:pt x="92" y="122"/>
                        <a:pt x="122" y="92"/>
                        <a:pt x="153" y="92"/>
                      </a:cubicBezTo>
                      <a:cubicBezTo>
                        <a:pt x="153" y="61"/>
                        <a:pt x="153" y="1"/>
                        <a:pt x="62" y="1"/>
                      </a:cubicBezTo>
                      <a:cubicBezTo>
                        <a:pt x="1" y="1"/>
                        <a:pt x="31" y="1"/>
                        <a:pt x="3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12"/>
                <p:cNvSpPr/>
                <p:nvPr/>
              </p:nvSpPr>
              <p:spPr>
                <a:xfrm>
                  <a:off x="2856700" y="3419025"/>
                  <a:ext cx="25" cy="25"/>
                </a:xfrm>
                <a:custGeom>
                  <a:rect b="b" l="l" r="r" t="t"/>
                  <a:pathLst>
                    <a:path extrusionOk="0" h="1" w="1">
                      <a:moveTo>
                        <a:pt x="1" y="1"/>
                      </a:move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12"/>
                <p:cNvSpPr/>
                <p:nvPr/>
              </p:nvSpPr>
              <p:spPr>
                <a:xfrm>
                  <a:off x="2855950" y="3419025"/>
                  <a:ext cx="5325" cy="3825"/>
                </a:xfrm>
                <a:custGeom>
                  <a:rect b="b" l="l" r="r" t="t"/>
                  <a:pathLst>
                    <a:path extrusionOk="0" h="153" w="213">
                      <a:moveTo>
                        <a:pt x="122" y="153"/>
                      </a:moveTo>
                      <a:cubicBezTo>
                        <a:pt x="152" y="153"/>
                        <a:pt x="213" y="153"/>
                        <a:pt x="213" y="92"/>
                      </a:cubicBezTo>
                      <a:cubicBezTo>
                        <a:pt x="213" y="62"/>
                        <a:pt x="213" y="62"/>
                        <a:pt x="183" y="31"/>
                      </a:cubicBezTo>
                      <a:cubicBezTo>
                        <a:pt x="122" y="31"/>
                        <a:pt x="61" y="1"/>
                        <a:pt x="0" y="1"/>
                      </a:cubicBezTo>
                      <a:cubicBezTo>
                        <a:pt x="0" y="62"/>
                        <a:pt x="61" y="122"/>
                        <a:pt x="122" y="1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12"/>
                <p:cNvSpPr/>
                <p:nvPr/>
              </p:nvSpPr>
              <p:spPr>
                <a:xfrm>
                  <a:off x="3231325" y="3635600"/>
                  <a:ext cx="2300" cy="2300"/>
                </a:xfrm>
                <a:custGeom>
                  <a:rect b="b" l="l" r="r" t="t"/>
                  <a:pathLst>
                    <a:path extrusionOk="0" h="92" w="92">
                      <a:moveTo>
                        <a:pt x="61" y="92"/>
                      </a:moveTo>
                      <a:cubicBezTo>
                        <a:pt x="61" y="92"/>
                        <a:pt x="61" y="61"/>
                        <a:pt x="92" y="31"/>
                      </a:cubicBezTo>
                      <a:cubicBezTo>
                        <a:pt x="92" y="31"/>
                        <a:pt x="92" y="1"/>
                        <a:pt x="61" y="1"/>
                      </a:cubicBezTo>
                      <a:cubicBezTo>
                        <a:pt x="31" y="1"/>
                        <a:pt x="1" y="1"/>
                        <a:pt x="1" y="31"/>
                      </a:cubicBezTo>
                      <a:cubicBezTo>
                        <a:pt x="1" y="61"/>
                        <a:pt x="1" y="92"/>
                        <a:pt x="61"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12"/>
                <p:cNvSpPr/>
                <p:nvPr/>
              </p:nvSpPr>
              <p:spPr>
                <a:xfrm>
                  <a:off x="3226775" y="3684225"/>
                  <a:ext cx="1550" cy="2325"/>
                </a:xfrm>
                <a:custGeom>
                  <a:rect b="b" l="l" r="r" t="t"/>
                  <a:pathLst>
                    <a:path extrusionOk="0" h="93" w="62">
                      <a:moveTo>
                        <a:pt x="0" y="62"/>
                      </a:moveTo>
                      <a:cubicBezTo>
                        <a:pt x="31" y="92"/>
                        <a:pt x="61" y="92"/>
                        <a:pt x="61" y="31"/>
                      </a:cubicBezTo>
                      <a:cubicBezTo>
                        <a:pt x="61" y="1"/>
                        <a:pt x="31" y="31"/>
                        <a:pt x="0" y="31"/>
                      </a:cubicBezTo>
                      <a:cubicBezTo>
                        <a:pt x="0" y="31"/>
                        <a:pt x="0" y="62"/>
                        <a:pt x="0"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12"/>
                <p:cNvSpPr/>
                <p:nvPr/>
              </p:nvSpPr>
              <p:spPr>
                <a:xfrm>
                  <a:off x="2393175" y="2791375"/>
                  <a:ext cx="1550" cy="3825"/>
                </a:xfrm>
                <a:custGeom>
                  <a:rect b="b" l="l" r="r" t="t"/>
                  <a:pathLst>
                    <a:path extrusionOk="0" h="153" w="62">
                      <a:moveTo>
                        <a:pt x="61" y="152"/>
                      </a:moveTo>
                      <a:lnTo>
                        <a:pt x="61" y="91"/>
                      </a:lnTo>
                      <a:lnTo>
                        <a:pt x="61" y="0"/>
                      </a:lnTo>
                      <a:cubicBezTo>
                        <a:pt x="31" y="30"/>
                        <a:pt x="31" y="61"/>
                        <a:pt x="0" y="91"/>
                      </a:cubicBezTo>
                      <a:cubicBezTo>
                        <a:pt x="0" y="122"/>
                        <a:pt x="0" y="152"/>
                        <a:pt x="61" y="1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12"/>
                <p:cNvSpPr/>
                <p:nvPr/>
              </p:nvSpPr>
              <p:spPr>
                <a:xfrm>
                  <a:off x="3386350" y="3855975"/>
                  <a:ext cx="25" cy="25"/>
                </a:xfrm>
                <a:custGeom>
                  <a:rect b="b" l="l" r="r" t="t"/>
                  <a:pathLst>
                    <a:path extrusionOk="0" h="1" w="1">
                      <a:moveTo>
                        <a:pt x="0" y="0"/>
                      </a:move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12"/>
                <p:cNvSpPr/>
                <p:nvPr/>
              </p:nvSpPr>
              <p:spPr>
                <a:xfrm>
                  <a:off x="3386350" y="3855200"/>
                  <a:ext cx="6100" cy="3825"/>
                </a:xfrm>
                <a:custGeom>
                  <a:rect b="b" l="l" r="r" t="t"/>
                  <a:pathLst>
                    <a:path extrusionOk="0" h="153" w="244">
                      <a:moveTo>
                        <a:pt x="244" y="153"/>
                      </a:moveTo>
                      <a:cubicBezTo>
                        <a:pt x="213" y="62"/>
                        <a:pt x="122" y="1"/>
                        <a:pt x="0" y="31"/>
                      </a:cubicBezTo>
                      <a:cubicBezTo>
                        <a:pt x="61" y="153"/>
                        <a:pt x="152" y="153"/>
                        <a:pt x="244" y="1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12"/>
                <p:cNvSpPr/>
                <p:nvPr/>
              </p:nvSpPr>
              <p:spPr>
                <a:xfrm>
                  <a:off x="3273875" y="4754150"/>
                  <a:ext cx="3075" cy="1550"/>
                </a:xfrm>
                <a:custGeom>
                  <a:rect b="b" l="l" r="r" t="t"/>
                  <a:pathLst>
                    <a:path extrusionOk="0" h="62" w="123">
                      <a:moveTo>
                        <a:pt x="62" y="62"/>
                      </a:moveTo>
                      <a:cubicBezTo>
                        <a:pt x="62" y="62"/>
                        <a:pt x="92" y="62"/>
                        <a:pt x="92" y="31"/>
                      </a:cubicBezTo>
                      <a:cubicBezTo>
                        <a:pt x="122" y="1"/>
                        <a:pt x="62" y="1"/>
                        <a:pt x="62" y="1"/>
                      </a:cubicBezTo>
                      <a:cubicBezTo>
                        <a:pt x="31" y="1"/>
                        <a:pt x="1" y="31"/>
                        <a:pt x="62"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12"/>
                <p:cNvSpPr/>
                <p:nvPr/>
              </p:nvSpPr>
              <p:spPr>
                <a:xfrm>
                  <a:off x="3059600" y="3524650"/>
                  <a:ext cx="775" cy="800"/>
                </a:xfrm>
                <a:custGeom>
                  <a:rect b="b" l="l" r="r" t="t"/>
                  <a:pathLst>
                    <a:path extrusionOk="0" h="32" w="31">
                      <a:moveTo>
                        <a:pt x="0" y="31"/>
                      </a:moveTo>
                      <a:lnTo>
                        <a:pt x="31" y="31"/>
                      </a:lnTo>
                      <a:cubicBezTo>
                        <a:pt x="0" y="1"/>
                        <a:pt x="0" y="1"/>
                        <a:pt x="0"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12"/>
                <p:cNvSpPr/>
                <p:nvPr/>
              </p:nvSpPr>
              <p:spPr>
                <a:xfrm>
                  <a:off x="3996975" y="2404250"/>
                  <a:ext cx="2405825" cy="2125425"/>
                </a:xfrm>
                <a:custGeom>
                  <a:rect b="b" l="l" r="r" t="t"/>
                  <a:pathLst>
                    <a:path extrusionOk="0" h="85017" w="96233">
                      <a:moveTo>
                        <a:pt x="95898" y="4955"/>
                      </a:moveTo>
                      <a:cubicBezTo>
                        <a:pt x="95807" y="4955"/>
                        <a:pt x="95777" y="4833"/>
                        <a:pt x="95746" y="4742"/>
                      </a:cubicBezTo>
                      <a:cubicBezTo>
                        <a:pt x="95746" y="4712"/>
                        <a:pt x="95746" y="4651"/>
                        <a:pt x="95746" y="4620"/>
                      </a:cubicBezTo>
                      <a:cubicBezTo>
                        <a:pt x="95777" y="4408"/>
                        <a:pt x="95686" y="4195"/>
                        <a:pt x="95503" y="4104"/>
                      </a:cubicBezTo>
                      <a:cubicBezTo>
                        <a:pt x="95412" y="4012"/>
                        <a:pt x="95351" y="3952"/>
                        <a:pt x="95291" y="3860"/>
                      </a:cubicBezTo>
                      <a:cubicBezTo>
                        <a:pt x="95199" y="3739"/>
                        <a:pt x="95199" y="3708"/>
                        <a:pt x="95291" y="3617"/>
                      </a:cubicBezTo>
                      <a:cubicBezTo>
                        <a:pt x="95443" y="3496"/>
                        <a:pt x="95534" y="3313"/>
                        <a:pt x="95594" y="3101"/>
                      </a:cubicBezTo>
                      <a:cubicBezTo>
                        <a:pt x="95625" y="3040"/>
                        <a:pt x="95594" y="2979"/>
                        <a:pt x="95564" y="2918"/>
                      </a:cubicBezTo>
                      <a:cubicBezTo>
                        <a:pt x="95382" y="2705"/>
                        <a:pt x="95291" y="2432"/>
                        <a:pt x="95291" y="2158"/>
                      </a:cubicBezTo>
                      <a:cubicBezTo>
                        <a:pt x="95291" y="2067"/>
                        <a:pt x="95260" y="2037"/>
                        <a:pt x="95169" y="2037"/>
                      </a:cubicBezTo>
                      <a:cubicBezTo>
                        <a:pt x="95078" y="2037"/>
                        <a:pt x="95078" y="2067"/>
                        <a:pt x="95047" y="2067"/>
                      </a:cubicBezTo>
                      <a:cubicBezTo>
                        <a:pt x="94804" y="1976"/>
                        <a:pt x="94561" y="1915"/>
                        <a:pt x="94318" y="1885"/>
                      </a:cubicBezTo>
                      <a:cubicBezTo>
                        <a:pt x="94227" y="1885"/>
                        <a:pt x="94166" y="1794"/>
                        <a:pt x="94075" y="1763"/>
                      </a:cubicBezTo>
                      <a:cubicBezTo>
                        <a:pt x="93953" y="1672"/>
                        <a:pt x="93801" y="1702"/>
                        <a:pt x="93710" y="1824"/>
                      </a:cubicBezTo>
                      <a:cubicBezTo>
                        <a:pt x="93588" y="1976"/>
                        <a:pt x="93406" y="2098"/>
                        <a:pt x="93224" y="2158"/>
                      </a:cubicBezTo>
                      <a:cubicBezTo>
                        <a:pt x="93163" y="2158"/>
                        <a:pt x="93163" y="2219"/>
                        <a:pt x="93132" y="2250"/>
                      </a:cubicBezTo>
                      <a:cubicBezTo>
                        <a:pt x="93072" y="2341"/>
                        <a:pt x="93072" y="2432"/>
                        <a:pt x="93132" y="2493"/>
                      </a:cubicBezTo>
                      <a:cubicBezTo>
                        <a:pt x="93224" y="2614"/>
                        <a:pt x="93345" y="2736"/>
                        <a:pt x="93436" y="2888"/>
                      </a:cubicBezTo>
                      <a:cubicBezTo>
                        <a:pt x="93467" y="2949"/>
                        <a:pt x="93467" y="3070"/>
                        <a:pt x="93436" y="3131"/>
                      </a:cubicBezTo>
                      <a:cubicBezTo>
                        <a:pt x="93406" y="3192"/>
                        <a:pt x="93376" y="3192"/>
                        <a:pt x="93315" y="3222"/>
                      </a:cubicBezTo>
                      <a:lnTo>
                        <a:pt x="93254" y="3222"/>
                      </a:lnTo>
                      <a:cubicBezTo>
                        <a:pt x="93132" y="2888"/>
                        <a:pt x="92768" y="2705"/>
                        <a:pt x="92616" y="2371"/>
                      </a:cubicBezTo>
                      <a:cubicBezTo>
                        <a:pt x="92403" y="2128"/>
                        <a:pt x="92069" y="1976"/>
                        <a:pt x="91765" y="2037"/>
                      </a:cubicBezTo>
                      <a:cubicBezTo>
                        <a:pt x="91643" y="2067"/>
                        <a:pt x="91491" y="2067"/>
                        <a:pt x="91369" y="2037"/>
                      </a:cubicBezTo>
                      <a:cubicBezTo>
                        <a:pt x="91187" y="1976"/>
                        <a:pt x="90974" y="1946"/>
                        <a:pt x="90762" y="1946"/>
                      </a:cubicBezTo>
                      <a:cubicBezTo>
                        <a:pt x="90518" y="1946"/>
                        <a:pt x="90275" y="1915"/>
                        <a:pt x="90032" y="1854"/>
                      </a:cubicBezTo>
                      <a:cubicBezTo>
                        <a:pt x="89819" y="1763"/>
                        <a:pt x="89576" y="1763"/>
                        <a:pt x="89363" y="1854"/>
                      </a:cubicBezTo>
                      <a:cubicBezTo>
                        <a:pt x="89211" y="1915"/>
                        <a:pt x="89059" y="1885"/>
                        <a:pt x="88938" y="1763"/>
                      </a:cubicBezTo>
                      <a:cubicBezTo>
                        <a:pt x="88816" y="1642"/>
                        <a:pt x="88664" y="1581"/>
                        <a:pt x="88512" y="1581"/>
                      </a:cubicBezTo>
                      <a:cubicBezTo>
                        <a:pt x="88026" y="1459"/>
                        <a:pt x="87509" y="1398"/>
                        <a:pt x="87023" y="1398"/>
                      </a:cubicBezTo>
                      <a:cubicBezTo>
                        <a:pt x="86962" y="1398"/>
                        <a:pt x="86871" y="1398"/>
                        <a:pt x="86810" y="1368"/>
                      </a:cubicBezTo>
                      <a:cubicBezTo>
                        <a:pt x="86506" y="1307"/>
                        <a:pt x="86172" y="1338"/>
                        <a:pt x="85898" y="1490"/>
                      </a:cubicBezTo>
                      <a:cubicBezTo>
                        <a:pt x="85685" y="1611"/>
                        <a:pt x="85473" y="1672"/>
                        <a:pt x="85260" y="1733"/>
                      </a:cubicBezTo>
                      <a:cubicBezTo>
                        <a:pt x="85017" y="1733"/>
                        <a:pt x="84774" y="1824"/>
                        <a:pt x="84500" y="1824"/>
                      </a:cubicBezTo>
                      <a:cubicBezTo>
                        <a:pt x="84409" y="1824"/>
                        <a:pt x="84287" y="1824"/>
                        <a:pt x="84166" y="1854"/>
                      </a:cubicBezTo>
                      <a:cubicBezTo>
                        <a:pt x="84105" y="1854"/>
                        <a:pt x="84105" y="1885"/>
                        <a:pt x="84105" y="1946"/>
                      </a:cubicBezTo>
                      <a:cubicBezTo>
                        <a:pt x="84135" y="2189"/>
                        <a:pt x="84348" y="2341"/>
                        <a:pt x="84287" y="2584"/>
                      </a:cubicBezTo>
                      <a:cubicBezTo>
                        <a:pt x="84287" y="2645"/>
                        <a:pt x="84378" y="2705"/>
                        <a:pt x="84439" y="2736"/>
                      </a:cubicBezTo>
                      <a:cubicBezTo>
                        <a:pt x="84622" y="2766"/>
                        <a:pt x="84774" y="2857"/>
                        <a:pt x="84895" y="2979"/>
                      </a:cubicBezTo>
                      <a:cubicBezTo>
                        <a:pt x="85047" y="3131"/>
                        <a:pt x="85169" y="3283"/>
                        <a:pt x="85290" y="3465"/>
                      </a:cubicBezTo>
                      <a:cubicBezTo>
                        <a:pt x="85351" y="3526"/>
                        <a:pt x="85351" y="3648"/>
                        <a:pt x="85290" y="3708"/>
                      </a:cubicBezTo>
                      <a:cubicBezTo>
                        <a:pt x="85230" y="3769"/>
                        <a:pt x="85138" y="3830"/>
                        <a:pt x="85078" y="3891"/>
                      </a:cubicBezTo>
                      <a:cubicBezTo>
                        <a:pt x="84956" y="3982"/>
                        <a:pt x="84834" y="3982"/>
                        <a:pt x="84774" y="3860"/>
                      </a:cubicBezTo>
                      <a:cubicBezTo>
                        <a:pt x="84652" y="3617"/>
                        <a:pt x="84409" y="3465"/>
                        <a:pt x="84135" y="3465"/>
                      </a:cubicBezTo>
                      <a:cubicBezTo>
                        <a:pt x="84075" y="3465"/>
                        <a:pt x="84044" y="3435"/>
                        <a:pt x="83983" y="3435"/>
                      </a:cubicBezTo>
                      <a:cubicBezTo>
                        <a:pt x="83923" y="3405"/>
                        <a:pt x="83862" y="3344"/>
                        <a:pt x="83831" y="3313"/>
                      </a:cubicBezTo>
                      <a:cubicBezTo>
                        <a:pt x="83771" y="3222"/>
                        <a:pt x="83740" y="3161"/>
                        <a:pt x="83679" y="3070"/>
                      </a:cubicBezTo>
                      <a:cubicBezTo>
                        <a:pt x="83679" y="3040"/>
                        <a:pt x="83679" y="2979"/>
                        <a:pt x="83710" y="2949"/>
                      </a:cubicBezTo>
                      <a:cubicBezTo>
                        <a:pt x="83831" y="2857"/>
                        <a:pt x="83862" y="2645"/>
                        <a:pt x="83740" y="2523"/>
                      </a:cubicBezTo>
                      <a:cubicBezTo>
                        <a:pt x="83649" y="2401"/>
                        <a:pt x="83467" y="2341"/>
                        <a:pt x="83315" y="2371"/>
                      </a:cubicBezTo>
                      <a:cubicBezTo>
                        <a:pt x="83193" y="2401"/>
                        <a:pt x="83132" y="2493"/>
                        <a:pt x="83102" y="2584"/>
                      </a:cubicBezTo>
                      <a:lnTo>
                        <a:pt x="83102" y="3131"/>
                      </a:lnTo>
                      <a:cubicBezTo>
                        <a:pt x="83071" y="3253"/>
                        <a:pt x="83011" y="3344"/>
                        <a:pt x="82889" y="3374"/>
                      </a:cubicBezTo>
                      <a:cubicBezTo>
                        <a:pt x="82646" y="3405"/>
                        <a:pt x="82433" y="3435"/>
                        <a:pt x="82220" y="3496"/>
                      </a:cubicBezTo>
                      <a:cubicBezTo>
                        <a:pt x="82068" y="3557"/>
                        <a:pt x="81886" y="3557"/>
                        <a:pt x="81734" y="3526"/>
                      </a:cubicBezTo>
                      <a:cubicBezTo>
                        <a:pt x="81704" y="3496"/>
                        <a:pt x="81643" y="3496"/>
                        <a:pt x="81612" y="3526"/>
                      </a:cubicBezTo>
                      <a:cubicBezTo>
                        <a:pt x="81339" y="3648"/>
                        <a:pt x="81096" y="3800"/>
                        <a:pt x="80853" y="3952"/>
                      </a:cubicBezTo>
                      <a:cubicBezTo>
                        <a:pt x="80518" y="4164"/>
                        <a:pt x="80093" y="4256"/>
                        <a:pt x="79698" y="4225"/>
                      </a:cubicBezTo>
                      <a:cubicBezTo>
                        <a:pt x="79606" y="4195"/>
                        <a:pt x="79515" y="4134"/>
                        <a:pt x="79485" y="4073"/>
                      </a:cubicBezTo>
                      <a:cubicBezTo>
                        <a:pt x="79485" y="4043"/>
                        <a:pt x="79454" y="4012"/>
                        <a:pt x="79454" y="3982"/>
                      </a:cubicBezTo>
                      <a:cubicBezTo>
                        <a:pt x="79394" y="3587"/>
                        <a:pt x="79120" y="3222"/>
                        <a:pt x="78755" y="3040"/>
                      </a:cubicBezTo>
                      <a:cubicBezTo>
                        <a:pt x="78725" y="3009"/>
                        <a:pt x="78694" y="2979"/>
                        <a:pt x="78664" y="2949"/>
                      </a:cubicBezTo>
                      <a:cubicBezTo>
                        <a:pt x="78269" y="2675"/>
                        <a:pt x="77843" y="2523"/>
                        <a:pt x="77387" y="2766"/>
                      </a:cubicBezTo>
                      <a:cubicBezTo>
                        <a:pt x="77296" y="2827"/>
                        <a:pt x="77235" y="2857"/>
                        <a:pt x="77144" y="2857"/>
                      </a:cubicBezTo>
                      <a:cubicBezTo>
                        <a:pt x="76780" y="3009"/>
                        <a:pt x="76415" y="3161"/>
                        <a:pt x="76111" y="3405"/>
                      </a:cubicBezTo>
                      <a:cubicBezTo>
                        <a:pt x="75959" y="3526"/>
                        <a:pt x="75776" y="3617"/>
                        <a:pt x="75594" y="3739"/>
                      </a:cubicBezTo>
                      <a:cubicBezTo>
                        <a:pt x="75473" y="3800"/>
                        <a:pt x="75321" y="3769"/>
                        <a:pt x="75260" y="3648"/>
                      </a:cubicBezTo>
                      <a:cubicBezTo>
                        <a:pt x="75199" y="3496"/>
                        <a:pt x="75077" y="3374"/>
                        <a:pt x="74925" y="3313"/>
                      </a:cubicBezTo>
                      <a:lnTo>
                        <a:pt x="74621" y="3161"/>
                      </a:lnTo>
                      <a:cubicBezTo>
                        <a:pt x="74500" y="3101"/>
                        <a:pt x="74378" y="3131"/>
                        <a:pt x="74318" y="3222"/>
                      </a:cubicBezTo>
                      <a:cubicBezTo>
                        <a:pt x="74196" y="3313"/>
                        <a:pt x="74196" y="3313"/>
                        <a:pt x="74105" y="3222"/>
                      </a:cubicBezTo>
                      <a:cubicBezTo>
                        <a:pt x="74044" y="3161"/>
                        <a:pt x="73953" y="3131"/>
                        <a:pt x="73862" y="3131"/>
                      </a:cubicBezTo>
                      <a:cubicBezTo>
                        <a:pt x="73801" y="3161"/>
                        <a:pt x="73710" y="3161"/>
                        <a:pt x="73649" y="3131"/>
                      </a:cubicBezTo>
                      <a:cubicBezTo>
                        <a:pt x="73558" y="3040"/>
                        <a:pt x="73436" y="2979"/>
                        <a:pt x="73284" y="2949"/>
                      </a:cubicBezTo>
                      <a:cubicBezTo>
                        <a:pt x="73254" y="2949"/>
                        <a:pt x="73254" y="2888"/>
                        <a:pt x="73284" y="2857"/>
                      </a:cubicBezTo>
                      <a:cubicBezTo>
                        <a:pt x="73406" y="2645"/>
                        <a:pt x="73406" y="2553"/>
                        <a:pt x="73284" y="2432"/>
                      </a:cubicBezTo>
                      <a:cubicBezTo>
                        <a:pt x="73254" y="2432"/>
                        <a:pt x="73254" y="2401"/>
                        <a:pt x="73223" y="2401"/>
                      </a:cubicBezTo>
                      <a:cubicBezTo>
                        <a:pt x="72980" y="2219"/>
                        <a:pt x="72676" y="2128"/>
                        <a:pt x="72403" y="2189"/>
                      </a:cubicBezTo>
                      <a:cubicBezTo>
                        <a:pt x="72251" y="2219"/>
                        <a:pt x="72129" y="2250"/>
                        <a:pt x="72007" y="2280"/>
                      </a:cubicBezTo>
                      <a:cubicBezTo>
                        <a:pt x="71916" y="2310"/>
                        <a:pt x="71855" y="2341"/>
                        <a:pt x="71764" y="2432"/>
                      </a:cubicBezTo>
                      <a:cubicBezTo>
                        <a:pt x="71673" y="2584"/>
                        <a:pt x="71430" y="2645"/>
                        <a:pt x="71248" y="2553"/>
                      </a:cubicBezTo>
                      <a:cubicBezTo>
                        <a:pt x="71004" y="2523"/>
                        <a:pt x="70731" y="2493"/>
                        <a:pt x="70488" y="2523"/>
                      </a:cubicBezTo>
                      <a:cubicBezTo>
                        <a:pt x="70184" y="2523"/>
                        <a:pt x="69910" y="2553"/>
                        <a:pt x="69606" y="2584"/>
                      </a:cubicBezTo>
                      <a:cubicBezTo>
                        <a:pt x="69302" y="2645"/>
                        <a:pt x="68998" y="2645"/>
                        <a:pt x="68725" y="2553"/>
                      </a:cubicBezTo>
                      <a:cubicBezTo>
                        <a:pt x="68664" y="2553"/>
                        <a:pt x="68603" y="2584"/>
                        <a:pt x="68542" y="2614"/>
                      </a:cubicBezTo>
                      <a:cubicBezTo>
                        <a:pt x="68512" y="2645"/>
                        <a:pt x="68482" y="2705"/>
                        <a:pt x="68482" y="2736"/>
                      </a:cubicBezTo>
                      <a:cubicBezTo>
                        <a:pt x="68482" y="2736"/>
                        <a:pt x="68512" y="2797"/>
                        <a:pt x="68512" y="2797"/>
                      </a:cubicBezTo>
                      <a:cubicBezTo>
                        <a:pt x="68634" y="2827"/>
                        <a:pt x="68725" y="2857"/>
                        <a:pt x="68846" y="2918"/>
                      </a:cubicBezTo>
                      <a:cubicBezTo>
                        <a:pt x="68877" y="2949"/>
                        <a:pt x="68907" y="2979"/>
                        <a:pt x="68937" y="3009"/>
                      </a:cubicBezTo>
                      <a:cubicBezTo>
                        <a:pt x="68937" y="3040"/>
                        <a:pt x="68877" y="3131"/>
                        <a:pt x="68816" y="3161"/>
                      </a:cubicBezTo>
                      <a:cubicBezTo>
                        <a:pt x="68755" y="3192"/>
                        <a:pt x="68694" y="3222"/>
                        <a:pt x="68634" y="3253"/>
                      </a:cubicBezTo>
                      <a:cubicBezTo>
                        <a:pt x="68512" y="3313"/>
                        <a:pt x="68451" y="3435"/>
                        <a:pt x="68451" y="3587"/>
                      </a:cubicBezTo>
                      <a:cubicBezTo>
                        <a:pt x="68451" y="3708"/>
                        <a:pt x="68542" y="3800"/>
                        <a:pt x="68664" y="3830"/>
                      </a:cubicBezTo>
                      <a:lnTo>
                        <a:pt x="68937" y="3830"/>
                      </a:lnTo>
                      <a:cubicBezTo>
                        <a:pt x="68937" y="3800"/>
                        <a:pt x="68937" y="3800"/>
                        <a:pt x="68937" y="3800"/>
                      </a:cubicBezTo>
                      <a:lnTo>
                        <a:pt x="68937" y="3769"/>
                      </a:lnTo>
                      <a:lnTo>
                        <a:pt x="68937" y="3830"/>
                      </a:lnTo>
                      <a:lnTo>
                        <a:pt x="68937" y="3830"/>
                      </a:lnTo>
                      <a:cubicBezTo>
                        <a:pt x="68907" y="3921"/>
                        <a:pt x="68907" y="4043"/>
                        <a:pt x="68968" y="4134"/>
                      </a:cubicBezTo>
                      <a:cubicBezTo>
                        <a:pt x="69089" y="4286"/>
                        <a:pt x="69211" y="4408"/>
                        <a:pt x="69363" y="4529"/>
                      </a:cubicBezTo>
                      <a:cubicBezTo>
                        <a:pt x="69424" y="4560"/>
                        <a:pt x="69424" y="4620"/>
                        <a:pt x="69363" y="4712"/>
                      </a:cubicBezTo>
                      <a:cubicBezTo>
                        <a:pt x="69302" y="4772"/>
                        <a:pt x="69241" y="4803"/>
                        <a:pt x="69181" y="4772"/>
                      </a:cubicBezTo>
                      <a:cubicBezTo>
                        <a:pt x="69059" y="4651"/>
                        <a:pt x="68877" y="4651"/>
                        <a:pt x="68755" y="4742"/>
                      </a:cubicBezTo>
                      <a:cubicBezTo>
                        <a:pt x="68664" y="4803"/>
                        <a:pt x="68542" y="4864"/>
                        <a:pt x="68451" y="4924"/>
                      </a:cubicBezTo>
                      <a:cubicBezTo>
                        <a:pt x="68360" y="5016"/>
                        <a:pt x="68208" y="5046"/>
                        <a:pt x="68086" y="5016"/>
                      </a:cubicBezTo>
                      <a:cubicBezTo>
                        <a:pt x="67965" y="4985"/>
                        <a:pt x="67843" y="4985"/>
                        <a:pt x="67752" y="5016"/>
                      </a:cubicBezTo>
                      <a:cubicBezTo>
                        <a:pt x="67570" y="5016"/>
                        <a:pt x="67418" y="5107"/>
                        <a:pt x="67357" y="5289"/>
                      </a:cubicBezTo>
                      <a:cubicBezTo>
                        <a:pt x="67326" y="5441"/>
                        <a:pt x="67175" y="5532"/>
                        <a:pt x="67023" y="5532"/>
                      </a:cubicBezTo>
                      <a:cubicBezTo>
                        <a:pt x="66719" y="5593"/>
                        <a:pt x="66384" y="5471"/>
                        <a:pt x="66141" y="5259"/>
                      </a:cubicBezTo>
                      <a:cubicBezTo>
                        <a:pt x="66141" y="5228"/>
                        <a:pt x="66111" y="5228"/>
                        <a:pt x="66111" y="5228"/>
                      </a:cubicBezTo>
                      <a:cubicBezTo>
                        <a:pt x="66080" y="5228"/>
                        <a:pt x="66050" y="5228"/>
                        <a:pt x="66050" y="5228"/>
                      </a:cubicBezTo>
                      <a:cubicBezTo>
                        <a:pt x="66019" y="5228"/>
                        <a:pt x="66019" y="5259"/>
                        <a:pt x="65989" y="5289"/>
                      </a:cubicBezTo>
                      <a:cubicBezTo>
                        <a:pt x="65989" y="5471"/>
                        <a:pt x="66050" y="5684"/>
                        <a:pt x="66141" y="5867"/>
                      </a:cubicBezTo>
                      <a:cubicBezTo>
                        <a:pt x="66263" y="6110"/>
                        <a:pt x="66323" y="6353"/>
                        <a:pt x="66384" y="6626"/>
                      </a:cubicBezTo>
                      <a:cubicBezTo>
                        <a:pt x="66384" y="6718"/>
                        <a:pt x="66354" y="6748"/>
                        <a:pt x="66263" y="6748"/>
                      </a:cubicBezTo>
                      <a:cubicBezTo>
                        <a:pt x="66141" y="6718"/>
                        <a:pt x="65989" y="6687"/>
                        <a:pt x="65867" y="6657"/>
                      </a:cubicBezTo>
                      <a:cubicBezTo>
                        <a:pt x="65503" y="6474"/>
                        <a:pt x="65168" y="6262"/>
                        <a:pt x="64895" y="5988"/>
                      </a:cubicBezTo>
                      <a:lnTo>
                        <a:pt x="64895" y="5897"/>
                      </a:lnTo>
                      <a:cubicBezTo>
                        <a:pt x="64834" y="5745"/>
                        <a:pt x="64834" y="5745"/>
                        <a:pt x="64682" y="5836"/>
                      </a:cubicBezTo>
                      <a:cubicBezTo>
                        <a:pt x="64530" y="5927"/>
                        <a:pt x="64469" y="5897"/>
                        <a:pt x="64378" y="5836"/>
                      </a:cubicBezTo>
                      <a:cubicBezTo>
                        <a:pt x="64348" y="5775"/>
                        <a:pt x="64317" y="5715"/>
                        <a:pt x="64287" y="5654"/>
                      </a:cubicBezTo>
                      <a:lnTo>
                        <a:pt x="64287" y="5654"/>
                      </a:lnTo>
                      <a:lnTo>
                        <a:pt x="64287" y="5654"/>
                      </a:lnTo>
                      <a:cubicBezTo>
                        <a:pt x="64226" y="5654"/>
                        <a:pt x="64196" y="5654"/>
                        <a:pt x="64165" y="5593"/>
                      </a:cubicBezTo>
                      <a:cubicBezTo>
                        <a:pt x="64135" y="5563"/>
                        <a:pt x="64196" y="5563"/>
                        <a:pt x="64196" y="5593"/>
                      </a:cubicBezTo>
                      <a:cubicBezTo>
                        <a:pt x="64226" y="5623"/>
                        <a:pt x="64257" y="5654"/>
                        <a:pt x="64287" y="5684"/>
                      </a:cubicBezTo>
                      <a:lnTo>
                        <a:pt x="64317" y="5684"/>
                      </a:lnTo>
                      <a:lnTo>
                        <a:pt x="64317" y="5684"/>
                      </a:lnTo>
                      <a:cubicBezTo>
                        <a:pt x="64378" y="5623"/>
                        <a:pt x="64439" y="5563"/>
                        <a:pt x="64500" y="5502"/>
                      </a:cubicBezTo>
                      <a:cubicBezTo>
                        <a:pt x="64530" y="5471"/>
                        <a:pt x="64530" y="5441"/>
                        <a:pt x="64530" y="5380"/>
                      </a:cubicBezTo>
                      <a:cubicBezTo>
                        <a:pt x="64500" y="5228"/>
                        <a:pt x="64439" y="5076"/>
                        <a:pt x="64317" y="4985"/>
                      </a:cubicBezTo>
                      <a:cubicBezTo>
                        <a:pt x="64226" y="4894"/>
                        <a:pt x="64105" y="4864"/>
                        <a:pt x="63983" y="4864"/>
                      </a:cubicBezTo>
                      <a:cubicBezTo>
                        <a:pt x="63892" y="4864"/>
                        <a:pt x="63861" y="4833"/>
                        <a:pt x="63892" y="4742"/>
                      </a:cubicBezTo>
                      <a:cubicBezTo>
                        <a:pt x="63922" y="4651"/>
                        <a:pt x="63953" y="4590"/>
                        <a:pt x="63892" y="4499"/>
                      </a:cubicBezTo>
                      <a:cubicBezTo>
                        <a:pt x="63740" y="4316"/>
                        <a:pt x="63557" y="4134"/>
                        <a:pt x="63375" y="3982"/>
                      </a:cubicBezTo>
                      <a:cubicBezTo>
                        <a:pt x="63071" y="3800"/>
                        <a:pt x="62767" y="3708"/>
                        <a:pt x="62402" y="3678"/>
                      </a:cubicBezTo>
                      <a:cubicBezTo>
                        <a:pt x="62372" y="3678"/>
                        <a:pt x="62342" y="3678"/>
                        <a:pt x="62281" y="3708"/>
                      </a:cubicBezTo>
                      <a:cubicBezTo>
                        <a:pt x="62190" y="3769"/>
                        <a:pt x="62098" y="3800"/>
                        <a:pt x="61977" y="3769"/>
                      </a:cubicBezTo>
                      <a:cubicBezTo>
                        <a:pt x="61703" y="3678"/>
                        <a:pt x="61399" y="3648"/>
                        <a:pt x="61126" y="3708"/>
                      </a:cubicBezTo>
                      <a:cubicBezTo>
                        <a:pt x="61035" y="3739"/>
                        <a:pt x="60943" y="3769"/>
                        <a:pt x="60883" y="3830"/>
                      </a:cubicBezTo>
                      <a:cubicBezTo>
                        <a:pt x="60761" y="3891"/>
                        <a:pt x="60700" y="4073"/>
                        <a:pt x="60791" y="4195"/>
                      </a:cubicBezTo>
                      <a:cubicBezTo>
                        <a:pt x="60852" y="4347"/>
                        <a:pt x="60974" y="4499"/>
                        <a:pt x="61065" y="4651"/>
                      </a:cubicBezTo>
                      <a:cubicBezTo>
                        <a:pt x="61095" y="4712"/>
                        <a:pt x="61065" y="4803"/>
                        <a:pt x="61004" y="4833"/>
                      </a:cubicBezTo>
                      <a:cubicBezTo>
                        <a:pt x="60731" y="4955"/>
                        <a:pt x="60487" y="5046"/>
                        <a:pt x="60214" y="5167"/>
                      </a:cubicBezTo>
                      <a:cubicBezTo>
                        <a:pt x="60032" y="5228"/>
                        <a:pt x="59819" y="5167"/>
                        <a:pt x="59697" y="5046"/>
                      </a:cubicBezTo>
                      <a:cubicBezTo>
                        <a:pt x="59606" y="4955"/>
                        <a:pt x="59576" y="4955"/>
                        <a:pt x="59454" y="5046"/>
                      </a:cubicBezTo>
                      <a:cubicBezTo>
                        <a:pt x="59150" y="5259"/>
                        <a:pt x="58876" y="5167"/>
                        <a:pt x="58816" y="4833"/>
                      </a:cubicBezTo>
                      <a:lnTo>
                        <a:pt x="58816" y="4681"/>
                      </a:lnTo>
                      <a:cubicBezTo>
                        <a:pt x="58785" y="4590"/>
                        <a:pt x="58664" y="4499"/>
                        <a:pt x="58573" y="4529"/>
                      </a:cubicBezTo>
                      <a:cubicBezTo>
                        <a:pt x="58208" y="4590"/>
                        <a:pt x="57843" y="4681"/>
                        <a:pt x="57509" y="4742"/>
                      </a:cubicBezTo>
                      <a:cubicBezTo>
                        <a:pt x="57357" y="4772"/>
                        <a:pt x="57235" y="4803"/>
                        <a:pt x="57114" y="4864"/>
                      </a:cubicBezTo>
                      <a:cubicBezTo>
                        <a:pt x="56992" y="4924"/>
                        <a:pt x="56840" y="5016"/>
                        <a:pt x="56718" y="5107"/>
                      </a:cubicBezTo>
                      <a:lnTo>
                        <a:pt x="56293" y="4894"/>
                      </a:lnTo>
                      <a:cubicBezTo>
                        <a:pt x="56262" y="4894"/>
                        <a:pt x="56262" y="4894"/>
                        <a:pt x="56232" y="4894"/>
                      </a:cubicBezTo>
                      <a:cubicBezTo>
                        <a:pt x="56232" y="4955"/>
                        <a:pt x="56232" y="4985"/>
                        <a:pt x="56202" y="5016"/>
                      </a:cubicBezTo>
                      <a:cubicBezTo>
                        <a:pt x="56141" y="5259"/>
                        <a:pt x="55837" y="5350"/>
                        <a:pt x="55685" y="5167"/>
                      </a:cubicBezTo>
                      <a:cubicBezTo>
                        <a:pt x="55624" y="5107"/>
                        <a:pt x="55563" y="5046"/>
                        <a:pt x="55533" y="4955"/>
                      </a:cubicBezTo>
                      <a:cubicBezTo>
                        <a:pt x="55503" y="4894"/>
                        <a:pt x="55442" y="4833"/>
                        <a:pt x="55381" y="4894"/>
                      </a:cubicBezTo>
                      <a:cubicBezTo>
                        <a:pt x="55259" y="4924"/>
                        <a:pt x="55168" y="4955"/>
                        <a:pt x="55047" y="4924"/>
                      </a:cubicBezTo>
                      <a:cubicBezTo>
                        <a:pt x="54925" y="4924"/>
                        <a:pt x="54834" y="4985"/>
                        <a:pt x="54803" y="5107"/>
                      </a:cubicBezTo>
                      <a:cubicBezTo>
                        <a:pt x="54773" y="5167"/>
                        <a:pt x="54773" y="5259"/>
                        <a:pt x="54773" y="5319"/>
                      </a:cubicBezTo>
                      <a:cubicBezTo>
                        <a:pt x="54743" y="5411"/>
                        <a:pt x="54803" y="5502"/>
                        <a:pt x="54895" y="5532"/>
                      </a:cubicBezTo>
                      <a:cubicBezTo>
                        <a:pt x="54955" y="5563"/>
                        <a:pt x="55047" y="5563"/>
                        <a:pt x="55138" y="5593"/>
                      </a:cubicBezTo>
                      <a:lnTo>
                        <a:pt x="55138" y="5593"/>
                      </a:lnTo>
                      <a:lnTo>
                        <a:pt x="55138" y="5593"/>
                      </a:lnTo>
                      <a:cubicBezTo>
                        <a:pt x="55138" y="5563"/>
                        <a:pt x="55138" y="5532"/>
                        <a:pt x="55138" y="5502"/>
                      </a:cubicBezTo>
                      <a:cubicBezTo>
                        <a:pt x="55138" y="5471"/>
                        <a:pt x="55199" y="5441"/>
                        <a:pt x="55229" y="5441"/>
                      </a:cubicBezTo>
                      <a:cubicBezTo>
                        <a:pt x="55229" y="5441"/>
                        <a:pt x="55229" y="5471"/>
                        <a:pt x="55229" y="5471"/>
                      </a:cubicBezTo>
                      <a:cubicBezTo>
                        <a:pt x="55229" y="5502"/>
                        <a:pt x="55229" y="5532"/>
                        <a:pt x="55199" y="5532"/>
                      </a:cubicBezTo>
                      <a:cubicBezTo>
                        <a:pt x="55168" y="5563"/>
                        <a:pt x="55138" y="5563"/>
                        <a:pt x="55107" y="5593"/>
                      </a:cubicBezTo>
                      <a:lnTo>
                        <a:pt x="55107" y="5623"/>
                      </a:lnTo>
                      <a:lnTo>
                        <a:pt x="55107" y="5623"/>
                      </a:lnTo>
                      <a:cubicBezTo>
                        <a:pt x="55107" y="5684"/>
                        <a:pt x="55077" y="5745"/>
                        <a:pt x="55047" y="5806"/>
                      </a:cubicBezTo>
                      <a:cubicBezTo>
                        <a:pt x="54925" y="5897"/>
                        <a:pt x="54834" y="6019"/>
                        <a:pt x="54743" y="6171"/>
                      </a:cubicBezTo>
                      <a:cubicBezTo>
                        <a:pt x="54621" y="6414"/>
                        <a:pt x="54348" y="6566"/>
                        <a:pt x="54074" y="6566"/>
                      </a:cubicBezTo>
                      <a:cubicBezTo>
                        <a:pt x="53983" y="6566"/>
                        <a:pt x="53922" y="6535"/>
                        <a:pt x="53983" y="6444"/>
                      </a:cubicBezTo>
                      <a:cubicBezTo>
                        <a:pt x="54044" y="6323"/>
                        <a:pt x="54074" y="6201"/>
                        <a:pt x="54074" y="6049"/>
                      </a:cubicBezTo>
                      <a:cubicBezTo>
                        <a:pt x="54074" y="5897"/>
                        <a:pt x="54287" y="5897"/>
                        <a:pt x="54348" y="5775"/>
                      </a:cubicBezTo>
                      <a:cubicBezTo>
                        <a:pt x="54348" y="5715"/>
                        <a:pt x="54408" y="5623"/>
                        <a:pt x="54408" y="5563"/>
                      </a:cubicBezTo>
                      <a:cubicBezTo>
                        <a:pt x="54348" y="5380"/>
                        <a:pt x="54378" y="5167"/>
                        <a:pt x="54500" y="4985"/>
                      </a:cubicBezTo>
                      <a:cubicBezTo>
                        <a:pt x="54560" y="4894"/>
                        <a:pt x="54560" y="4803"/>
                        <a:pt x="54560" y="4712"/>
                      </a:cubicBezTo>
                      <a:cubicBezTo>
                        <a:pt x="54530" y="4620"/>
                        <a:pt x="54530" y="4529"/>
                        <a:pt x="54591" y="4468"/>
                      </a:cubicBezTo>
                      <a:cubicBezTo>
                        <a:pt x="54682" y="4256"/>
                        <a:pt x="54773" y="4043"/>
                        <a:pt x="54834" y="3830"/>
                      </a:cubicBezTo>
                      <a:cubicBezTo>
                        <a:pt x="54895" y="3617"/>
                        <a:pt x="54925" y="3374"/>
                        <a:pt x="54986" y="3161"/>
                      </a:cubicBezTo>
                      <a:cubicBezTo>
                        <a:pt x="55077" y="2979"/>
                        <a:pt x="55047" y="2766"/>
                        <a:pt x="54955" y="2584"/>
                      </a:cubicBezTo>
                      <a:cubicBezTo>
                        <a:pt x="54864" y="2371"/>
                        <a:pt x="54773" y="2189"/>
                        <a:pt x="54682" y="1946"/>
                      </a:cubicBezTo>
                      <a:cubicBezTo>
                        <a:pt x="54682" y="1915"/>
                        <a:pt x="54651" y="1885"/>
                        <a:pt x="54621" y="1854"/>
                      </a:cubicBezTo>
                      <a:cubicBezTo>
                        <a:pt x="54378" y="1733"/>
                        <a:pt x="54256" y="1520"/>
                        <a:pt x="54104" y="1338"/>
                      </a:cubicBezTo>
                      <a:cubicBezTo>
                        <a:pt x="54044" y="1277"/>
                        <a:pt x="53952" y="1277"/>
                        <a:pt x="53922" y="1338"/>
                      </a:cubicBezTo>
                      <a:cubicBezTo>
                        <a:pt x="53892" y="1368"/>
                        <a:pt x="53892" y="1550"/>
                        <a:pt x="53770" y="1398"/>
                      </a:cubicBezTo>
                      <a:cubicBezTo>
                        <a:pt x="53648" y="1246"/>
                        <a:pt x="53466" y="1094"/>
                        <a:pt x="53284" y="1003"/>
                      </a:cubicBezTo>
                      <a:cubicBezTo>
                        <a:pt x="53132" y="942"/>
                        <a:pt x="52949" y="851"/>
                        <a:pt x="52797" y="760"/>
                      </a:cubicBezTo>
                      <a:cubicBezTo>
                        <a:pt x="52676" y="669"/>
                        <a:pt x="52493" y="639"/>
                        <a:pt x="52372" y="730"/>
                      </a:cubicBezTo>
                      <a:cubicBezTo>
                        <a:pt x="52098" y="912"/>
                        <a:pt x="51794" y="1034"/>
                        <a:pt x="51490" y="1125"/>
                      </a:cubicBezTo>
                      <a:cubicBezTo>
                        <a:pt x="51430" y="1155"/>
                        <a:pt x="51399" y="1216"/>
                        <a:pt x="51430" y="1277"/>
                      </a:cubicBezTo>
                      <a:cubicBezTo>
                        <a:pt x="51460" y="1338"/>
                        <a:pt x="51490" y="1398"/>
                        <a:pt x="51521" y="1459"/>
                      </a:cubicBezTo>
                      <a:cubicBezTo>
                        <a:pt x="51551" y="1581"/>
                        <a:pt x="51521" y="1702"/>
                        <a:pt x="51399" y="1763"/>
                      </a:cubicBezTo>
                      <a:cubicBezTo>
                        <a:pt x="51278" y="1854"/>
                        <a:pt x="51095" y="1763"/>
                        <a:pt x="51095" y="1611"/>
                      </a:cubicBezTo>
                      <a:lnTo>
                        <a:pt x="51095" y="1277"/>
                      </a:lnTo>
                      <a:cubicBezTo>
                        <a:pt x="51095" y="1155"/>
                        <a:pt x="51065" y="1064"/>
                        <a:pt x="51065" y="942"/>
                      </a:cubicBezTo>
                      <a:cubicBezTo>
                        <a:pt x="51004" y="821"/>
                        <a:pt x="50913" y="760"/>
                        <a:pt x="50791" y="760"/>
                      </a:cubicBezTo>
                      <a:lnTo>
                        <a:pt x="50518" y="851"/>
                      </a:lnTo>
                      <a:cubicBezTo>
                        <a:pt x="50396" y="882"/>
                        <a:pt x="50275" y="851"/>
                        <a:pt x="50153" y="791"/>
                      </a:cubicBezTo>
                      <a:cubicBezTo>
                        <a:pt x="50062" y="730"/>
                        <a:pt x="50001" y="669"/>
                        <a:pt x="50031" y="578"/>
                      </a:cubicBezTo>
                      <a:cubicBezTo>
                        <a:pt x="50062" y="365"/>
                        <a:pt x="49940" y="243"/>
                        <a:pt x="49788" y="122"/>
                      </a:cubicBezTo>
                      <a:cubicBezTo>
                        <a:pt x="49515" y="152"/>
                        <a:pt x="49302" y="0"/>
                        <a:pt x="49059" y="0"/>
                      </a:cubicBezTo>
                      <a:cubicBezTo>
                        <a:pt x="48998" y="0"/>
                        <a:pt x="48937" y="31"/>
                        <a:pt x="48876" y="91"/>
                      </a:cubicBezTo>
                      <a:cubicBezTo>
                        <a:pt x="48846" y="91"/>
                        <a:pt x="48816" y="152"/>
                        <a:pt x="48785" y="183"/>
                      </a:cubicBezTo>
                      <a:cubicBezTo>
                        <a:pt x="48603" y="547"/>
                        <a:pt x="48512" y="973"/>
                        <a:pt x="48542" y="1368"/>
                      </a:cubicBezTo>
                      <a:cubicBezTo>
                        <a:pt x="48572" y="1611"/>
                        <a:pt x="48542" y="1915"/>
                        <a:pt x="48846" y="2098"/>
                      </a:cubicBezTo>
                      <a:cubicBezTo>
                        <a:pt x="48998" y="2158"/>
                        <a:pt x="48937" y="2341"/>
                        <a:pt x="48998" y="2462"/>
                      </a:cubicBezTo>
                      <a:cubicBezTo>
                        <a:pt x="49028" y="2584"/>
                        <a:pt x="49028" y="2645"/>
                        <a:pt x="48907" y="2645"/>
                      </a:cubicBezTo>
                      <a:cubicBezTo>
                        <a:pt x="48755" y="2645"/>
                        <a:pt x="48603" y="2675"/>
                        <a:pt x="48451" y="2736"/>
                      </a:cubicBezTo>
                      <a:cubicBezTo>
                        <a:pt x="48390" y="2766"/>
                        <a:pt x="48360" y="2827"/>
                        <a:pt x="48360" y="2918"/>
                      </a:cubicBezTo>
                      <a:cubicBezTo>
                        <a:pt x="48360" y="2979"/>
                        <a:pt x="48420" y="3040"/>
                        <a:pt x="48390" y="3101"/>
                      </a:cubicBezTo>
                      <a:cubicBezTo>
                        <a:pt x="48329" y="3253"/>
                        <a:pt x="48238" y="3374"/>
                        <a:pt x="48147" y="3496"/>
                      </a:cubicBezTo>
                      <a:cubicBezTo>
                        <a:pt x="48116" y="3557"/>
                        <a:pt x="48086" y="3587"/>
                        <a:pt x="48025" y="3587"/>
                      </a:cubicBezTo>
                      <a:cubicBezTo>
                        <a:pt x="47904" y="3648"/>
                        <a:pt x="47752" y="3708"/>
                        <a:pt x="47600" y="3739"/>
                      </a:cubicBezTo>
                      <a:cubicBezTo>
                        <a:pt x="47569" y="3739"/>
                        <a:pt x="47539" y="3708"/>
                        <a:pt x="47569" y="3648"/>
                      </a:cubicBezTo>
                      <a:cubicBezTo>
                        <a:pt x="47569" y="3587"/>
                        <a:pt x="47600" y="3496"/>
                        <a:pt x="47630" y="3405"/>
                      </a:cubicBezTo>
                      <a:cubicBezTo>
                        <a:pt x="47721" y="3253"/>
                        <a:pt x="47508" y="3101"/>
                        <a:pt x="47387" y="3222"/>
                      </a:cubicBezTo>
                      <a:cubicBezTo>
                        <a:pt x="47265" y="3222"/>
                        <a:pt x="47113" y="3283"/>
                        <a:pt x="47083" y="3435"/>
                      </a:cubicBezTo>
                      <a:cubicBezTo>
                        <a:pt x="47053" y="3587"/>
                        <a:pt x="47022" y="3587"/>
                        <a:pt x="46931" y="3587"/>
                      </a:cubicBezTo>
                      <a:cubicBezTo>
                        <a:pt x="46809" y="3617"/>
                        <a:pt x="46749" y="3648"/>
                        <a:pt x="46657" y="3648"/>
                      </a:cubicBezTo>
                      <a:cubicBezTo>
                        <a:pt x="46505" y="3648"/>
                        <a:pt x="46384" y="3739"/>
                        <a:pt x="46323" y="3830"/>
                      </a:cubicBezTo>
                      <a:cubicBezTo>
                        <a:pt x="46201" y="3952"/>
                        <a:pt x="46171" y="4043"/>
                        <a:pt x="46323" y="4195"/>
                      </a:cubicBezTo>
                      <a:cubicBezTo>
                        <a:pt x="46353" y="4256"/>
                        <a:pt x="46353" y="4347"/>
                        <a:pt x="46323" y="4377"/>
                      </a:cubicBezTo>
                      <a:cubicBezTo>
                        <a:pt x="46141" y="4468"/>
                        <a:pt x="45958" y="4590"/>
                        <a:pt x="45776" y="4681"/>
                      </a:cubicBezTo>
                      <a:cubicBezTo>
                        <a:pt x="45624" y="4742"/>
                        <a:pt x="45472" y="4833"/>
                        <a:pt x="45350" y="4985"/>
                      </a:cubicBezTo>
                      <a:cubicBezTo>
                        <a:pt x="45259" y="5107"/>
                        <a:pt x="45077" y="5198"/>
                        <a:pt x="45016" y="5411"/>
                      </a:cubicBezTo>
                      <a:cubicBezTo>
                        <a:pt x="44986" y="5532"/>
                        <a:pt x="44894" y="5654"/>
                        <a:pt x="44742" y="5684"/>
                      </a:cubicBezTo>
                      <a:cubicBezTo>
                        <a:pt x="44560" y="5745"/>
                        <a:pt x="44621" y="5958"/>
                        <a:pt x="44469" y="6049"/>
                      </a:cubicBezTo>
                      <a:cubicBezTo>
                        <a:pt x="44408" y="6110"/>
                        <a:pt x="44347" y="6171"/>
                        <a:pt x="44317" y="6262"/>
                      </a:cubicBezTo>
                      <a:cubicBezTo>
                        <a:pt x="44256" y="6414"/>
                        <a:pt x="44256" y="6566"/>
                        <a:pt x="44317" y="6718"/>
                      </a:cubicBezTo>
                      <a:cubicBezTo>
                        <a:pt x="44347" y="6809"/>
                        <a:pt x="44378" y="6870"/>
                        <a:pt x="44469" y="6930"/>
                      </a:cubicBezTo>
                      <a:cubicBezTo>
                        <a:pt x="44621" y="7052"/>
                        <a:pt x="44773" y="7174"/>
                        <a:pt x="44986" y="7265"/>
                      </a:cubicBezTo>
                      <a:cubicBezTo>
                        <a:pt x="45198" y="7295"/>
                        <a:pt x="45381" y="7417"/>
                        <a:pt x="45563" y="7599"/>
                      </a:cubicBezTo>
                      <a:cubicBezTo>
                        <a:pt x="45563" y="7630"/>
                        <a:pt x="45594" y="7690"/>
                        <a:pt x="45594" y="7721"/>
                      </a:cubicBezTo>
                      <a:cubicBezTo>
                        <a:pt x="45563" y="7751"/>
                        <a:pt x="45533" y="7812"/>
                        <a:pt x="45502" y="7842"/>
                      </a:cubicBezTo>
                      <a:cubicBezTo>
                        <a:pt x="45411" y="7873"/>
                        <a:pt x="45411" y="7812"/>
                        <a:pt x="45381" y="7751"/>
                      </a:cubicBezTo>
                      <a:cubicBezTo>
                        <a:pt x="45350" y="7690"/>
                        <a:pt x="45320" y="7599"/>
                        <a:pt x="45229" y="7630"/>
                      </a:cubicBezTo>
                      <a:cubicBezTo>
                        <a:pt x="45138" y="7630"/>
                        <a:pt x="45046" y="7630"/>
                        <a:pt x="44986" y="7690"/>
                      </a:cubicBezTo>
                      <a:cubicBezTo>
                        <a:pt x="44742" y="7842"/>
                        <a:pt x="44499" y="7964"/>
                        <a:pt x="44256" y="8055"/>
                      </a:cubicBezTo>
                      <a:cubicBezTo>
                        <a:pt x="44013" y="8177"/>
                        <a:pt x="43739" y="8268"/>
                        <a:pt x="43496" y="8329"/>
                      </a:cubicBezTo>
                      <a:cubicBezTo>
                        <a:pt x="43405" y="8359"/>
                        <a:pt x="43314" y="8389"/>
                        <a:pt x="43223" y="8420"/>
                      </a:cubicBezTo>
                      <a:cubicBezTo>
                        <a:pt x="42980" y="8481"/>
                        <a:pt x="42888" y="8754"/>
                        <a:pt x="43040" y="8967"/>
                      </a:cubicBezTo>
                      <a:cubicBezTo>
                        <a:pt x="43101" y="9058"/>
                        <a:pt x="43162" y="9149"/>
                        <a:pt x="43223" y="9240"/>
                      </a:cubicBezTo>
                      <a:cubicBezTo>
                        <a:pt x="43344" y="9362"/>
                        <a:pt x="43405" y="9514"/>
                        <a:pt x="43435" y="9666"/>
                      </a:cubicBezTo>
                      <a:cubicBezTo>
                        <a:pt x="43466" y="9757"/>
                        <a:pt x="43496" y="9848"/>
                        <a:pt x="43557" y="9909"/>
                      </a:cubicBezTo>
                      <a:cubicBezTo>
                        <a:pt x="43587" y="9970"/>
                        <a:pt x="43648" y="10031"/>
                        <a:pt x="43739" y="10092"/>
                      </a:cubicBezTo>
                      <a:cubicBezTo>
                        <a:pt x="43922" y="10152"/>
                        <a:pt x="44104" y="10152"/>
                        <a:pt x="44287" y="10152"/>
                      </a:cubicBezTo>
                      <a:cubicBezTo>
                        <a:pt x="44408" y="10304"/>
                        <a:pt x="44560" y="10426"/>
                        <a:pt x="44712" y="10578"/>
                      </a:cubicBezTo>
                      <a:cubicBezTo>
                        <a:pt x="44742" y="10578"/>
                        <a:pt x="44803" y="10608"/>
                        <a:pt x="44834" y="10608"/>
                      </a:cubicBezTo>
                      <a:cubicBezTo>
                        <a:pt x="44955" y="10669"/>
                        <a:pt x="45046" y="10699"/>
                        <a:pt x="45138" y="10760"/>
                      </a:cubicBezTo>
                      <a:cubicBezTo>
                        <a:pt x="45229" y="10791"/>
                        <a:pt x="45290" y="10851"/>
                        <a:pt x="45320" y="10943"/>
                      </a:cubicBezTo>
                      <a:cubicBezTo>
                        <a:pt x="45350" y="11247"/>
                        <a:pt x="45472" y="11520"/>
                        <a:pt x="45624" y="11763"/>
                      </a:cubicBezTo>
                      <a:cubicBezTo>
                        <a:pt x="45685" y="11824"/>
                        <a:pt x="45624" y="11885"/>
                        <a:pt x="45563" y="11946"/>
                      </a:cubicBezTo>
                      <a:lnTo>
                        <a:pt x="45320" y="12067"/>
                      </a:lnTo>
                      <a:lnTo>
                        <a:pt x="45320" y="12098"/>
                      </a:lnTo>
                      <a:cubicBezTo>
                        <a:pt x="45320" y="12098"/>
                        <a:pt x="45320" y="12128"/>
                        <a:pt x="45290" y="12128"/>
                      </a:cubicBezTo>
                      <a:cubicBezTo>
                        <a:pt x="45290" y="12158"/>
                        <a:pt x="45290" y="12158"/>
                        <a:pt x="45290" y="12189"/>
                      </a:cubicBezTo>
                      <a:cubicBezTo>
                        <a:pt x="45290" y="12158"/>
                        <a:pt x="45320" y="12098"/>
                        <a:pt x="45320" y="12067"/>
                      </a:cubicBezTo>
                      <a:lnTo>
                        <a:pt x="45320" y="12067"/>
                      </a:lnTo>
                      <a:cubicBezTo>
                        <a:pt x="45320" y="12037"/>
                        <a:pt x="45290" y="12006"/>
                        <a:pt x="45259" y="11976"/>
                      </a:cubicBezTo>
                      <a:cubicBezTo>
                        <a:pt x="45077" y="11763"/>
                        <a:pt x="45046" y="11459"/>
                        <a:pt x="45168" y="11216"/>
                      </a:cubicBezTo>
                      <a:cubicBezTo>
                        <a:pt x="45198" y="11155"/>
                        <a:pt x="45198" y="11125"/>
                        <a:pt x="45198" y="11064"/>
                      </a:cubicBezTo>
                      <a:cubicBezTo>
                        <a:pt x="45198" y="10943"/>
                        <a:pt x="45107" y="10821"/>
                        <a:pt x="44955" y="10821"/>
                      </a:cubicBezTo>
                      <a:cubicBezTo>
                        <a:pt x="44834" y="10821"/>
                        <a:pt x="44742" y="10821"/>
                        <a:pt x="44621" y="10851"/>
                      </a:cubicBezTo>
                      <a:cubicBezTo>
                        <a:pt x="44408" y="10912"/>
                        <a:pt x="44195" y="10851"/>
                        <a:pt x="44043" y="10730"/>
                      </a:cubicBezTo>
                      <a:cubicBezTo>
                        <a:pt x="43952" y="10608"/>
                        <a:pt x="43831" y="10547"/>
                        <a:pt x="43709" y="10487"/>
                      </a:cubicBezTo>
                      <a:cubicBezTo>
                        <a:pt x="43527" y="10365"/>
                        <a:pt x="43314" y="10274"/>
                        <a:pt x="43101" y="10213"/>
                      </a:cubicBezTo>
                      <a:cubicBezTo>
                        <a:pt x="42888" y="10183"/>
                        <a:pt x="42676" y="10092"/>
                        <a:pt x="42463" y="10031"/>
                      </a:cubicBezTo>
                      <a:cubicBezTo>
                        <a:pt x="42372" y="10031"/>
                        <a:pt x="42311" y="10031"/>
                        <a:pt x="42280" y="10092"/>
                      </a:cubicBezTo>
                      <a:cubicBezTo>
                        <a:pt x="42159" y="10152"/>
                        <a:pt x="42098" y="10304"/>
                        <a:pt x="42098" y="10426"/>
                      </a:cubicBezTo>
                      <a:cubicBezTo>
                        <a:pt x="42098" y="10487"/>
                        <a:pt x="42128" y="10517"/>
                        <a:pt x="42159" y="10547"/>
                      </a:cubicBezTo>
                      <a:cubicBezTo>
                        <a:pt x="42220" y="10578"/>
                        <a:pt x="42280" y="10578"/>
                        <a:pt x="42341" y="10578"/>
                      </a:cubicBezTo>
                      <a:lnTo>
                        <a:pt x="42341" y="10578"/>
                      </a:lnTo>
                      <a:lnTo>
                        <a:pt x="42372" y="10547"/>
                      </a:lnTo>
                      <a:lnTo>
                        <a:pt x="42372" y="10608"/>
                      </a:lnTo>
                      <a:cubicBezTo>
                        <a:pt x="42402" y="10639"/>
                        <a:pt x="42463" y="10699"/>
                        <a:pt x="42493" y="10730"/>
                      </a:cubicBezTo>
                      <a:cubicBezTo>
                        <a:pt x="42554" y="10760"/>
                        <a:pt x="42615" y="10760"/>
                        <a:pt x="42706" y="10791"/>
                      </a:cubicBezTo>
                      <a:cubicBezTo>
                        <a:pt x="42767" y="10821"/>
                        <a:pt x="42797" y="10943"/>
                        <a:pt x="42767" y="11003"/>
                      </a:cubicBezTo>
                      <a:cubicBezTo>
                        <a:pt x="42736" y="11064"/>
                        <a:pt x="42645" y="11125"/>
                        <a:pt x="42584" y="11095"/>
                      </a:cubicBezTo>
                      <a:cubicBezTo>
                        <a:pt x="42493" y="11064"/>
                        <a:pt x="42432" y="11034"/>
                        <a:pt x="42341" y="11003"/>
                      </a:cubicBezTo>
                      <a:cubicBezTo>
                        <a:pt x="42280" y="10973"/>
                        <a:pt x="42220" y="10943"/>
                        <a:pt x="42159" y="10912"/>
                      </a:cubicBezTo>
                      <a:cubicBezTo>
                        <a:pt x="42068" y="10882"/>
                        <a:pt x="41976" y="10943"/>
                        <a:pt x="41916" y="11003"/>
                      </a:cubicBezTo>
                      <a:cubicBezTo>
                        <a:pt x="41885" y="11064"/>
                        <a:pt x="41855" y="11125"/>
                        <a:pt x="41885" y="11186"/>
                      </a:cubicBezTo>
                      <a:cubicBezTo>
                        <a:pt x="41976" y="11459"/>
                        <a:pt x="42189" y="11672"/>
                        <a:pt x="42463" y="11733"/>
                      </a:cubicBezTo>
                      <a:cubicBezTo>
                        <a:pt x="42615" y="11794"/>
                        <a:pt x="42767" y="11824"/>
                        <a:pt x="42919" y="11855"/>
                      </a:cubicBezTo>
                      <a:cubicBezTo>
                        <a:pt x="42980" y="11855"/>
                        <a:pt x="43040" y="11885"/>
                        <a:pt x="43101" y="11885"/>
                      </a:cubicBezTo>
                      <a:cubicBezTo>
                        <a:pt x="43132" y="11915"/>
                        <a:pt x="43132" y="11915"/>
                        <a:pt x="43162" y="11946"/>
                      </a:cubicBezTo>
                      <a:cubicBezTo>
                        <a:pt x="43162" y="12006"/>
                        <a:pt x="43162" y="12037"/>
                        <a:pt x="43101" y="12006"/>
                      </a:cubicBezTo>
                      <a:cubicBezTo>
                        <a:pt x="42980" y="11946"/>
                        <a:pt x="42858" y="11915"/>
                        <a:pt x="42767" y="11946"/>
                      </a:cubicBezTo>
                      <a:cubicBezTo>
                        <a:pt x="42554" y="11976"/>
                        <a:pt x="42341" y="11976"/>
                        <a:pt x="42159" y="11946"/>
                      </a:cubicBezTo>
                      <a:cubicBezTo>
                        <a:pt x="42037" y="11946"/>
                        <a:pt x="41916" y="11885"/>
                        <a:pt x="41885" y="11763"/>
                      </a:cubicBezTo>
                      <a:cubicBezTo>
                        <a:pt x="41855" y="11733"/>
                        <a:pt x="41824" y="11703"/>
                        <a:pt x="41824" y="11642"/>
                      </a:cubicBezTo>
                      <a:cubicBezTo>
                        <a:pt x="41642" y="11429"/>
                        <a:pt x="41551" y="11155"/>
                        <a:pt x="41521" y="10882"/>
                      </a:cubicBezTo>
                      <a:cubicBezTo>
                        <a:pt x="41490" y="10669"/>
                        <a:pt x="41429" y="10456"/>
                        <a:pt x="41277" y="10274"/>
                      </a:cubicBezTo>
                      <a:cubicBezTo>
                        <a:pt x="41217" y="10213"/>
                        <a:pt x="41186" y="10183"/>
                        <a:pt x="41125" y="10152"/>
                      </a:cubicBezTo>
                      <a:lnTo>
                        <a:pt x="41065" y="10152"/>
                      </a:lnTo>
                      <a:cubicBezTo>
                        <a:pt x="41034" y="10152"/>
                        <a:pt x="41034" y="10183"/>
                        <a:pt x="41034" y="10183"/>
                      </a:cubicBezTo>
                      <a:cubicBezTo>
                        <a:pt x="41065" y="10365"/>
                        <a:pt x="41125" y="10517"/>
                        <a:pt x="41186" y="10699"/>
                      </a:cubicBezTo>
                      <a:cubicBezTo>
                        <a:pt x="41217" y="10821"/>
                        <a:pt x="41186" y="10973"/>
                        <a:pt x="41125" y="11095"/>
                      </a:cubicBezTo>
                      <a:cubicBezTo>
                        <a:pt x="41095" y="11125"/>
                        <a:pt x="41095" y="11155"/>
                        <a:pt x="41065" y="11186"/>
                      </a:cubicBezTo>
                      <a:cubicBezTo>
                        <a:pt x="40943" y="11307"/>
                        <a:pt x="40882" y="11490"/>
                        <a:pt x="40943" y="11642"/>
                      </a:cubicBezTo>
                      <a:cubicBezTo>
                        <a:pt x="40973" y="11794"/>
                        <a:pt x="40882" y="11976"/>
                        <a:pt x="40973" y="12098"/>
                      </a:cubicBezTo>
                      <a:cubicBezTo>
                        <a:pt x="41095" y="12219"/>
                        <a:pt x="41186" y="12341"/>
                        <a:pt x="41308" y="12432"/>
                      </a:cubicBezTo>
                      <a:cubicBezTo>
                        <a:pt x="41399" y="12523"/>
                        <a:pt x="41490" y="12584"/>
                        <a:pt x="41581" y="12645"/>
                      </a:cubicBezTo>
                      <a:cubicBezTo>
                        <a:pt x="41703" y="12766"/>
                        <a:pt x="41764" y="12918"/>
                        <a:pt x="41764" y="13070"/>
                      </a:cubicBezTo>
                      <a:cubicBezTo>
                        <a:pt x="41764" y="13253"/>
                        <a:pt x="41764" y="13435"/>
                        <a:pt x="41794" y="13617"/>
                      </a:cubicBezTo>
                      <a:cubicBezTo>
                        <a:pt x="41885" y="13952"/>
                        <a:pt x="42007" y="14256"/>
                        <a:pt x="42189" y="14560"/>
                      </a:cubicBezTo>
                      <a:cubicBezTo>
                        <a:pt x="42220" y="14621"/>
                        <a:pt x="42311" y="14681"/>
                        <a:pt x="42402" y="14651"/>
                      </a:cubicBezTo>
                      <a:cubicBezTo>
                        <a:pt x="42584" y="14681"/>
                        <a:pt x="42767" y="14590"/>
                        <a:pt x="42888" y="14469"/>
                      </a:cubicBezTo>
                      <a:cubicBezTo>
                        <a:pt x="43040" y="14286"/>
                        <a:pt x="43223" y="14347"/>
                        <a:pt x="43375" y="14438"/>
                      </a:cubicBezTo>
                      <a:cubicBezTo>
                        <a:pt x="43405" y="14438"/>
                        <a:pt x="43435" y="14469"/>
                        <a:pt x="43435" y="14469"/>
                      </a:cubicBezTo>
                      <a:cubicBezTo>
                        <a:pt x="43435" y="14469"/>
                        <a:pt x="43405" y="14499"/>
                        <a:pt x="43375" y="14529"/>
                      </a:cubicBezTo>
                      <a:cubicBezTo>
                        <a:pt x="43192" y="14651"/>
                        <a:pt x="43010" y="14772"/>
                        <a:pt x="42828" y="14924"/>
                      </a:cubicBezTo>
                      <a:cubicBezTo>
                        <a:pt x="42676" y="15076"/>
                        <a:pt x="42645" y="15320"/>
                        <a:pt x="42767" y="15472"/>
                      </a:cubicBezTo>
                      <a:cubicBezTo>
                        <a:pt x="42858" y="15563"/>
                        <a:pt x="42949" y="15654"/>
                        <a:pt x="43010" y="15745"/>
                      </a:cubicBezTo>
                      <a:cubicBezTo>
                        <a:pt x="43101" y="15867"/>
                        <a:pt x="43132" y="16049"/>
                        <a:pt x="43071" y="16201"/>
                      </a:cubicBezTo>
                      <a:cubicBezTo>
                        <a:pt x="43010" y="16414"/>
                        <a:pt x="42949" y="16627"/>
                        <a:pt x="42980" y="16870"/>
                      </a:cubicBezTo>
                      <a:cubicBezTo>
                        <a:pt x="42949" y="16961"/>
                        <a:pt x="42919" y="17083"/>
                        <a:pt x="42858" y="17174"/>
                      </a:cubicBezTo>
                      <a:cubicBezTo>
                        <a:pt x="42706" y="17356"/>
                        <a:pt x="42584" y="17599"/>
                        <a:pt x="42524" y="17842"/>
                      </a:cubicBezTo>
                      <a:cubicBezTo>
                        <a:pt x="42524" y="17873"/>
                        <a:pt x="42463" y="17903"/>
                        <a:pt x="42432" y="17903"/>
                      </a:cubicBezTo>
                      <a:cubicBezTo>
                        <a:pt x="42159" y="17873"/>
                        <a:pt x="41885" y="17842"/>
                        <a:pt x="41612" y="17782"/>
                      </a:cubicBezTo>
                      <a:cubicBezTo>
                        <a:pt x="41581" y="17782"/>
                        <a:pt x="41490" y="17751"/>
                        <a:pt x="41490" y="17751"/>
                      </a:cubicBezTo>
                      <a:cubicBezTo>
                        <a:pt x="41490" y="17690"/>
                        <a:pt x="41490" y="17599"/>
                        <a:pt x="41490" y="17538"/>
                      </a:cubicBezTo>
                      <a:lnTo>
                        <a:pt x="41490" y="17538"/>
                      </a:lnTo>
                      <a:cubicBezTo>
                        <a:pt x="41460" y="17538"/>
                        <a:pt x="41429" y="17538"/>
                        <a:pt x="41490" y="17508"/>
                      </a:cubicBezTo>
                      <a:lnTo>
                        <a:pt x="41521" y="17538"/>
                      </a:lnTo>
                      <a:lnTo>
                        <a:pt x="41521" y="17538"/>
                      </a:lnTo>
                      <a:cubicBezTo>
                        <a:pt x="41581" y="17569"/>
                        <a:pt x="41642" y="17599"/>
                        <a:pt x="41703" y="17630"/>
                      </a:cubicBezTo>
                      <a:cubicBezTo>
                        <a:pt x="41885" y="17751"/>
                        <a:pt x="42128" y="17630"/>
                        <a:pt x="42189" y="17417"/>
                      </a:cubicBezTo>
                      <a:cubicBezTo>
                        <a:pt x="42341" y="17022"/>
                        <a:pt x="42463" y="16596"/>
                        <a:pt x="42524" y="16171"/>
                      </a:cubicBezTo>
                      <a:cubicBezTo>
                        <a:pt x="42524" y="16110"/>
                        <a:pt x="42524" y="16049"/>
                        <a:pt x="42493" y="15988"/>
                      </a:cubicBezTo>
                      <a:cubicBezTo>
                        <a:pt x="42402" y="15836"/>
                        <a:pt x="42341" y="15654"/>
                        <a:pt x="42372" y="15472"/>
                      </a:cubicBezTo>
                      <a:cubicBezTo>
                        <a:pt x="42402" y="15350"/>
                        <a:pt x="42341" y="15228"/>
                        <a:pt x="42250" y="15168"/>
                      </a:cubicBezTo>
                      <a:lnTo>
                        <a:pt x="41976" y="14985"/>
                      </a:lnTo>
                      <a:cubicBezTo>
                        <a:pt x="41824" y="14894"/>
                        <a:pt x="41733" y="14742"/>
                        <a:pt x="41703" y="14590"/>
                      </a:cubicBezTo>
                      <a:cubicBezTo>
                        <a:pt x="41521" y="14073"/>
                        <a:pt x="41308" y="13557"/>
                        <a:pt x="41186" y="13040"/>
                      </a:cubicBezTo>
                      <a:cubicBezTo>
                        <a:pt x="41095" y="12736"/>
                        <a:pt x="40913" y="12462"/>
                        <a:pt x="40639" y="12280"/>
                      </a:cubicBezTo>
                      <a:cubicBezTo>
                        <a:pt x="40517" y="12189"/>
                        <a:pt x="40426" y="12037"/>
                        <a:pt x="40457" y="11885"/>
                      </a:cubicBezTo>
                      <a:cubicBezTo>
                        <a:pt x="40457" y="11429"/>
                        <a:pt x="40396" y="10973"/>
                        <a:pt x="40274" y="10517"/>
                      </a:cubicBezTo>
                      <a:cubicBezTo>
                        <a:pt x="40244" y="10426"/>
                        <a:pt x="40183" y="10365"/>
                        <a:pt x="40092" y="10335"/>
                      </a:cubicBezTo>
                      <a:cubicBezTo>
                        <a:pt x="39758" y="10152"/>
                        <a:pt x="39393" y="10122"/>
                        <a:pt x="39028" y="10213"/>
                      </a:cubicBezTo>
                      <a:cubicBezTo>
                        <a:pt x="38967" y="10244"/>
                        <a:pt x="38846" y="10213"/>
                        <a:pt x="38755" y="10213"/>
                      </a:cubicBezTo>
                      <a:cubicBezTo>
                        <a:pt x="38694" y="10244"/>
                        <a:pt x="38663" y="10304"/>
                        <a:pt x="38633" y="10365"/>
                      </a:cubicBezTo>
                      <a:cubicBezTo>
                        <a:pt x="38603" y="10487"/>
                        <a:pt x="38603" y="10578"/>
                        <a:pt x="38633" y="10699"/>
                      </a:cubicBezTo>
                      <a:cubicBezTo>
                        <a:pt x="38633" y="11064"/>
                        <a:pt x="38633" y="11429"/>
                        <a:pt x="38663" y="11794"/>
                      </a:cubicBezTo>
                      <a:cubicBezTo>
                        <a:pt x="38694" y="11976"/>
                        <a:pt x="38633" y="12158"/>
                        <a:pt x="38511" y="12280"/>
                      </a:cubicBezTo>
                      <a:cubicBezTo>
                        <a:pt x="38359" y="12462"/>
                        <a:pt x="38299" y="12645"/>
                        <a:pt x="38329" y="12858"/>
                      </a:cubicBezTo>
                      <a:cubicBezTo>
                        <a:pt x="38299" y="13010"/>
                        <a:pt x="38359" y="13131"/>
                        <a:pt x="38481" y="13222"/>
                      </a:cubicBezTo>
                      <a:cubicBezTo>
                        <a:pt x="38603" y="13283"/>
                        <a:pt x="38694" y="13405"/>
                        <a:pt x="38724" y="13526"/>
                      </a:cubicBezTo>
                      <a:cubicBezTo>
                        <a:pt x="38755" y="13739"/>
                        <a:pt x="38907" y="13921"/>
                        <a:pt x="38785" y="14134"/>
                      </a:cubicBezTo>
                      <a:cubicBezTo>
                        <a:pt x="38785" y="14165"/>
                        <a:pt x="38785" y="14225"/>
                        <a:pt x="38785" y="14256"/>
                      </a:cubicBezTo>
                      <a:cubicBezTo>
                        <a:pt x="38907" y="14438"/>
                        <a:pt x="38998" y="14621"/>
                        <a:pt x="39119" y="14772"/>
                      </a:cubicBezTo>
                      <a:lnTo>
                        <a:pt x="39210" y="14772"/>
                      </a:lnTo>
                      <a:cubicBezTo>
                        <a:pt x="39302" y="14712"/>
                        <a:pt x="39454" y="14712"/>
                        <a:pt x="39514" y="14803"/>
                      </a:cubicBezTo>
                      <a:cubicBezTo>
                        <a:pt x="39666" y="15046"/>
                        <a:pt x="39910" y="15198"/>
                        <a:pt x="40153" y="15289"/>
                      </a:cubicBezTo>
                      <a:cubicBezTo>
                        <a:pt x="40183" y="15289"/>
                        <a:pt x="40214" y="15380"/>
                        <a:pt x="40214" y="15411"/>
                      </a:cubicBezTo>
                      <a:cubicBezTo>
                        <a:pt x="40214" y="15532"/>
                        <a:pt x="40214" y="15654"/>
                        <a:pt x="40214" y="15745"/>
                      </a:cubicBezTo>
                      <a:cubicBezTo>
                        <a:pt x="40214" y="15836"/>
                        <a:pt x="40122" y="15867"/>
                        <a:pt x="40062" y="15806"/>
                      </a:cubicBezTo>
                      <a:lnTo>
                        <a:pt x="39697" y="15563"/>
                      </a:lnTo>
                      <a:cubicBezTo>
                        <a:pt x="39606" y="15502"/>
                        <a:pt x="39484" y="15441"/>
                        <a:pt x="39393" y="15380"/>
                      </a:cubicBezTo>
                      <a:cubicBezTo>
                        <a:pt x="39241" y="15289"/>
                        <a:pt x="39058" y="15259"/>
                        <a:pt x="38876" y="15168"/>
                      </a:cubicBezTo>
                      <a:cubicBezTo>
                        <a:pt x="38724" y="15107"/>
                        <a:pt x="38603" y="15046"/>
                        <a:pt x="38451" y="14985"/>
                      </a:cubicBezTo>
                      <a:cubicBezTo>
                        <a:pt x="38238" y="15016"/>
                        <a:pt x="38147" y="14833"/>
                        <a:pt x="37995" y="14742"/>
                      </a:cubicBezTo>
                      <a:cubicBezTo>
                        <a:pt x="37691" y="14590"/>
                        <a:pt x="37326" y="14529"/>
                        <a:pt x="36992" y="14590"/>
                      </a:cubicBezTo>
                      <a:cubicBezTo>
                        <a:pt x="36961" y="14590"/>
                        <a:pt x="36900" y="14590"/>
                        <a:pt x="36870" y="14590"/>
                      </a:cubicBezTo>
                      <a:cubicBezTo>
                        <a:pt x="36475" y="14621"/>
                        <a:pt x="36080" y="14499"/>
                        <a:pt x="35776" y="14256"/>
                      </a:cubicBezTo>
                      <a:cubicBezTo>
                        <a:pt x="35624" y="14134"/>
                        <a:pt x="35441" y="14013"/>
                        <a:pt x="35289" y="13891"/>
                      </a:cubicBezTo>
                      <a:cubicBezTo>
                        <a:pt x="35198" y="13891"/>
                        <a:pt x="35137" y="13921"/>
                        <a:pt x="35107" y="13952"/>
                      </a:cubicBezTo>
                      <a:cubicBezTo>
                        <a:pt x="35077" y="13982"/>
                        <a:pt x="35077" y="14013"/>
                        <a:pt x="35077" y="14013"/>
                      </a:cubicBezTo>
                      <a:cubicBezTo>
                        <a:pt x="35016" y="14195"/>
                        <a:pt x="35077" y="14408"/>
                        <a:pt x="35229" y="14499"/>
                      </a:cubicBezTo>
                      <a:cubicBezTo>
                        <a:pt x="35381" y="14651"/>
                        <a:pt x="35654" y="14651"/>
                        <a:pt x="35776" y="14864"/>
                      </a:cubicBezTo>
                      <a:cubicBezTo>
                        <a:pt x="35806" y="14894"/>
                        <a:pt x="35867" y="14894"/>
                        <a:pt x="35928" y="14894"/>
                      </a:cubicBezTo>
                      <a:cubicBezTo>
                        <a:pt x="36019" y="14924"/>
                        <a:pt x="36080" y="14955"/>
                        <a:pt x="36141" y="15046"/>
                      </a:cubicBezTo>
                      <a:cubicBezTo>
                        <a:pt x="36262" y="15198"/>
                        <a:pt x="36384" y="15350"/>
                        <a:pt x="36536" y="15532"/>
                      </a:cubicBezTo>
                      <a:cubicBezTo>
                        <a:pt x="36596" y="15593"/>
                        <a:pt x="36566" y="15715"/>
                        <a:pt x="36505" y="15776"/>
                      </a:cubicBezTo>
                      <a:cubicBezTo>
                        <a:pt x="36353" y="15897"/>
                        <a:pt x="36201" y="15958"/>
                        <a:pt x="36141" y="16140"/>
                      </a:cubicBezTo>
                      <a:cubicBezTo>
                        <a:pt x="36141" y="16171"/>
                        <a:pt x="36110" y="16171"/>
                        <a:pt x="36110" y="16171"/>
                      </a:cubicBezTo>
                      <a:cubicBezTo>
                        <a:pt x="36049" y="16171"/>
                        <a:pt x="36019" y="16140"/>
                        <a:pt x="36019" y="16110"/>
                      </a:cubicBezTo>
                      <a:cubicBezTo>
                        <a:pt x="35989" y="16079"/>
                        <a:pt x="35958" y="15928"/>
                        <a:pt x="35928" y="15836"/>
                      </a:cubicBezTo>
                      <a:cubicBezTo>
                        <a:pt x="35897" y="15745"/>
                        <a:pt x="35776" y="15684"/>
                        <a:pt x="35654" y="15715"/>
                      </a:cubicBezTo>
                      <a:cubicBezTo>
                        <a:pt x="35502" y="15776"/>
                        <a:pt x="35350" y="15897"/>
                        <a:pt x="35168" y="15867"/>
                      </a:cubicBezTo>
                      <a:cubicBezTo>
                        <a:pt x="35137" y="15897"/>
                        <a:pt x="35107" y="15897"/>
                        <a:pt x="35107" y="15928"/>
                      </a:cubicBezTo>
                      <a:cubicBezTo>
                        <a:pt x="35046" y="16079"/>
                        <a:pt x="34894" y="16140"/>
                        <a:pt x="34712" y="16110"/>
                      </a:cubicBezTo>
                      <a:cubicBezTo>
                        <a:pt x="34560" y="16110"/>
                        <a:pt x="34408" y="16171"/>
                        <a:pt x="34286" y="16292"/>
                      </a:cubicBezTo>
                      <a:cubicBezTo>
                        <a:pt x="34165" y="16444"/>
                        <a:pt x="33982" y="16475"/>
                        <a:pt x="33830" y="16566"/>
                      </a:cubicBezTo>
                      <a:cubicBezTo>
                        <a:pt x="33800" y="16596"/>
                        <a:pt x="33709" y="16566"/>
                        <a:pt x="33648" y="16566"/>
                      </a:cubicBezTo>
                      <a:cubicBezTo>
                        <a:pt x="33648" y="16535"/>
                        <a:pt x="33648" y="16475"/>
                        <a:pt x="33648" y="16444"/>
                      </a:cubicBezTo>
                      <a:cubicBezTo>
                        <a:pt x="33678" y="16262"/>
                        <a:pt x="33618" y="16079"/>
                        <a:pt x="33496" y="15958"/>
                      </a:cubicBezTo>
                      <a:cubicBezTo>
                        <a:pt x="33344" y="15928"/>
                        <a:pt x="33223" y="15988"/>
                        <a:pt x="33162" y="16140"/>
                      </a:cubicBezTo>
                      <a:cubicBezTo>
                        <a:pt x="33162" y="16171"/>
                        <a:pt x="33101" y="16231"/>
                        <a:pt x="33071" y="16231"/>
                      </a:cubicBezTo>
                      <a:cubicBezTo>
                        <a:pt x="32949" y="16231"/>
                        <a:pt x="32919" y="16353"/>
                        <a:pt x="32827" y="16383"/>
                      </a:cubicBezTo>
                      <a:cubicBezTo>
                        <a:pt x="32706" y="16444"/>
                        <a:pt x="32615" y="16475"/>
                        <a:pt x="32493" y="16475"/>
                      </a:cubicBezTo>
                      <a:cubicBezTo>
                        <a:pt x="32341" y="16535"/>
                        <a:pt x="32219" y="16627"/>
                        <a:pt x="32098" y="16748"/>
                      </a:cubicBezTo>
                      <a:cubicBezTo>
                        <a:pt x="31885" y="17052"/>
                        <a:pt x="31581" y="17326"/>
                        <a:pt x="31277" y="17538"/>
                      </a:cubicBezTo>
                      <a:cubicBezTo>
                        <a:pt x="31186" y="17599"/>
                        <a:pt x="31156" y="17660"/>
                        <a:pt x="31125" y="17751"/>
                      </a:cubicBezTo>
                      <a:cubicBezTo>
                        <a:pt x="31125" y="17873"/>
                        <a:pt x="31095" y="17994"/>
                        <a:pt x="31064" y="18086"/>
                      </a:cubicBezTo>
                      <a:cubicBezTo>
                        <a:pt x="31064" y="18146"/>
                        <a:pt x="31034" y="18177"/>
                        <a:pt x="31004" y="18207"/>
                      </a:cubicBezTo>
                      <a:cubicBezTo>
                        <a:pt x="30821" y="18390"/>
                        <a:pt x="30548" y="18390"/>
                        <a:pt x="30335" y="18238"/>
                      </a:cubicBezTo>
                      <a:cubicBezTo>
                        <a:pt x="30244" y="18146"/>
                        <a:pt x="30122" y="18055"/>
                        <a:pt x="30031" y="17964"/>
                      </a:cubicBezTo>
                      <a:cubicBezTo>
                        <a:pt x="29940" y="17873"/>
                        <a:pt x="29940" y="17721"/>
                        <a:pt x="30031" y="17660"/>
                      </a:cubicBezTo>
                      <a:cubicBezTo>
                        <a:pt x="30153" y="17569"/>
                        <a:pt x="30274" y="17508"/>
                        <a:pt x="30365" y="17417"/>
                      </a:cubicBezTo>
                      <a:cubicBezTo>
                        <a:pt x="30457" y="17356"/>
                        <a:pt x="30457" y="17265"/>
                        <a:pt x="30396" y="17174"/>
                      </a:cubicBezTo>
                      <a:cubicBezTo>
                        <a:pt x="30305" y="17083"/>
                        <a:pt x="30213" y="16991"/>
                        <a:pt x="30122" y="16870"/>
                      </a:cubicBezTo>
                      <a:cubicBezTo>
                        <a:pt x="30001" y="16687"/>
                        <a:pt x="29788" y="16596"/>
                        <a:pt x="29545" y="16627"/>
                      </a:cubicBezTo>
                      <a:cubicBezTo>
                        <a:pt x="29362" y="16657"/>
                        <a:pt x="29180" y="16657"/>
                        <a:pt x="28998" y="16627"/>
                      </a:cubicBezTo>
                      <a:cubicBezTo>
                        <a:pt x="28998" y="16627"/>
                        <a:pt x="28967" y="16657"/>
                        <a:pt x="28967" y="16657"/>
                      </a:cubicBezTo>
                      <a:cubicBezTo>
                        <a:pt x="28906" y="16687"/>
                        <a:pt x="28906" y="16748"/>
                        <a:pt x="28967" y="16779"/>
                      </a:cubicBezTo>
                      <a:cubicBezTo>
                        <a:pt x="29271" y="16991"/>
                        <a:pt x="29393" y="17386"/>
                        <a:pt x="29301" y="17751"/>
                      </a:cubicBezTo>
                      <a:cubicBezTo>
                        <a:pt x="29301" y="17842"/>
                        <a:pt x="29301" y="17934"/>
                        <a:pt x="29301" y="18025"/>
                      </a:cubicBezTo>
                      <a:cubicBezTo>
                        <a:pt x="29271" y="18116"/>
                        <a:pt x="29332" y="18207"/>
                        <a:pt x="29423" y="18238"/>
                      </a:cubicBezTo>
                      <a:cubicBezTo>
                        <a:pt x="29575" y="18298"/>
                        <a:pt x="29636" y="18450"/>
                        <a:pt x="29636" y="18633"/>
                      </a:cubicBezTo>
                      <a:cubicBezTo>
                        <a:pt x="29636" y="18724"/>
                        <a:pt x="29636" y="18815"/>
                        <a:pt x="29605" y="18876"/>
                      </a:cubicBezTo>
                      <a:cubicBezTo>
                        <a:pt x="29605" y="18997"/>
                        <a:pt x="29514" y="19058"/>
                        <a:pt x="29423" y="19058"/>
                      </a:cubicBezTo>
                      <a:cubicBezTo>
                        <a:pt x="29301" y="19028"/>
                        <a:pt x="29149" y="18997"/>
                        <a:pt x="29028" y="18967"/>
                      </a:cubicBezTo>
                      <a:cubicBezTo>
                        <a:pt x="28876" y="18876"/>
                        <a:pt x="28663" y="18937"/>
                        <a:pt x="28572" y="19119"/>
                      </a:cubicBezTo>
                      <a:cubicBezTo>
                        <a:pt x="28511" y="19210"/>
                        <a:pt x="28420" y="19271"/>
                        <a:pt x="28329" y="19332"/>
                      </a:cubicBezTo>
                      <a:cubicBezTo>
                        <a:pt x="28207" y="19453"/>
                        <a:pt x="28086" y="19545"/>
                        <a:pt x="27994" y="19697"/>
                      </a:cubicBezTo>
                      <a:cubicBezTo>
                        <a:pt x="27812" y="19970"/>
                        <a:pt x="27660" y="20061"/>
                        <a:pt x="27994" y="20456"/>
                      </a:cubicBezTo>
                      <a:cubicBezTo>
                        <a:pt x="28025" y="20487"/>
                        <a:pt x="28055" y="20517"/>
                        <a:pt x="28086" y="20578"/>
                      </a:cubicBezTo>
                      <a:cubicBezTo>
                        <a:pt x="28116" y="20639"/>
                        <a:pt x="28086" y="20760"/>
                        <a:pt x="28025" y="20821"/>
                      </a:cubicBezTo>
                      <a:cubicBezTo>
                        <a:pt x="27994" y="20912"/>
                        <a:pt x="27873" y="20943"/>
                        <a:pt x="27782" y="20912"/>
                      </a:cubicBezTo>
                      <a:cubicBezTo>
                        <a:pt x="27447" y="20791"/>
                        <a:pt x="27143" y="20639"/>
                        <a:pt x="26809" y="20426"/>
                      </a:cubicBezTo>
                      <a:cubicBezTo>
                        <a:pt x="26779" y="20396"/>
                        <a:pt x="26687" y="20396"/>
                        <a:pt x="26627" y="20365"/>
                      </a:cubicBezTo>
                      <a:cubicBezTo>
                        <a:pt x="26566" y="20365"/>
                        <a:pt x="26505" y="20396"/>
                        <a:pt x="26475" y="20456"/>
                      </a:cubicBezTo>
                      <a:cubicBezTo>
                        <a:pt x="26414" y="20517"/>
                        <a:pt x="26383" y="20608"/>
                        <a:pt x="26353" y="20700"/>
                      </a:cubicBezTo>
                      <a:cubicBezTo>
                        <a:pt x="26323" y="20791"/>
                        <a:pt x="26353" y="20882"/>
                        <a:pt x="26414" y="20943"/>
                      </a:cubicBezTo>
                      <a:cubicBezTo>
                        <a:pt x="26535" y="21125"/>
                        <a:pt x="26718" y="21247"/>
                        <a:pt x="26931" y="21247"/>
                      </a:cubicBezTo>
                      <a:cubicBezTo>
                        <a:pt x="26961" y="21277"/>
                        <a:pt x="27022" y="21277"/>
                        <a:pt x="27052" y="21308"/>
                      </a:cubicBezTo>
                      <a:cubicBezTo>
                        <a:pt x="27113" y="21338"/>
                        <a:pt x="27143" y="21399"/>
                        <a:pt x="27113" y="21460"/>
                      </a:cubicBezTo>
                      <a:cubicBezTo>
                        <a:pt x="27113" y="21581"/>
                        <a:pt x="27022" y="21672"/>
                        <a:pt x="26900" y="21672"/>
                      </a:cubicBezTo>
                      <a:cubicBezTo>
                        <a:pt x="26687" y="21672"/>
                        <a:pt x="26444" y="21581"/>
                        <a:pt x="26292" y="21399"/>
                      </a:cubicBezTo>
                      <a:cubicBezTo>
                        <a:pt x="26201" y="21308"/>
                        <a:pt x="26080" y="21247"/>
                        <a:pt x="25928" y="21216"/>
                      </a:cubicBezTo>
                      <a:cubicBezTo>
                        <a:pt x="25836" y="21216"/>
                        <a:pt x="25776" y="21156"/>
                        <a:pt x="25745" y="21095"/>
                      </a:cubicBezTo>
                      <a:cubicBezTo>
                        <a:pt x="25715" y="20882"/>
                        <a:pt x="25624" y="20700"/>
                        <a:pt x="25502" y="20517"/>
                      </a:cubicBezTo>
                      <a:cubicBezTo>
                        <a:pt x="25441" y="20396"/>
                        <a:pt x="25441" y="20274"/>
                        <a:pt x="25472" y="20152"/>
                      </a:cubicBezTo>
                      <a:cubicBezTo>
                        <a:pt x="25532" y="19849"/>
                        <a:pt x="25350" y="19575"/>
                        <a:pt x="25076" y="19514"/>
                      </a:cubicBezTo>
                      <a:cubicBezTo>
                        <a:pt x="24955" y="19453"/>
                        <a:pt x="24833" y="19393"/>
                        <a:pt x="24742" y="19301"/>
                      </a:cubicBezTo>
                      <a:cubicBezTo>
                        <a:pt x="24651" y="19180"/>
                        <a:pt x="24499" y="19119"/>
                        <a:pt x="24438" y="18967"/>
                      </a:cubicBezTo>
                      <a:lnTo>
                        <a:pt x="24408" y="18967"/>
                      </a:lnTo>
                      <a:lnTo>
                        <a:pt x="24408" y="18937"/>
                      </a:lnTo>
                      <a:lnTo>
                        <a:pt x="24438" y="18937"/>
                      </a:lnTo>
                      <a:lnTo>
                        <a:pt x="24438" y="18937"/>
                      </a:lnTo>
                      <a:cubicBezTo>
                        <a:pt x="24621" y="18937"/>
                        <a:pt x="24833" y="18997"/>
                        <a:pt x="24985" y="19089"/>
                      </a:cubicBezTo>
                      <a:cubicBezTo>
                        <a:pt x="25472" y="19271"/>
                        <a:pt x="25988" y="19393"/>
                        <a:pt x="26505" y="19484"/>
                      </a:cubicBezTo>
                      <a:cubicBezTo>
                        <a:pt x="26870" y="19575"/>
                        <a:pt x="27265" y="19514"/>
                        <a:pt x="27630" y="19362"/>
                      </a:cubicBezTo>
                      <a:cubicBezTo>
                        <a:pt x="27690" y="19332"/>
                        <a:pt x="27751" y="19301"/>
                        <a:pt x="27812" y="19241"/>
                      </a:cubicBezTo>
                      <a:cubicBezTo>
                        <a:pt x="28025" y="19028"/>
                        <a:pt x="28177" y="18724"/>
                        <a:pt x="28238" y="18420"/>
                      </a:cubicBezTo>
                      <a:cubicBezTo>
                        <a:pt x="28238" y="18329"/>
                        <a:pt x="28238" y="18238"/>
                        <a:pt x="28177" y="18146"/>
                      </a:cubicBezTo>
                      <a:cubicBezTo>
                        <a:pt x="28055" y="17964"/>
                        <a:pt x="27934" y="17721"/>
                        <a:pt x="27690" y="17599"/>
                      </a:cubicBezTo>
                      <a:cubicBezTo>
                        <a:pt x="27599" y="17538"/>
                        <a:pt x="27508" y="17478"/>
                        <a:pt x="27447" y="17386"/>
                      </a:cubicBezTo>
                      <a:cubicBezTo>
                        <a:pt x="27326" y="17295"/>
                        <a:pt x="27204" y="17235"/>
                        <a:pt x="27083" y="17204"/>
                      </a:cubicBezTo>
                      <a:cubicBezTo>
                        <a:pt x="26870" y="17174"/>
                        <a:pt x="26657" y="17083"/>
                        <a:pt x="26475" y="16931"/>
                      </a:cubicBezTo>
                      <a:cubicBezTo>
                        <a:pt x="26292" y="16779"/>
                        <a:pt x="26110" y="16657"/>
                        <a:pt x="25928" y="16535"/>
                      </a:cubicBezTo>
                      <a:cubicBezTo>
                        <a:pt x="25532" y="16262"/>
                        <a:pt x="25046" y="16110"/>
                        <a:pt x="24560" y="16171"/>
                      </a:cubicBezTo>
                      <a:cubicBezTo>
                        <a:pt x="24469" y="16171"/>
                        <a:pt x="24408" y="16201"/>
                        <a:pt x="24317" y="16201"/>
                      </a:cubicBezTo>
                      <a:cubicBezTo>
                        <a:pt x="24195" y="16201"/>
                        <a:pt x="24073" y="16171"/>
                        <a:pt x="23982" y="16171"/>
                      </a:cubicBezTo>
                      <a:cubicBezTo>
                        <a:pt x="23861" y="16140"/>
                        <a:pt x="23921" y="16079"/>
                        <a:pt x="23921" y="16019"/>
                      </a:cubicBezTo>
                      <a:cubicBezTo>
                        <a:pt x="23952" y="15928"/>
                        <a:pt x="23952" y="15867"/>
                        <a:pt x="23891" y="15836"/>
                      </a:cubicBezTo>
                      <a:cubicBezTo>
                        <a:pt x="23800" y="15776"/>
                        <a:pt x="23739" y="15715"/>
                        <a:pt x="23648" y="15684"/>
                      </a:cubicBezTo>
                      <a:cubicBezTo>
                        <a:pt x="23557" y="15624"/>
                        <a:pt x="23465" y="15654"/>
                        <a:pt x="23405" y="15715"/>
                      </a:cubicBezTo>
                      <a:cubicBezTo>
                        <a:pt x="23314" y="15836"/>
                        <a:pt x="23162" y="15897"/>
                        <a:pt x="23040" y="15836"/>
                      </a:cubicBezTo>
                      <a:cubicBezTo>
                        <a:pt x="22918" y="15776"/>
                        <a:pt x="22766" y="15776"/>
                        <a:pt x="22645" y="15806"/>
                      </a:cubicBezTo>
                      <a:cubicBezTo>
                        <a:pt x="22584" y="15806"/>
                        <a:pt x="22523" y="15776"/>
                        <a:pt x="22462" y="15745"/>
                      </a:cubicBezTo>
                      <a:cubicBezTo>
                        <a:pt x="22432" y="15715"/>
                        <a:pt x="22402" y="15654"/>
                        <a:pt x="22402" y="15624"/>
                      </a:cubicBezTo>
                      <a:cubicBezTo>
                        <a:pt x="22402" y="15593"/>
                        <a:pt x="22432" y="15563"/>
                        <a:pt x="22493" y="15563"/>
                      </a:cubicBezTo>
                      <a:cubicBezTo>
                        <a:pt x="22614" y="15563"/>
                        <a:pt x="22706" y="15502"/>
                        <a:pt x="22797" y="15441"/>
                      </a:cubicBezTo>
                      <a:lnTo>
                        <a:pt x="23070" y="15228"/>
                      </a:lnTo>
                      <a:cubicBezTo>
                        <a:pt x="23101" y="15168"/>
                        <a:pt x="23101" y="15076"/>
                        <a:pt x="23040" y="15046"/>
                      </a:cubicBezTo>
                      <a:cubicBezTo>
                        <a:pt x="22736" y="14894"/>
                        <a:pt x="22432" y="14772"/>
                        <a:pt x="22098" y="14681"/>
                      </a:cubicBezTo>
                      <a:cubicBezTo>
                        <a:pt x="22037" y="14681"/>
                        <a:pt x="21976" y="14712"/>
                        <a:pt x="21915" y="14742"/>
                      </a:cubicBezTo>
                      <a:cubicBezTo>
                        <a:pt x="21885" y="14772"/>
                        <a:pt x="21855" y="14833"/>
                        <a:pt x="21855" y="14864"/>
                      </a:cubicBezTo>
                      <a:cubicBezTo>
                        <a:pt x="21824" y="14924"/>
                        <a:pt x="21763" y="14924"/>
                        <a:pt x="21733" y="14894"/>
                      </a:cubicBezTo>
                      <a:cubicBezTo>
                        <a:pt x="21733" y="14894"/>
                        <a:pt x="21733" y="14864"/>
                        <a:pt x="21733" y="14833"/>
                      </a:cubicBezTo>
                      <a:lnTo>
                        <a:pt x="21733" y="14651"/>
                      </a:lnTo>
                      <a:cubicBezTo>
                        <a:pt x="21733" y="14529"/>
                        <a:pt x="21642" y="14408"/>
                        <a:pt x="21551" y="14377"/>
                      </a:cubicBezTo>
                      <a:cubicBezTo>
                        <a:pt x="21459" y="14347"/>
                        <a:pt x="21338" y="14377"/>
                        <a:pt x="21277" y="14469"/>
                      </a:cubicBezTo>
                      <a:cubicBezTo>
                        <a:pt x="21216" y="14499"/>
                        <a:pt x="21155" y="14590"/>
                        <a:pt x="21155" y="14681"/>
                      </a:cubicBezTo>
                      <a:cubicBezTo>
                        <a:pt x="21155" y="14742"/>
                        <a:pt x="21125" y="14803"/>
                        <a:pt x="21095" y="14864"/>
                      </a:cubicBezTo>
                      <a:cubicBezTo>
                        <a:pt x="21095" y="14924"/>
                        <a:pt x="21034" y="14924"/>
                        <a:pt x="21003" y="14955"/>
                      </a:cubicBezTo>
                      <a:cubicBezTo>
                        <a:pt x="20943" y="14955"/>
                        <a:pt x="20943" y="14924"/>
                        <a:pt x="20943" y="14894"/>
                      </a:cubicBezTo>
                      <a:cubicBezTo>
                        <a:pt x="20912" y="14772"/>
                        <a:pt x="20882" y="14681"/>
                        <a:pt x="20730" y="14681"/>
                      </a:cubicBezTo>
                      <a:cubicBezTo>
                        <a:pt x="20639" y="14681"/>
                        <a:pt x="20639" y="14621"/>
                        <a:pt x="20639" y="14560"/>
                      </a:cubicBezTo>
                      <a:cubicBezTo>
                        <a:pt x="20608" y="14377"/>
                        <a:pt x="20456" y="14347"/>
                        <a:pt x="20396" y="14438"/>
                      </a:cubicBezTo>
                      <a:cubicBezTo>
                        <a:pt x="20274" y="14621"/>
                        <a:pt x="20000" y="14621"/>
                        <a:pt x="19909" y="14803"/>
                      </a:cubicBezTo>
                      <a:cubicBezTo>
                        <a:pt x="19727" y="14833"/>
                        <a:pt x="19636" y="14985"/>
                        <a:pt x="19453" y="15046"/>
                      </a:cubicBezTo>
                      <a:cubicBezTo>
                        <a:pt x="19423" y="15046"/>
                        <a:pt x="19423" y="15046"/>
                        <a:pt x="19392" y="15046"/>
                      </a:cubicBezTo>
                      <a:lnTo>
                        <a:pt x="19392" y="15046"/>
                      </a:lnTo>
                      <a:lnTo>
                        <a:pt x="19362" y="15046"/>
                      </a:lnTo>
                      <a:lnTo>
                        <a:pt x="19392" y="15016"/>
                      </a:lnTo>
                      <a:lnTo>
                        <a:pt x="19392" y="15016"/>
                      </a:lnTo>
                      <a:cubicBezTo>
                        <a:pt x="19392" y="14985"/>
                        <a:pt x="19392" y="14955"/>
                        <a:pt x="19392" y="14924"/>
                      </a:cubicBezTo>
                      <a:lnTo>
                        <a:pt x="19332" y="14924"/>
                      </a:lnTo>
                      <a:cubicBezTo>
                        <a:pt x="19058" y="14924"/>
                        <a:pt x="18997" y="14924"/>
                        <a:pt x="19089" y="15198"/>
                      </a:cubicBezTo>
                      <a:cubicBezTo>
                        <a:pt x="19089" y="15228"/>
                        <a:pt x="19089" y="15289"/>
                        <a:pt x="19089" y="15320"/>
                      </a:cubicBezTo>
                      <a:lnTo>
                        <a:pt x="19119" y="15320"/>
                      </a:lnTo>
                      <a:lnTo>
                        <a:pt x="19149" y="15350"/>
                      </a:lnTo>
                      <a:lnTo>
                        <a:pt x="19089" y="15350"/>
                      </a:lnTo>
                      <a:cubicBezTo>
                        <a:pt x="18845" y="15350"/>
                        <a:pt x="18572" y="15441"/>
                        <a:pt x="18359" y="15563"/>
                      </a:cubicBezTo>
                      <a:cubicBezTo>
                        <a:pt x="18329" y="15563"/>
                        <a:pt x="18329" y="15654"/>
                        <a:pt x="18329" y="15684"/>
                      </a:cubicBezTo>
                      <a:cubicBezTo>
                        <a:pt x="18359" y="15745"/>
                        <a:pt x="18389" y="15836"/>
                        <a:pt x="18389" y="15897"/>
                      </a:cubicBezTo>
                      <a:cubicBezTo>
                        <a:pt x="18359" y="15928"/>
                        <a:pt x="18268" y="15928"/>
                        <a:pt x="18207" y="15928"/>
                      </a:cubicBezTo>
                      <a:lnTo>
                        <a:pt x="17873" y="16049"/>
                      </a:lnTo>
                      <a:lnTo>
                        <a:pt x="17873" y="16049"/>
                      </a:lnTo>
                      <a:lnTo>
                        <a:pt x="17873" y="16049"/>
                      </a:lnTo>
                      <a:cubicBezTo>
                        <a:pt x="17903" y="15958"/>
                        <a:pt x="17903" y="15897"/>
                        <a:pt x="17873" y="15836"/>
                      </a:cubicBezTo>
                      <a:cubicBezTo>
                        <a:pt x="17873" y="15776"/>
                        <a:pt x="17812" y="15715"/>
                        <a:pt x="17721" y="15745"/>
                      </a:cubicBezTo>
                      <a:cubicBezTo>
                        <a:pt x="17721" y="15745"/>
                        <a:pt x="17660" y="15776"/>
                        <a:pt x="17660" y="15806"/>
                      </a:cubicBezTo>
                      <a:cubicBezTo>
                        <a:pt x="17660" y="15867"/>
                        <a:pt x="17721" y="15958"/>
                        <a:pt x="17751" y="16049"/>
                      </a:cubicBezTo>
                      <a:lnTo>
                        <a:pt x="17751" y="16049"/>
                      </a:lnTo>
                      <a:lnTo>
                        <a:pt x="17751" y="16049"/>
                      </a:lnTo>
                      <a:cubicBezTo>
                        <a:pt x="17599" y="16019"/>
                        <a:pt x="17417" y="16110"/>
                        <a:pt x="17356" y="16262"/>
                      </a:cubicBezTo>
                      <a:lnTo>
                        <a:pt x="17356" y="16262"/>
                      </a:lnTo>
                      <a:cubicBezTo>
                        <a:pt x="17326" y="16262"/>
                        <a:pt x="17417" y="16353"/>
                        <a:pt x="17326" y="16262"/>
                      </a:cubicBezTo>
                      <a:lnTo>
                        <a:pt x="17326" y="16262"/>
                      </a:lnTo>
                      <a:lnTo>
                        <a:pt x="17143" y="16262"/>
                      </a:lnTo>
                      <a:cubicBezTo>
                        <a:pt x="17022" y="16262"/>
                        <a:pt x="16900" y="16353"/>
                        <a:pt x="16870" y="16475"/>
                      </a:cubicBezTo>
                      <a:cubicBezTo>
                        <a:pt x="16809" y="16596"/>
                        <a:pt x="16839" y="16748"/>
                        <a:pt x="16961" y="16839"/>
                      </a:cubicBezTo>
                      <a:cubicBezTo>
                        <a:pt x="16991" y="16870"/>
                        <a:pt x="17022" y="16900"/>
                        <a:pt x="17052" y="16931"/>
                      </a:cubicBezTo>
                      <a:cubicBezTo>
                        <a:pt x="17113" y="16961"/>
                        <a:pt x="17082" y="17052"/>
                        <a:pt x="17022" y="17083"/>
                      </a:cubicBezTo>
                      <a:cubicBezTo>
                        <a:pt x="16961" y="17143"/>
                        <a:pt x="16900" y="17204"/>
                        <a:pt x="16778" y="17174"/>
                      </a:cubicBezTo>
                      <a:cubicBezTo>
                        <a:pt x="16687" y="17143"/>
                        <a:pt x="16566" y="17143"/>
                        <a:pt x="16444" y="17174"/>
                      </a:cubicBezTo>
                      <a:cubicBezTo>
                        <a:pt x="16383" y="17174"/>
                        <a:pt x="16323" y="17113"/>
                        <a:pt x="16353" y="17052"/>
                      </a:cubicBezTo>
                      <a:lnTo>
                        <a:pt x="16474" y="16718"/>
                      </a:lnTo>
                      <a:cubicBezTo>
                        <a:pt x="16474" y="16718"/>
                        <a:pt x="16444" y="16687"/>
                        <a:pt x="16414" y="16657"/>
                      </a:cubicBezTo>
                      <a:cubicBezTo>
                        <a:pt x="16414" y="16657"/>
                        <a:pt x="16383" y="16657"/>
                        <a:pt x="16383" y="16657"/>
                      </a:cubicBezTo>
                      <a:cubicBezTo>
                        <a:pt x="16201" y="16839"/>
                        <a:pt x="16049" y="16991"/>
                        <a:pt x="15897" y="17143"/>
                      </a:cubicBezTo>
                      <a:cubicBezTo>
                        <a:pt x="15836" y="17204"/>
                        <a:pt x="15897" y="17295"/>
                        <a:pt x="15927" y="17326"/>
                      </a:cubicBezTo>
                      <a:cubicBezTo>
                        <a:pt x="15988" y="17417"/>
                        <a:pt x="15988" y="17508"/>
                        <a:pt x="15897" y="17569"/>
                      </a:cubicBezTo>
                      <a:cubicBezTo>
                        <a:pt x="15867" y="17599"/>
                        <a:pt x="15867" y="17630"/>
                        <a:pt x="15836" y="17660"/>
                      </a:cubicBezTo>
                      <a:cubicBezTo>
                        <a:pt x="15927" y="17690"/>
                        <a:pt x="15988" y="17690"/>
                        <a:pt x="16079" y="17660"/>
                      </a:cubicBezTo>
                      <a:cubicBezTo>
                        <a:pt x="16231" y="17630"/>
                        <a:pt x="16383" y="17599"/>
                        <a:pt x="16535" y="17569"/>
                      </a:cubicBezTo>
                      <a:cubicBezTo>
                        <a:pt x="16626" y="17569"/>
                        <a:pt x="16718" y="17569"/>
                        <a:pt x="16809" y="17599"/>
                      </a:cubicBezTo>
                      <a:cubicBezTo>
                        <a:pt x="16809" y="17599"/>
                        <a:pt x="16839" y="17599"/>
                        <a:pt x="16870" y="17630"/>
                      </a:cubicBezTo>
                      <a:cubicBezTo>
                        <a:pt x="16839" y="17630"/>
                        <a:pt x="16839" y="17660"/>
                        <a:pt x="16809" y="17660"/>
                      </a:cubicBezTo>
                      <a:cubicBezTo>
                        <a:pt x="16718" y="17690"/>
                        <a:pt x="16657" y="17751"/>
                        <a:pt x="16566" y="17782"/>
                      </a:cubicBezTo>
                      <a:cubicBezTo>
                        <a:pt x="16535" y="17812"/>
                        <a:pt x="16474" y="17812"/>
                        <a:pt x="16444" y="17812"/>
                      </a:cubicBezTo>
                      <a:cubicBezTo>
                        <a:pt x="16323" y="17842"/>
                        <a:pt x="16323" y="17903"/>
                        <a:pt x="16353" y="18025"/>
                      </a:cubicBezTo>
                      <a:cubicBezTo>
                        <a:pt x="16262" y="18055"/>
                        <a:pt x="16171" y="18086"/>
                        <a:pt x="16140" y="18177"/>
                      </a:cubicBezTo>
                      <a:cubicBezTo>
                        <a:pt x="16110" y="18238"/>
                        <a:pt x="16140" y="18329"/>
                        <a:pt x="16140" y="18420"/>
                      </a:cubicBezTo>
                      <a:cubicBezTo>
                        <a:pt x="16140" y="18481"/>
                        <a:pt x="16110" y="18511"/>
                        <a:pt x="16079" y="18542"/>
                      </a:cubicBezTo>
                      <a:cubicBezTo>
                        <a:pt x="16049" y="18602"/>
                        <a:pt x="15988" y="18663"/>
                        <a:pt x="15988" y="18724"/>
                      </a:cubicBezTo>
                      <a:cubicBezTo>
                        <a:pt x="15988" y="18815"/>
                        <a:pt x="15927" y="18937"/>
                        <a:pt x="15836" y="18967"/>
                      </a:cubicBezTo>
                      <a:cubicBezTo>
                        <a:pt x="15684" y="19028"/>
                        <a:pt x="15593" y="19149"/>
                        <a:pt x="15563" y="19271"/>
                      </a:cubicBezTo>
                      <a:cubicBezTo>
                        <a:pt x="15563" y="19393"/>
                        <a:pt x="15441" y="19514"/>
                        <a:pt x="15411" y="19666"/>
                      </a:cubicBezTo>
                      <a:cubicBezTo>
                        <a:pt x="15411" y="19788"/>
                        <a:pt x="15411" y="19879"/>
                        <a:pt x="15259" y="19909"/>
                      </a:cubicBezTo>
                      <a:cubicBezTo>
                        <a:pt x="15198" y="19940"/>
                        <a:pt x="15167" y="20001"/>
                        <a:pt x="15198" y="20092"/>
                      </a:cubicBezTo>
                      <a:cubicBezTo>
                        <a:pt x="15228" y="20213"/>
                        <a:pt x="15228" y="20335"/>
                        <a:pt x="15198" y="20487"/>
                      </a:cubicBezTo>
                      <a:cubicBezTo>
                        <a:pt x="15167" y="20608"/>
                        <a:pt x="15137" y="20730"/>
                        <a:pt x="15107" y="20852"/>
                      </a:cubicBezTo>
                      <a:cubicBezTo>
                        <a:pt x="15076" y="20943"/>
                        <a:pt x="15015" y="21004"/>
                        <a:pt x="14924" y="21034"/>
                      </a:cubicBezTo>
                      <a:cubicBezTo>
                        <a:pt x="14864" y="21064"/>
                        <a:pt x="14803" y="21095"/>
                        <a:pt x="14742" y="21125"/>
                      </a:cubicBezTo>
                      <a:cubicBezTo>
                        <a:pt x="14712" y="21125"/>
                        <a:pt x="14681" y="21156"/>
                        <a:pt x="14651" y="21216"/>
                      </a:cubicBezTo>
                      <a:cubicBezTo>
                        <a:pt x="14651" y="21338"/>
                        <a:pt x="14651" y="21429"/>
                        <a:pt x="14529" y="21490"/>
                      </a:cubicBezTo>
                      <a:cubicBezTo>
                        <a:pt x="14316" y="21642"/>
                        <a:pt x="14134" y="21885"/>
                        <a:pt x="14043" y="22128"/>
                      </a:cubicBezTo>
                      <a:cubicBezTo>
                        <a:pt x="14012" y="22189"/>
                        <a:pt x="14012" y="22250"/>
                        <a:pt x="13952" y="22311"/>
                      </a:cubicBezTo>
                      <a:cubicBezTo>
                        <a:pt x="13921" y="22402"/>
                        <a:pt x="13830" y="22463"/>
                        <a:pt x="13739" y="22432"/>
                      </a:cubicBezTo>
                      <a:cubicBezTo>
                        <a:pt x="13648" y="22432"/>
                        <a:pt x="13556" y="22432"/>
                        <a:pt x="13465" y="22402"/>
                      </a:cubicBezTo>
                      <a:cubicBezTo>
                        <a:pt x="13435" y="22402"/>
                        <a:pt x="13435" y="22432"/>
                        <a:pt x="13405" y="22432"/>
                      </a:cubicBezTo>
                      <a:cubicBezTo>
                        <a:pt x="13374" y="22463"/>
                        <a:pt x="13374" y="22523"/>
                        <a:pt x="13405" y="22554"/>
                      </a:cubicBezTo>
                      <a:cubicBezTo>
                        <a:pt x="13435" y="22584"/>
                        <a:pt x="13435" y="22584"/>
                        <a:pt x="13465" y="22615"/>
                      </a:cubicBezTo>
                      <a:cubicBezTo>
                        <a:pt x="13496" y="22675"/>
                        <a:pt x="13496" y="22767"/>
                        <a:pt x="13435" y="22767"/>
                      </a:cubicBezTo>
                      <a:cubicBezTo>
                        <a:pt x="13222" y="22797"/>
                        <a:pt x="13101" y="23040"/>
                        <a:pt x="12888" y="23010"/>
                      </a:cubicBezTo>
                      <a:cubicBezTo>
                        <a:pt x="12736" y="23101"/>
                        <a:pt x="12584" y="23222"/>
                        <a:pt x="12462" y="23314"/>
                      </a:cubicBezTo>
                      <a:lnTo>
                        <a:pt x="12462" y="23374"/>
                      </a:lnTo>
                      <a:cubicBezTo>
                        <a:pt x="12493" y="23526"/>
                        <a:pt x="12401" y="23587"/>
                        <a:pt x="12280" y="23587"/>
                      </a:cubicBezTo>
                      <a:cubicBezTo>
                        <a:pt x="12189" y="23618"/>
                        <a:pt x="12098" y="23648"/>
                        <a:pt x="12006" y="23678"/>
                      </a:cubicBezTo>
                      <a:cubicBezTo>
                        <a:pt x="11946" y="23709"/>
                        <a:pt x="11915" y="23770"/>
                        <a:pt x="11885" y="23830"/>
                      </a:cubicBezTo>
                      <a:cubicBezTo>
                        <a:pt x="11854" y="23922"/>
                        <a:pt x="11885" y="24013"/>
                        <a:pt x="11854" y="24104"/>
                      </a:cubicBezTo>
                      <a:cubicBezTo>
                        <a:pt x="11824" y="24317"/>
                        <a:pt x="11915" y="24590"/>
                        <a:pt x="11794" y="24833"/>
                      </a:cubicBezTo>
                      <a:lnTo>
                        <a:pt x="11794" y="24894"/>
                      </a:lnTo>
                      <a:cubicBezTo>
                        <a:pt x="11854" y="25046"/>
                        <a:pt x="11946" y="25198"/>
                        <a:pt x="12067" y="25350"/>
                      </a:cubicBezTo>
                      <a:cubicBezTo>
                        <a:pt x="12098" y="25441"/>
                        <a:pt x="12158" y="25563"/>
                        <a:pt x="12189" y="25654"/>
                      </a:cubicBezTo>
                      <a:cubicBezTo>
                        <a:pt x="12189" y="25715"/>
                        <a:pt x="12189" y="25806"/>
                        <a:pt x="12128" y="25836"/>
                      </a:cubicBezTo>
                      <a:cubicBezTo>
                        <a:pt x="12098" y="25928"/>
                        <a:pt x="12037" y="25988"/>
                        <a:pt x="11976" y="26049"/>
                      </a:cubicBezTo>
                      <a:cubicBezTo>
                        <a:pt x="11946" y="26110"/>
                        <a:pt x="11946" y="26201"/>
                        <a:pt x="12006" y="26232"/>
                      </a:cubicBezTo>
                      <a:cubicBezTo>
                        <a:pt x="12067" y="26262"/>
                        <a:pt x="12128" y="26292"/>
                        <a:pt x="12189" y="26323"/>
                      </a:cubicBezTo>
                      <a:cubicBezTo>
                        <a:pt x="12249" y="26353"/>
                        <a:pt x="12310" y="26414"/>
                        <a:pt x="12249" y="26475"/>
                      </a:cubicBezTo>
                      <a:cubicBezTo>
                        <a:pt x="12219" y="26536"/>
                        <a:pt x="12128" y="26596"/>
                        <a:pt x="12098" y="26688"/>
                      </a:cubicBezTo>
                      <a:cubicBezTo>
                        <a:pt x="12037" y="26748"/>
                        <a:pt x="12067" y="26870"/>
                        <a:pt x="12128" y="26931"/>
                      </a:cubicBezTo>
                      <a:cubicBezTo>
                        <a:pt x="12341" y="27143"/>
                        <a:pt x="12614" y="27326"/>
                        <a:pt x="12918" y="27447"/>
                      </a:cubicBezTo>
                      <a:cubicBezTo>
                        <a:pt x="12949" y="27447"/>
                        <a:pt x="13009" y="27447"/>
                        <a:pt x="13040" y="27447"/>
                      </a:cubicBezTo>
                      <a:cubicBezTo>
                        <a:pt x="13313" y="27356"/>
                        <a:pt x="13617" y="27295"/>
                        <a:pt x="13800" y="27022"/>
                      </a:cubicBezTo>
                      <a:cubicBezTo>
                        <a:pt x="13860" y="26900"/>
                        <a:pt x="13952" y="26809"/>
                        <a:pt x="14073" y="26718"/>
                      </a:cubicBezTo>
                      <a:cubicBezTo>
                        <a:pt x="14256" y="26566"/>
                        <a:pt x="14499" y="26536"/>
                        <a:pt x="14590" y="26323"/>
                      </a:cubicBezTo>
                      <a:cubicBezTo>
                        <a:pt x="14620" y="26292"/>
                        <a:pt x="14620" y="26292"/>
                        <a:pt x="14651" y="26323"/>
                      </a:cubicBezTo>
                      <a:cubicBezTo>
                        <a:pt x="14712" y="26384"/>
                        <a:pt x="14803" y="26414"/>
                        <a:pt x="14833" y="26505"/>
                      </a:cubicBezTo>
                      <a:cubicBezTo>
                        <a:pt x="14864" y="26566"/>
                        <a:pt x="14864" y="26779"/>
                        <a:pt x="14894" y="26900"/>
                      </a:cubicBezTo>
                      <a:cubicBezTo>
                        <a:pt x="14955" y="27052"/>
                        <a:pt x="15015" y="27174"/>
                        <a:pt x="15046" y="27356"/>
                      </a:cubicBezTo>
                      <a:cubicBezTo>
                        <a:pt x="15076" y="27599"/>
                        <a:pt x="15167" y="27812"/>
                        <a:pt x="15319" y="28025"/>
                      </a:cubicBezTo>
                      <a:cubicBezTo>
                        <a:pt x="15411" y="28238"/>
                        <a:pt x="15532" y="28420"/>
                        <a:pt x="15684" y="28602"/>
                      </a:cubicBezTo>
                      <a:cubicBezTo>
                        <a:pt x="15745" y="28663"/>
                        <a:pt x="15684" y="28724"/>
                        <a:pt x="15684" y="28785"/>
                      </a:cubicBezTo>
                      <a:cubicBezTo>
                        <a:pt x="15684" y="28846"/>
                        <a:pt x="15654" y="28906"/>
                        <a:pt x="15623" y="28967"/>
                      </a:cubicBezTo>
                      <a:lnTo>
                        <a:pt x="15623" y="28967"/>
                      </a:lnTo>
                      <a:cubicBezTo>
                        <a:pt x="15623" y="28998"/>
                        <a:pt x="15623" y="28998"/>
                        <a:pt x="15623" y="29028"/>
                      </a:cubicBezTo>
                      <a:cubicBezTo>
                        <a:pt x="15654" y="29058"/>
                        <a:pt x="15715" y="29119"/>
                        <a:pt x="15715" y="29150"/>
                      </a:cubicBezTo>
                      <a:cubicBezTo>
                        <a:pt x="15897" y="29606"/>
                        <a:pt x="15958" y="29484"/>
                        <a:pt x="16353" y="29454"/>
                      </a:cubicBezTo>
                      <a:cubicBezTo>
                        <a:pt x="16444" y="29423"/>
                        <a:pt x="16505" y="29362"/>
                        <a:pt x="16505" y="29271"/>
                      </a:cubicBezTo>
                      <a:cubicBezTo>
                        <a:pt x="16535" y="29119"/>
                        <a:pt x="16657" y="29028"/>
                        <a:pt x="16809" y="28998"/>
                      </a:cubicBezTo>
                      <a:cubicBezTo>
                        <a:pt x="16870" y="28998"/>
                        <a:pt x="16930" y="28998"/>
                        <a:pt x="16991" y="28998"/>
                      </a:cubicBezTo>
                      <a:cubicBezTo>
                        <a:pt x="17174" y="29028"/>
                        <a:pt x="17356" y="28937"/>
                        <a:pt x="17447" y="28754"/>
                      </a:cubicBezTo>
                      <a:cubicBezTo>
                        <a:pt x="17751" y="28815"/>
                        <a:pt x="17751" y="28572"/>
                        <a:pt x="17781" y="28390"/>
                      </a:cubicBezTo>
                      <a:cubicBezTo>
                        <a:pt x="17812" y="28329"/>
                        <a:pt x="17812" y="28299"/>
                        <a:pt x="17781" y="28238"/>
                      </a:cubicBezTo>
                      <a:cubicBezTo>
                        <a:pt x="17812" y="28177"/>
                        <a:pt x="17721" y="28116"/>
                        <a:pt x="17660" y="28147"/>
                      </a:cubicBezTo>
                      <a:cubicBezTo>
                        <a:pt x="17630" y="28177"/>
                        <a:pt x="17630" y="28177"/>
                        <a:pt x="17599" y="28147"/>
                      </a:cubicBezTo>
                      <a:cubicBezTo>
                        <a:pt x="17569" y="28147"/>
                        <a:pt x="17569" y="28116"/>
                        <a:pt x="17569" y="28116"/>
                      </a:cubicBezTo>
                      <a:cubicBezTo>
                        <a:pt x="17538" y="27873"/>
                        <a:pt x="17569" y="27660"/>
                        <a:pt x="17630" y="27417"/>
                      </a:cubicBezTo>
                      <a:cubicBezTo>
                        <a:pt x="17660" y="27326"/>
                        <a:pt x="17690" y="27204"/>
                        <a:pt x="17690" y="27083"/>
                      </a:cubicBezTo>
                      <a:cubicBezTo>
                        <a:pt x="17690" y="26900"/>
                        <a:pt x="17781" y="26748"/>
                        <a:pt x="17933" y="26657"/>
                      </a:cubicBezTo>
                      <a:cubicBezTo>
                        <a:pt x="18055" y="26596"/>
                        <a:pt x="18177" y="26505"/>
                        <a:pt x="18298" y="26444"/>
                      </a:cubicBezTo>
                      <a:cubicBezTo>
                        <a:pt x="18420" y="26323"/>
                        <a:pt x="18481" y="26171"/>
                        <a:pt x="18481" y="26019"/>
                      </a:cubicBezTo>
                      <a:cubicBezTo>
                        <a:pt x="18481" y="25928"/>
                        <a:pt x="18511" y="25836"/>
                        <a:pt x="18511" y="25745"/>
                      </a:cubicBezTo>
                      <a:cubicBezTo>
                        <a:pt x="18511" y="25684"/>
                        <a:pt x="18481" y="25624"/>
                        <a:pt x="18450" y="25563"/>
                      </a:cubicBezTo>
                      <a:cubicBezTo>
                        <a:pt x="18329" y="25320"/>
                        <a:pt x="18116" y="25137"/>
                        <a:pt x="17873" y="24985"/>
                      </a:cubicBezTo>
                      <a:cubicBezTo>
                        <a:pt x="17751" y="24925"/>
                        <a:pt x="17660" y="24803"/>
                        <a:pt x="17690" y="24651"/>
                      </a:cubicBezTo>
                      <a:cubicBezTo>
                        <a:pt x="17690" y="24317"/>
                        <a:pt x="17690" y="23952"/>
                        <a:pt x="17721" y="23587"/>
                      </a:cubicBezTo>
                      <a:cubicBezTo>
                        <a:pt x="17721" y="23496"/>
                        <a:pt x="17751" y="23435"/>
                        <a:pt x="17781" y="23405"/>
                      </a:cubicBezTo>
                      <a:cubicBezTo>
                        <a:pt x="17964" y="23070"/>
                        <a:pt x="18207" y="22797"/>
                        <a:pt x="18511" y="22584"/>
                      </a:cubicBezTo>
                      <a:cubicBezTo>
                        <a:pt x="18633" y="22493"/>
                        <a:pt x="18785" y="22341"/>
                        <a:pt x="18906" y="22219"/>
                      </a:cubicBezTo>
                      <a:cubicBezTo>
                        <a:pt x="19089" y="22067"/>
                        <a:pt x="19240" y="21855"/>
                        <a:pt x="19301" y="21611"/>
                      </a:cubicBezTo>
                      <a:cubicBezTo>
                        <a:pt x="19362" y="21520"/>
                        <a:pt x="19362" y="21399"/>
                        <a:pt x="19332" y="21277"/>
                      </a:cubicBezTo>
                      <a:cubicBezTo>
                        <a:pt x="19271" y="21004"/>
                        <a:pt x="19332" y="20730"/>
                        <a:pt x="19453" y="20517"/>
                      </a:cubicBezTo>
                      <a:cubicBezTo>
                        <a:pt x="19575" y="20304"/>
                        <a:pt x="19696" y="20122"/>
                        <a:pt x="19970" y="20183"/>
                      </a:cubicBezTo>
                      <a:cubicBezTo>
                        <a:pt x="20304" y="20122"/>
                        <a:pt x="20608" y="20183"/>
                        <a:pt x="20912" y="20335"/>
                      </a:cubicBezTo>
                      <a:cubicBezTo>
                        <a:pt x="20973" y="20396"/>
                        <a:pt x="21034" y="20608"/>
                        <a:pt x="20973" y="20639"/>
                      </a:cubicBezTo>
                      <a:cubicBezTo>
                        <a:pt x="20882" y="20700"/>
                        <a:pt x="20760" y="20760"/>
                        <a:pt x="20760" y="20882"/>
                      </a:cubicBezTo>
                      <a:cubicBezTo>
                        <a:pt x="20760" y="20973"/>
                        <a:pt x="20730" y="21064"/>
                        <a:pt x="20669" y="21125"/>
                      </a:cubicBezTo>
                      <a:cubicBezTo>
                        <a:pt x="20487" y="21460"/>
                        <a:pt x="20244" y="21794"/>
                        <a:pt x="20000" y="22098"/>
                      </a:cubicBezTo>
                      <a:cubicBezTo>
                        <a:pt x="19940" y="22159"/>
                        <a:pt x="19879" y="22250"/>
                        <a:pt x="19818" y="22371"/>
                      </a:cubicBezTo>
                      <a:cubicBezTo>
                        <a:pt x="19788" y="22493"/>
                        <a:pt x="19636" y="22584"/>
                        <a:pt x="19514" y="22554"/>
                      </a:cubicBezTo>
                      <a:cubicBezTo>
                        <a:pt x="19423" y="22554"/>
                        <a:pt x="19362" y="22584"/>
                        <a:pt x="19392" y="22675"/>
                      </a:cubicBezTo>
                      <a:cubicBezTo>
                        <a:pt x="19392" y="22767"/>
                        <a:pt x="19392" y="22888"/>
                        <a:pt x="19362" y="23010"/>
                      </a:cubicBezTo>
                      <a:cubicBezTo>
                        <a:pt x="19332" y="23101"/>
                        <a:pt x="19332" y="23192"/>
                        <a:pt x="19362" y="23253"/>
                      </a:cubicBezTo>
                      <a:cubicBezTo>
                        <a:pt x="19362" y="23344"/>
                        <a:pt x="19423" y="23435"/>
                        <a:pt x="19423" y="23526"/>
                      </a:cubicBezTo>
                      <a:cubicBezTo>
                        <a:pt x="19544" y="23861"/>
                        <a:pt x="19575" y="24226"/>
                        <a:pt x="19575" y="24590"/>
                      </a:cubicBezTo>
                      <a:cubicBezTo>
                        <a:pt x="19544" y="24651"/>
                        <a:pt x="19544" y="24742"/>
                        <a:pt x="19575" y="24803"/>
                      </a:cubicBezTo>
                      <a:cubicBezTo>
                        <a:pt x="19575" y="24925"/>
                        <a:pt x="19636" y="25016"/>
                        <a:pt x="19757" y="25046"/>
                      </a:cubicBezTo>
                      <a:cubicBezTo>
                        <a:pt x="19818" y="25107"/>
                        <a:pt x="19909" y="25137"/>
                        <a:pt x="19970" y="25198"/>
                      </a:cubicBezTo>
                      <a:lnTo>
                        <a:pt x="19970" y="25198"/>
                      </a:lnTo>
                      <a:lnTo>
                        <a:pt x="19970" y="25198"/>
                      </a:lnTo>
                      <a:lnTo>
                        <a:pt x="20000" y="25168"/>
                      </a:lnTo>
                      <a:lnTo>
                        <a:pt x="19970" y="25198"/>
                      </a:lnTo>
                      <a:cubicBezTo>
                        <a:pt x="20031" y="25229"/>
                        <a:pt x="20092" y="25289"/>
                        <a:pt x="20152" y="25289"/>
                      </a:cubicBezTo>
                      <a:cubicBezTo>
                        <a:pt x="20274" y="25259"/>
                        <a:pt x="20396" y="25320"/>
                        <a:pt x="20456" y="25472"/>
                      </a:cubicBezTo>
                      <a:cubicBezTo>
                        <a:pt x="20548" y="25593"/>
                        <a:pt x="20699" y="25624"/>
                        <a:pt x="20821" y="25563"/>
                      </a:cubicBezTo>
                      <a:cubicBezTo>
                        <a:pt x="20943" y="25533"/>
                        <a:pt x="21064" y="25472"/>
                        <a:pt x="21186" y="25411"/>
                      </a:cubicBezTo>
                      <a:cubicBezTo>
                        <a:pt x="21611" y="25229"/>
                        <a:pt x="22037" y="25107"/>
                        <a:pt x="22493" y="25107"/>
                      </a:cubicBezTo>
                      <a:cubicBezTo>
                        <a:pt x="22645" y="25107"/>
                        <a:pt x="22827" y="25077"/>
                        <a:pt x="22979" y="25046"/>
                      </a:cubicBezTo>
                      <a:cubicBezTo>
                        <a:pt x="23010" y="25046"/>
                        <a:pt x="23070" y="25046"/>
                        <a:pt x="23101" y="25077"/>
                      </a:cubicBezTo>
                      <a:cubicBezTo>
                        <a:pt x="23162" y="25289"/>
                        <a:pt x="23405" y="25259"/>
                        <a:pt x="23526" y="25350"/>
                      </a:cubicBezTo>
                      <a:cubicBezTo>
                        <a:pt x="23526" y="25350"/>
                        <a:pt x="23587" y="25381"/>
                        <a:pt x="23587" y="25381"/>
                      </a:cubicBezTo>
                      <a:cubicBezTo>
                        <a:pt x="23587" y="25411"/>
                        <a:pt x="23587" y="25411"/>
                        <a:pt x="23587" y="25441"/>
                      </a:cubicBezTo>
                      <a:cubicBezTo>
                        <a:pt x="23526" y="25472"/>
                        <a:pt x="23435" y="25533"/>
                        <a:pt x="23374" y="25563"/>
                      </a:cubicBezTo>
                      <a:cubicBezTo>
                        <a:pt x="23253" y="25624"/>
                        <a:pt x="23101" y="25654"/>
                        <a:pt x="23040" y="25776"/>
                      </a:cubicBezTo>
                      <a:cubicBezTo>
                        <a:pt x="22888" y="26049"/>
                        <a:pt x="22675" y="26019"/>
                        <a:pt x="22462" y="25928"/>
                      </a:cubicBezTo>
                      <a:cubicBezTo>
                        <a:pt x="22310" y="25897"/>
                        <a:pt x="22158" y="25836"/>
                        <a:pt x="21976" y="25836"/>
                      </a:cubicBezTo>
                      <a:cubicBezTo>
                        <a:pt x="21915" y="25806"/>
                        <a:pt x="21855" y="25806"/>
                        <a:pt x="21794" y="25836"/>
                      </a:cubicBezTo>
                      <a:cubicBezTo>
                        <a:pt x="21581" y="25897"/>
                        <a:pt x="21368" y="25958"/>
                        <a:pt x="21155" y="26049"/>
                      </a:cubicBezTo>
                      <a:cubicBezTo>
                        <a:pt x="20912" y="26110"/>
                        <a:pt x="20760" y="26292"/>
                        <a:pt x="20760" y="26536"/>
                      </a:cubicBezTo>
                      <a:cubicBezTo>
                        <a:pt x="20730" y="26657"/>
                        <a:pt x="20639" y="26748"/>
                        <a:pt x="20548" y="26779"/>
                      </a:cubicBezTo>
                      <a:cubicBezTo>
                        <a:pt x="20456" y="26809"/>
                        <a:pt x="20365" y="26809"/>
                        <a:pt x="20274" y="26840"/>
                      </a:cubicBezTo>
                      <a:cubicBezTo>
                        <a:pt x="20092" y="26900"/>
                        <a:pt x="20092" y="27022"/>
                        <a:pt x="20183" y="27204"/>
                      </a:cubicBezTo>
                      <a:lnTo>
                        <a:pt x="20213" y="27265"/>
                      </a:lnTo>
                      <a:cubicBezTo>
                        <a:pt x="20396" y="27204"/>
                        <a:pt x="20578" y="27143"/>
                        <a:pt x="20699" y="26992"/>
                      </a:cubicBezTo>
                      <a:cubicBezTo>
                        <a:pt x="20791" y="26931"/>
                        <a:pt x="20821" y="26931"/>
                        <a:pt x="20943" y="26992"/>
                      </a:cubicBezTo>
                      <a:cubicBezTo>
                        <a:pt x="21003" y="27052"/>
                        <a:pt x="21064" y="27113"/>
                        <a:pt x="21155" y="27174"/>
                      </a:cubicBezTo>
                      <a:cubicBezTo>
                        <a:pt x="21216" y="27204"/>
                        <a:pt x="21247" y="27265"/>
                        <a:pt x="21277" y="27326"/>
                      </a:cubicBezTo>
                      <a:cubicBezTo>
                        <a:pt x="21277" y="27508"/>
                        <a:pt x="21277" y="27691"/>
                        <a:pt x="21277" y="27873"/>
                      </a:cubicBezTo>
                      <a:cubicBezTo>
                        <a:pt x="21247" y="27964"/>
                        <a:pt x="21186" y="28025"/>
                        <a:pt x="21095" y="28055"/>
                      </a:cubicBezTo>
                      <a:cubicBezTo>
                        <a:pt x="21034" y="28055"/>
                        <a:pt x="20973" y="28055"/>
                        <a:pt x="20912" y="27995"/>
                      </a:cubicBezTo>
                      <a:cubicBezTo>
                        <a:pt x="20821" y="27903"/>
                        <a:pt x="20730" y="27812"/>
                        <a:pt x="20639" y="27691"/>
                      </a:cubicBezTo>
                      <a:cubicBezTo>
                        <a:pt x="20578" y="27599"/>
                        <a:pt x="20456" y="27569"/>
                        <a:pt x="20365" y="27599"/>
                      </a:cubicBezTo>
                      <a:cubicBezTo>
                        <a:pt x="20183" y="27660"/>
                        <a:pt x="20031" y="27782"/>
                        <a:pt x="19970" y="27964"/>
                      </a:cubicBezTo>
                      <a:cubicBezTo>
                        <a:pt x="19940" y="28086"/>
                        <a:pt x="19879" y="28207"/>
                        <a:pt x="19818" y="28329"/>
                      </a:cubicBezTo>
                      <a:cubicBezTo>
                        <a:pt x="19757" y="28511"/>
                        <a:pt x="19757" y="28694"/>
                        <a:pt x="19788" y="28876"/>
                      </a:cubicBezTo>
                      <a:cubicBezTo>
                        <a:pt x="19818" y="29089"/>
                        <a:pt x="19848" y="29302"/>
                        <a:pt x="19879" y="29545"/>
                      </a:cubicBezTo>
                      <a:cubicBezTo>
                        <a:pt x="19879" y="29575"/>
                        <a:pt x="19879" y="29636"/>
                        <a:pt x="19818" y="29636"/>
                      </a:cubicBezTo>
                      <a:cubicBezTo>
                        <a:pt x="19727" y="29697"/>
                        <a:pt x="19605" y="29727"/>
                        <a:pt x="19514" y="29757"/>
                      </a:cubicBezTo>
                      <a:cubicBezTo>
                        <a:pt x="19392" y="29818"/>
                        <a:pt x="19332" y="29909"/>
                        <a:pt x="19332" y="30031"/>
                      </a:cubicBezTo>
                      <a:cubicBezTo>
                        <a:pt x="19301" y="30244"/>
                        <a:pt x="18876" y="30274"/>
                        <a:pt x="18754" y="30092"/>
                      </a:cubicBezTo>
                      <a:cubicBezTo>
                        <a:pt x="18724" y="30061"/>
                        <a:pt x="18724" y="30031"/>
                        <a:pt x="18693" y="30001"/>
                      </a:cubicBezTo>
                      <a:cubicBezTo>
                        <a:pt x="18633" y="29879"/>
                        <a:pt x="18511" y="29818"/>
                        <a:pt x="18420" y="29849"/>
                      </a:cubicBezTo>
                      <a:cubicBezTo>
                        <a:pt x="18177" y="29849"/>
                        <a:pt x="17964" y="29909"/>
                        <a:pt x="17781" y="30031"/>
                      </a:cubicBezTo>
                      <a:cubicBezTo>
                        <a:pt x="17508" y="30213"/>
                        <a:pt x="17204" y="30365"/>
                        <a:pt x="16930" y="30487"/>
                      </a:cubicBezTo>
                      <a:cubicBezTo>
                        <a:pt x="16839" y="30548"/>
                        <a:pt x="16778" y="30669"/>
                        <a:pt x="16687" y="30730"/>
                      </a:cubicBezTo>
                      <a:cubicBezTo>
                        <a:pt x="16626" y="30761"/>
                        <a:pt x="16566" y="30761"/>
                        <a:pt x="16505" y="30730"/>
                      </a:cubicBezTo>
                      <a:cubicBezTo>
                        <a:pt x="16383" y="30639"/>
                        <a:pt x="16262" y="30517"/>
                        <a:pt x="16171" y="30396"/>
                      </a:cubicBezTo>
                      <a:cubicBezTo>
                        <a:pt x="16140" y="30365"/>
                        <a:pt x="16171" y="30274"/>
                        <a:pt x="16171" y="30213"/>
                      </a:cubicBezTo>
                      <a:cubicBezTo>
                        <a:pt x="16171" y="30122"/>
                        <a:pt x="16079" y="30092"/>
                        <a:pt x="16019" y="30122"/>
                      </a:cubicBezTo>
                      <a:cubicBezTo>
                        <a:pt x="15927" y="30213"/>
                        <a:pt x="15806" y="30274"/>
                        <a:pt x="15684" y="30305"/>
                      </a:cubicBezTo>
                      <a:cubicBezTo>
                        <a:pt x="15471" y="30335"/>
                        <a:pt x="15289" y="30426"/>
                        <a:pt x="15107" y="30548"/>
                      </a:cubicBezTo>
                      <a:cubicBezTo>
                        <a:pt x="15076" y="30578"/>
                        <a:pt x="15046" y="30548"/>
                        <a:pt x="15015" y="30548"/>
                      </a:cubicBezTo>
                      <a:cubicBezTo>
                        <a:pt x="14924" y="30426"/>
                        <a:pt x="14833" y="30365"/>
                        <a:pt x="14742" y="30335"/>
                      </a:cubicBezTo>
                      <a:cubicBezTo>
                        <a:pt x="14620" y="30305"/>
                        <a:pt x="14529" y="30274"/>
                        <a:pt x="14438" y="30213"/>
                      </a:cubicBezTo>
                      <a:cubicBezTo>
                        <a:pt x="14347" y="30122"/>
                        <a:pt x="14316" y="30031"/>
                        <a:pt x="14286" y="29909"/>
                      </a:cubicBezTo>
                      <a:cubicBezTo>
                        <a:pt x="14286" y="29879"/>
                        <a:pt x="14286" y="29849"/>
                        <a:pt x="14316" y="29818"/>
                      </a:cubicBezTo>
                      <a:cubicBezTo>
                        <a:pt x="14316" y="29818"/>
                        <a:pt x="14347" y="29788"/>
                        <a:pt x="14377" y="29818"/>
                      </a:cubicBezTo>
                      <a:cubicBezTo>
                        <a:pt x="14560" y="29849"/>
                        <a:pt x="14742" y="29940"/>
                        <a:pt x="14924" y="30061"/>
                      </a:cubicBezTo>
                      <a:cubicBezTo>
                        <a:pt x="15107" y="30213"/>
                        <a:pt x="15289" y="30153"/>
                        <a:pt x="15411" y="29909"/>
                      </a:cubicBezTo>
                      <a:cubicBezTo>
                        <a:pt x="15563" y="29666"/>
                        <a:pt x="15654" y="29332"/>
                        <a:pt x="15623" y="29028"/>
                      </a:cubicBezTo>
                      <a:lnTo>
                        <a:pt x="15593" y="29028"/>
                      </a:lnTo>
                      <a:lnTo>
                        <a:pt x="15593" y="29028"/>
                      </a:lnTo>
                      <a:cubicBezTo>
                        <a:pt x="15380" y="28998"/>
                        <a:pt x="15137" y="29089"/>
                        <a:pt x="15015" y="29271"/>
                      </a:cubicBezTo>
                      <a:cubicBezTo>
                        <a:pt x="14924" y="29332"/>
                        <a:pt x="14924" y="29454"/>
                        <a:pt x="14985" y="29514"/>
                      </a:cubicBezTo>
                      <a:cubicBezTo>
                        <a:pt x="15015" y="29606"/>
                        <a:pt x="15076" y="29666"/>
                        <a:pt x="15137" y="29757"/>
                      </a:cubicBezTo>
                      <a:cubicBezTo>
                        <a:pt x="15167" y="29849"/>
                        <a:pt x="15137" y="29849"/>
                        <a:pt x="15107" y="29879"/>
                      </a:cubicBezTo>
                      <a:cubicBezTo>
                        <a:pt x="15076" y="29879"/>
                        <a:pt x="15015" y="29879"/>
                        <a:pt x="14985" y="29879"/>
                      </a:cubicBezTo>
                      <a:lnTo>
                        <a:pt x="14924" y="29818"/>
                      </a:lnTo>
                      <a:cubicBezTo>
                        <a:pt x="14772" y="29697"/>
                        <a:pt x="14712" y="29484"/>
                        <a:pt x="14529" y="29393"/>
                      </a:cubicBezTo>
                      <a:cubicBezTo>
                        <a:pt x="14499" y="29393"/>
                        <a:pt x="14499" y="29302"/>
                        <a:pt x="14529" y="29271"/>
                      </a:cubicBezTo>
                      <a:cubicBezTo>
                        <a:pt x="14529" y="29089"/>
                        <a:pt x="14651" y="28967"/>
                        <a:pt x="14803" y="28906"/>
                      </a:cubicBezTo>
                      <a:cubicBezTo>
                        <a:pt x="14833" y="28876"/>
                        <a:pt x="14833" y="28846"/>
                        <a:pt x="14803" y="28785"/>
                      </a:cubicBezTo>
                      <a:cubicBezTo>
                        <a:pt x="14772" y="28754"/>
                        <a:pt x="14772" y="28754"/>
                        <a:pt x="14742" y="28754"/>
                      </a:cubicBezTo>
                      <a:cubicBezTo>
                        <a:pt x="14529" y="28663"/>
                        <a:pt x="14438" y="28420"/>
                        <a:pt x="14560" y="28238"/>
                      </a:cubicBezTo>
                      <a:cubicBezTo>
                        <a:pt x="14620" y="28116"/>
                        <a:pt x="14620" y="28025"/>
                        <a:pt x="14620" y="27903"/>
                      </a:cubicBezTo>
                      <a:cubicBezTo>
                        <a:pt x="14620" y="27843"/>
                        <a:pt x="14529" y="27751"/>
                        <a:pt x="14499" y="27782"/>
                      </a:cubicBezTo>
                      <a:cubicBezTo>
                        <a:pt x="14438" y="27782"/>
                        <a:pt x="14408" y="27782"/>
                        <a:pt x="14347" y="27812"/>
                      </a:cubicBezTo>
                      <a:cubicBezTo>
                        <a:pt x="14104" y="27964"/>
                        <a:pt x="13921" y="28177"/>
                        <a:pt x="13617" y="28299"/>
                      </a:cubicBezTo>
                      <a:cubicBezTo>
                        <a:pt x="13587" y="28299"/>
                        <a:pt x="13556" y="28359"/>
                        <a:pt x="13556" y="28390"/>
                      </a:cubicBezTo>
                      <a:cubicBezTo>
                        <a:pt x="13556" y="28663"/>
                        <a:pt x="13374" y="28906"/>
                        <a:pt x="13496" y="29180"/>
                      </a:cubicBezTo>
                      <a:cubicBezTo>
                        <a:pt x="13496" y="29210"/>
                        <a:pt x="13465" y="29271"/>
                        <a:pt x="13435" y="29302"/>
                      </a:cubicBezTo>
                      <a:cubicBezTo>
                        <a:pt x="13405" y="29393"/>
                        <a:pt x="13435" y="29484"/>
                        <a:pt x="13496" y="29575"/>
                      </a:cubicBezTo>
                      <a:cubicBezTo>
                        <a:pt x="13556" y="29606"/>
                        <a:pt x="13587" y="29666"/>
                        <a:pt x="13617" y="29727"/>
                      </a:cubicBezTo>
                      <a:cubicBezTo>
                        <a:pt x="13678" y="30001"/>
                        <a:pt x="13739" y="30305"/>
                        <a:pt x="13800" y="30578"/>
                      </a:cubicBezTo>
                      <a:cubicBezTo>
                        <a:pt x="13800" y="30730"/>
                        <a:pt x="13587" y="30973"/>
                        <a:pt x="13435" y="30943"/>
                      </a:cubicBezTo>
                      <a:cubicBezTo>
                        <a:pt x="13283" y="30882"/>
                        <a:pt x="13070" y="30882"/>
                        <a:pt x="12918" y="30973"/>
                      </a:cubicBezTo>
                      <a:cubicBezTo>
                        <a:pt x="12766" y="31065"/>
                        <a:pt x="12645" y="31125"/>
                        <a:pt x="12462" y="31156"/>
                      </a:cubicBezTo>
                      <a:cubicBezTo>
                        <a:pt x="12280" y="31186"/>
                        <a:pt x="12098" y="31277"/>
                        <a:pt x="11915" y="31399"/>
                      </a:cubicBezTo>
                      <a:cubicBezTo>
                        <a:pt x="11763" y="31460"/>
                        <a:pt x="11642" y="31612"/>
                        <a:pt x="11581" y="31794"/>
                      </a:cubicBezTo>
                      <a:cubicBezTo>
                        <a:pt x="11520" y="32189"/>
                        <a:pt x="11277" y="32554"/>
                        <a:pt x="10912" y="32767"/>
                      </a:cubicBezTo>
                      <a:cubicBezTo>
                        <a:pt x="10821" y="32858"/>
                        <a:pt x="10669" y="32888"/>
                        <a:pt x="10578" y="32979"/>
                      </a:cubicBezTo>
                      <a:cubicBezTo>
                        <a:pt x="10517" y="33010"/>
                        <a:pt x="10456" y="33071"/>
                        <a:pt x="10426" y="33131"/>
                      </a:cubicBezTo>
                      <a:cubicBezTo>
                        <a:pt x="10395" y="33223"/>
                        <a:pt x="10395" y="33314"/>
                        <a:pt x="10365" y="33375"/>
                      </a:cubicBezTo>
                      <a:cubicBezTo>
                        <a:pt x="10335" y="33527"/>
                        <a:pt x="10213" y="33618"/>
                        <a:pt x="10091" y="33648"/>
                      </a:cubicBezTo>
                      <a:cubicBezTo>
                        <a:pt x="10031" y="33679"/>
                        <a:pt x="9939" y="33709"/>
                        <a:pt x="9879" y="33709"/>
                      </a:cubicBezTo>
                      <a:cubicBezTo>
                        <a:pt x="9787" y="33739"/>
                        <a:pt x="9696" y="33831"/>
                        <a:pt x="9635" y="33922"/>
                      </a:cubicBezTo>
                      <a:cubicBezTo>
                        <a:pt x="9575" y="34074"/>
                        <a:pt x="9423" y="34074"/>
                        <a:pt x="9271" y="34074"/>
                      </a:cubicBezTo>
                      <a:cubicBezTo>
                        <a:pt x="9180" y="34043"/>
                        <a:pt x="9058" y="33982"/>
                        <a:pt x="8967" y="33922"/>
                      </a:cubicBezTo>
                      <a:cubicBezTo>
                        <a:pt x="8936" y="33891"/>
                        <a:pt x="8845" y="33861"/>
                        <a:pt x="8784" y="33861"/>
                      </a:cubicBezTo>
                      <a:cubicBezTo>
                        <a:pt x="8724" y="33861"/>
                        <a:pt x="8632" y="33952"/>
                        <a:pt x="8663" y="34013"/>
                      </a:cubicBezTo>
                      <a:cubicBezTo>
                        <a:pt x="8693" y="34134"/>
                        <a:pt x="8724" y="34256"/>
                        <a:pt x="8754" y="34378"/>
                      </a:cubicBezTo>
                      <a:cubicBezTo>
                        <a:pt x="8784" y="34499"/>
                        <a:pt x="8693" y="34560"/>
                        <a:pt x="8602" y="34560"/>
                      </a:cubicBezTo>
                      <a:cubicBezTo>
                        <a:pt x="8420" y="34560"/>
                        <a:pt x="8268" y="34560"/>
                        <a:pt x="8116" y="34499"/>
                      </a:cubicBezTo>
                      <a:cubicBezTo>
                        <a:pt x="8055" y="34438"/>
                        <a:pt x="7964" y="34378"/>
                        <a:pt x="7872" y="34378"/>
                      </a:cubicBezTo>
                      <a:cubicBezTo>
                        <a:pt x="7690" y="34408"/>
                        <a:pt x="7538" y="34469"/>
                        <a:pt x="7356" y="34530"/>
                      </a:cubicBezTo>
                      <a:cubicBezTo>
                        <a:pt x="7295" y="34560"/>
                        <a:pt x="7265" y="34621"/>
                        <a:pt x="7265" y="34682"/>
                      </a:cubicBezTo>
                      <a:cubicBezTo>
                        <a:pt x="7295" y="34925"/>
                        <a:pt x="7325" y="35138"/>
                        <a:pt x="7629" y="35168"/>
                      </a:cubicBezTo>
                      <a:cubicBezTo>
                        <a:pt x="7781" y="35168"/>
                        <a:pt x="7903" y="35259"/>
                        <a:pt x="8024" y="35289"/>
                      </a:cubicBezTo>
                      <a:cubicBezTo>
                        <a:pt x="8207" y="35350"/>
                        <a:pt x="8389" y="35472"/>
                        <a:pt x="8450" y="35685"/>
                      </a:cubicBezTo>
                      <a:cubicBezTo>
                        <a:pt x="8511" y="35867"/>
                        <a:pt x="8663" y="36049"/>
                        <a:pt x="8845" y="36141"/>
                      </a:cubicBezTo>
                      <a:cubicBezTo>
                        <a:pt x="8967" y="36232"/>
                        <a:pt x="9028" y="36353"/>
                        <a:pt x="8997" y="36505"/>
                      </a:cubicBezTo>
                      <a:cubicBezTo>
                        <a:pt x="8997" y="36870"/>
                        <a:pt x="8967" y="37235"/>
                        <a:pt x="8936" y="37569"/>
                      </a:cubicBezTo>
                      <a:cubicBezTo>
                        <a:pt x="8906" y="37721"/>
                        <a:pt x="8876" y="37843"/>
                        <a:pt x="8815" y="37964"/>
                      </a:cubicBezTo>
                      <a:cubicBezTo>
                        <a:pt x="8784" y="38086"/>
                        <a:pt x="8632" y="38207"/>
                        <a:pt x="8511" y="38147"/>
                      </a:cubicBezTo>
                      <a:cubicBezTo>
                        <a:pt x="8268" y="38055"/>
                        <a:pt x="7994" y="38177"/>
                        <a:pt x="7781" y="38055"/>
                      </a:cubicBezTo>
                      <a:cubicBezTo>
                        <a:pt x="7721" y="38025"/>
                        <a:pt x="7629" y="38025"/>
                        <a:pt x="7569" y="38055"/>
                      </a:cubicBezTo>
                      <a:cubicBezTo>
                        <a:pt x="7356" y="38116"/>
                        <a:pt x="7113" y="38116"/>
                        <a:pt x="6900" y="38025"/>
                      </a:cubicBezTo>
                      <a:cubicBezTo>
                        <a:pt x="6657" y="37934"/>
                        <a:pt x="6414" y="37934"/>
                        <a:pt x="6170" y="37964"/>
                      </a:cubicBezTo>
                      <a:cubicBezTo>
                        <a:pt x="6110" y="37995"/>
                        <a:pt x="6049" y="37995"/>
                        <a:pt x="5958" y="37964"/>
                      </a:cubicBezTo>
                      <a:cubicBezTo>
                        <a:pt x="5714" y="37843"/>
                        <a:pt x="5410" y="37904"/>
                        <a:pt x="5228" y="38116"/>
                      </a:cubicBezTo>
                      <a:cubicBezTo>
                        <a:pt x="5198" y="38147"/>
                        <a:pt x="5106" y="38147"/>
                        <a:pt x="5046" y="38177"/>
                      </a:cubicBezTo>
                      <a:cubicBezTo>
                        <a:pt x="5015" y="38207"/>
                        <a:pt x="4955" y="38207"/>
                        <a:pt x="4924" y="38238"/>
                      </a:cubicBezTo>
                      <a:cubicBezTo>
                        <a:pt x="4833" y="38268"/>
                        <a:pt x="4772" y="38390"/>
                        <a:pt x="4833" y="38481"/>
                      </a:cubicBezTo>
                      <a:cubicBezTo>
                        <a:pt x="4955" y="38694"/>
                        <a:pt x="4985" y="38937"/>
                        <a:pt x="4955" y="39180"/>
                      </a:cubicBezTo>
                      <a:lnTo>
                        <a:pt x="4955" y="39241"/>
                      </a:lnTo>
                      <a:cubicBezTo>
                        <a:pt x="5046" y="39727"/>
                        <a:pt x="4955" y="40244"/>
                        <a:pt x="4742" y="40700"/>
                      </a:cubicBezTo>
                      <a:cubicBezTo>
                        <a:pt x="4681" y="40821"/>
                        <a:pt x="4620" y="40943"/>
                        <a:pt x="4590" y="41095"/>
                      </a:cubicBezTo>
                      <a:cubicBezTo>
                        <a:pt x="4559" y="41156"/>
                        <a:pt x="4559" y="41277"/>
                        <a:pt x="4620" y="41338"/>
                      </a:cubicBezTo>
                      <a:cubicBezTo>
                        <a:pt x="4803" y="41551"/>
                        <a:pt x="4894" y="41855"/>
                        <a:pt x="4863" y="42159"/>
                      </a:cubicBezTo>
                      <a:cubicBezTo>
                        <a:pt x="4863" y="42189"/>
                        <a:pt x="4863" y="42250"/>
                        <a:pt x="4863" y="42280"/>
                      </a:cubicBezTo>
                      <a:cubicBezTo>
                        <a:pt x="4863" y="42341"/>
                        <a:pt x="4894" y="42372"/>
                        <a:pt x="4955" y="42402"/>
                      </a:cubicBezTo>
                      <a:cubicBezTo>
                        <a:pt x="5106" y="42463"/>
                        <a:pt x="5289" y="42493"/>
                        <a:pt x="5471" y="42493"/>
                      </a:cubicBezTo>
                      <a:cubicBezTo>
                        <a:pt x="5562" y="42463"/>
                        <a:pt x="5654" y="42463"/>
                        <a:pt x="5745" y="42463"/>
                      </a:cubicBezTo>
                      <a:cubicBezTo>
                        <a:pt x="5836" y="42463"/>
                        <a:pt x="5958" y="42493"/>
                        <a:pt x="6018" y="42584"/>
                      </a:cubicBezTo>
                      <a:cubicBezTo>
                        <a:pt x="6110" y="42736"/>
                        <a:pt x="6201" y="42858"/>
                        <a:pt x="6292" y="43010"/>
                      </a:cubicBezTo>
                      <a:cubicBezTo>
                        <a:pt x="6383" y="43162"/>
                        <a:pt x="6565" y="43192"/>
                        <a:pt x="6748" y="43132"/>
                      </a:cubicBezTo>
                      <a:cubicBezTo>
                        <a:pt x="6839" y="43071"/>
                        <a:pt x="6930" y="43010"/>
                        <a:pt x="7021" y="42949"/>
                      </a:cubicBezTo>
                      <a:cubicBezTo>
                        <a:pt x="7234" y="42797"/>
                        <a:pt x="7508" y="42706"/>
                        <a:pt x="7781" y="42736"/>
                      </a:cubicBezTo>
                      <a:cubicBezTo>
                        <a:pt x="7994" y="42736"/>
                        <a:pt x="8207" y="42736"/>
                        <a:pt x="8389" y="42706"/>
                      </a:cubicBezTo>
                      <a:cubicBezTo>
                        <a:pt x="8511" y="42706"/>
                        <a:pt x="8632" y="42645"/>
                        <a:pt x="8693" y="42554"/>
                      </a:cubicBezTo>
                      <a:cubicBezTo>
                        <a:pt x="8754" y="42432"/>
                        <a:pt x="8876" y="42372"/>
                        <a:pt x="8997" y="42311"/>
                      </a:cubicBezTo>
                      <a:cubicBezTo>
                        <a:pt x="9149" y="42280"/>
                        <a:pt x="9240" y="42189"/>
                        <a:pt x="9271" y="42037"/>
                      </a:cubicBezTo>
                      <a:cubicBezTo>
                        <a:pt x="9331" y="41855"/>
                        <a:pt x="9453" y="41673"/>
                        <a:pt x="9605" y="41521"/>
                      </a:cubicBezTo>
                      <a:cubicBezTo>
                        <a:pt x="9666" y="41460"/>
                        <a:pt x="9696" y="41369"/>
                        <a:pt x="9635" y="41277"/>
                      </a:cubicBezTo>
                      <a:cubicBezTo>
                        <a:pt x="9392" y="40943"/>
                        <a:pt x="9514" y="40700"/>
                        <a:pt x="9757" y="40457"/>
                      </a:cubicBezTo>
                      <a:lnTo>
                        <a:pt x="9939" y="40244"/>
                      </a:lnTo>
                      <a:cubicBezTo>
                        <a:pt x="10122" y="40031"/>
                        <a:pt x="10274" y="39818"/>
                        <a:pt x="10578" y="39788"/>
                      </a:cubicBezTo>
                      <a:cubicBezTo>
                        <a:pt x="10912" y="39697"/>
                        <a:pt x="11125" y="39423"/>
                        <a:pt x="11125" y="39089"/>
                      </a:cubicBezTo>
                      <a:cubicBezTo>
                        <a:pt x="11155" y="38967"/>
                        <a:pt x="11155" y="38815"/>
                        <a:pt x="11186" y="38694"/>
                      </a:cubicBezTo>
                      <a:cubicBezTo>
                        <a:pt x="11186" y="38633"/>
                        <a:pt x="11216" y="38542"/>
                        <a:pt x="11216" y="38481"/>
                      </a:cubicBezTo>
                      <a:cubicBezTo>
                        <a:pt x="11277" y="38299"/>
                        <a:pt x="11459" y="38207"/>
                        <a:pt x="11642" y="38207"/>
                      </a:cubicBezTo>
                      <a:cubicBezTo>
                        <a:pt x="11946" y="38238"/>
                        <a:pt x="12280" y="38329"/>
                        <a:pt x="12553" y="38451"/>
                      </a:cubicBezTo>
                      <a:cubicBezTo>
                        <a:pt x="12675" y="38572"/>
                        <a:pt x="12827" y="38542"/>
                        <a:pt x="12918" y="38390"/>
                      </a:cubicBezTo>
                      <a:cubicBezTo>
                        <a:pt x="13101" y="38177"/>
                        <a:pt x="13313" y="38025"/>
                        <a:pt x="13587" y="37934"/>
                      </a:cubicBezTo>
                      <a:cubicBezTo>
                        <a:pt x="13678" y="37904"/>
                        <a:pt x="13739" y="37843"/>
                        <a:pt x="13800" y="37782"/>
                      </a:cubicBezTo>
                      <a:cubicBezTo>
                        <a:pt x="13921" y="37600"/>
                        <a:pt x="14164" y="37569"/>
                        <a:pt x="14347" y="37660"/>
                      </a:cubicBezTo>
                      <a:cubicBezTo>
                        <a:pt x="14560" y="37721"/>
                        <a:pt x="14712" y="37873"/>
                        <a:pt x="14803" y="38025"/>
                      </a:cubicBezTo>
                      <a:cubicBezTo>
                        <a:pt x="14864" y="38207"/>
                        <a:pt x="14955" y="38359"/>
                        <a:pt x="15046" y="38511"/>
                      </a:cubicBezTo>
                      <a:cubicBezTo>
                        <a:pt x="15319" y="38785"/>
                        <a:pt x="15593" y="39028"/>
                        <a:pt x="15836" y="39332"/>
                      </a:cubicBezTo>
                      <a:cubicBezTo>
                        <a:pt x="16019" y="39545"/>
                        <a:pt x="16262" y="39697"/>
                        <a:pt x="16535" y="39758"/>
                      </a:cubicBezTo>
                      <a:cubicBezTo>
                        <a:pt x="16809" y="39879"/>
                        <a:pt x="17082" y="40062"/>
                        <a:pt x="17326" y="40244"/>
                      </a:cubicBezTo>
                      <a:cubicBezTo>
                        <a:pt x="17417" y="40426"/>
                        <a:pt x="17538" y="40548"/>
                        <a:pt x="17721" y="40609"/>
                      </a:cubicBezTo>
                      <a:cubicBezTo>
                        <a:pt x="17781" y="40639"/>
                        <a:pt x="17842" y="40700"/>
                        <a:pt x="17873" y="40730"/>
                      </a:cubicBezTo>
                      <a:cubicBezTo>
                        <a:pt x="17933" y="40913"/>
                        <a:pt x="17994" y="41095"/>
                        <a:pt x="18055" y="41247"/>
                      </a:cubicBezTo>
                      <a:cubicBezTo>
                        <a:pt x="18055" y="41308"/>
                        <a:pt x="18055" y="41338"/>
                        <a:pt x="18055" y="41399"/>
                      </a:cubicBezTo>
                      <a:cubicBezTo>
                        <a:pt x="17964" y="41581"/>
                        <a:pt x="17903" y="41764"/>
                        <a:pt x="17660" y="41794"/>
                      </a:cubicBezTo>
                      <a:cubicBezTo>
                        <a:pt x="17265" y="41885"/>
                        <a:pt x="16839" y="41946"/>
                        <a:pt x="16444" y="41916"/>
                      </a:cubicBezTo>
                      <a:cubicBezTo>
                        <a:pt x="16383" y="41916"/>
                        <a:pt x="16323" y="41916"/>
                        <a:pt x="16262" y="41946"/>
                      </a:cubicBezTo>
                      <a:cubicBezTo>
                        <a:pt x="16231" y="41977"/>
                        <a:pt x="16201" y="42037"/>
                        <a:pt x="16171" y="42068"/>
                      </a:cubicBezTo>
                      <a:cubicBezTo>
                        <a:pt x="16171" y="42098"/>
                        <a:pt x="16171" y="42159"/>
                        <a:pt x="16201" y="42189"/>
                      </a:cubicBezTo>
                      <a:cubicBezTo>
                        <a:pt x="16353" y="42280"/>
                        <a:pt x="16474" y="42341"/>
                        <a:pt x="16626" y="42432"/>
                      </a:cubicBezTo>
                      <a:cubicBezTo>
                        <a:pt x="16900" y="42584"/>
                        <a:pt x="17174" y="42706"/>
                        <a:pt x="17447" y="42858"/>
                      </a:cubicBezTo>
                      <a:cubicBezTo>
                        <a:pt x="17538" y="42888"/>
                        <a:pt x="17599" y="42858"/>
                        <a:pt x="17630" y="42797"/>
                      </a:cubicBezTo>
                      <a:cubicBezTo>
                        <a:pt x="17660" y="42736"/>
                        <a:pt x="17690" y="42645"/>
                        <a:pt x="17690" y="42584"/>
                      </a:cubicBezTo>
                      <a:cubicBezTo>
                        <a:pt x="17690" y="42493"/>
                        <a:pt x="17660" y="42402"/>
                        <a:pt x="17660" y="42311"/>
                      </a:cubicBezTo>
                      <a:cubicBezTo>
                        <a:pt x="17660" y="42189"/>
                        <a:pt x="17781" y="42068"/>
                        <a:pt x="17933" y="42068"/>
                      </a:cubicBezTo>
                      <a:cubicBezTo>
                        <a:pt x="18055" y="42098"/>
                        <a:pt x="18207" y="42037"/>
                        <a:pt x="18268" y="41916"/>
                      </a:cubicBezTo>
                      <a:cubicBezTo>
                        <a:pt x="18389" y="41703"/>
                        <a:pt x="18481" y="41521"/>
                        <a:pt x="18602" y="41308"/>
                      </a:cubicBezTo>
                      <a:cubicBezTo>
                        <a:pt x="18663" y="41186"/>
                        <a:pt x="18633" y="41065"/>
                        <a:pt x="18572" y="40943"/>
                      </a:cubicBezTo>
                      <a:cubicBezTo>
                        <a:pt x="18541" y="40882"/>
                        <a:pt x="18481" y="40821"/>
                        <a:pt x="18481" y="40761"/>
                      </a:cubicBezTo>
                      <a:cubicBezTo>
                        <a:pt x="18450" y="40670"/>
                        <a:pt x="18450" y="40578"/>
                        <a:pt x="18481" y="40487"/>
                      </a:cubicBezTo>
                      <a:cubicBezTo>
                        <a:pt x="18511" y="40366"/>
                        <a:pt x="18663" y="40305"/>
                        <a:pt x="18815" y="40366"/>
                      </a:cubicBezTo>
                      <a:cubicBezTo>
                        <a:pt x="18906" y="40457"/>
                        <a:pt x="18997" y="40548"/>
                        <a:pt x="19119" y="40639"/>
                      </a:cubicBezTo>
                      <a:cubicBezTo>
                        <a:pt x="19149" y="40639"/>
                        <a:pt x="19180" y="40639"/>
                        <a:pt x="19210" y="40609"/>
                      </a:cubicBezTo>
                      <a:cubicBezTo>
                        <a:pt x="19332" y="40487"/>
                        <a:pt x="19301" y="40305"/>
                        <a:pt x="19210" y="40214"/>
                      </a:cubicBezTo>
                      <a:cubicBezTo>
                        <a:pt x="18876" y="39970"/>
                        <a:pt x="18511" y="39788"/>
                        <a:pt x="18146" y="39636"/>
                      </a:cubicBezTo>
                      <a:cubicBezTo>
                        <a:pt x="17994" y="39575"/>
                        <a:pt x="17964" y="39484"/>
                        <a:pt x="17964" y="39363"/>
                      </a:cubicBezTo>
                      <a:cubicBezTo>
                        <a:pt x="17964" y="39332"/>
                        <a:pt x="17933" y="39302"/>
                        <a:pt x="17903" y="39271"/>
                      </a:cubicBezTo>
                      <a:cubicBezTo>
                        <a:pt x="17812" y="39241"/>
                        <a:pt x="17721" y="39211"/>
                        <a:pt x="17630" y="39211"/>
                      </a:cubicBezTo>
                      <a:cubicBezTo>
                        <a:pt x="17417" y="39211"/>
                        <a:pt x="17234" y="39089"/>
                        <a:pt x="17113" y="38937"/>
                      </a:cubicBezTo>
                      <a:cubicBezTo>
                        <a:pt x="16991" y="38815"/>
                        <a:pt x="16900" y="38694"/>
                        <a:pt x="16839" y="38572"/>
                      </a:cubicBezTo>
                      <a:cubicBezTo>
                        <a:pt x="16718" y="38299"/>
                        <a:pt x="16535" y="38086"/>
                        <a:pt x="16323" y="37934"/>
                      </a:cubicBezTo>
                      <a:cubicBezTo>
                        <a:pt x="16231" y="37843"/>
                        <a:pt x="16140" y="37812"/>
                        <a:pt x="16049" y="37721"/>
                      </a:cubicBezTo>
                      <a:cubicBezTo>
                        <a:pt x="15927" y="37630"/>
                        <a:pt x="15867" y="37508"/>
                        <a:pt x="15897" y="37356"/>
                      </a:cubicBezTo>
                      <a:cubicBezTo>
                        <a:pt x="15897" y="37235"/>
                        <a:pt x="15897" y="37113"/>
                        <a:pt x="15927" y="37022"/>
                      </a:cubicBezTo>
                      <a:cubicBezTo>
                        <a:pt x="15927" y="36931"/>
                        <a:pt x="15958" y="36870"/>
                        <a:pt x="16019" y="36870"/>
                      </a:cubicBezTo>
                      <a:cubicBezTo>
                        <a:pt x="16110" y="36809"/>
                        <a:pt x="16231" y="36748"/>
                        <a:pt x="16353" y="36718"/>
                      </a:cubicBezTo>
                      <a:cubicBezTo>
                        <a:pt x="16383" y="36718"/>
                        <a:pt x="16414" y="36748"/>
                        <a:pt x="16444" y="36779"/>
                      </a:cubicBezTo>
                      <a:cubicBezTo>
                        <a:pt x="16474" y="36900"/>
                        <a:pt x="16474" y="36992"/>
                        <a:pt x="16535" y="37113"/>
                      </a:cubicBezTo>
                      <a:cubicBezTo>
                        <a:pt x="16566" y="37204"/>
                        <a:pt x="16626" y="37296"/>
                        <a:pt x="16718" y="37265"/>
                      </a:cubicBezTo>
                      <a:cubicBezTo>
                        <a:pt x="16870" y="37235"/>
                        <a:pt x="16961" y="37387"/>
                        <a:pt x="17113" y="37356"/>
                      </a:cubicBezTo>
                      <a:cubicBezTo>
                        <a:pt x="17204" y="37356"/>
                        <a:pt x="17295" y="37417"/>
                        <a:pt x="17295" y="37508"/>
                      </a:cubicBezTo>
                      <a:cubicBezTo>
                        <a:pt x="17417" y="37782"/>
                        <a:pt x="17599" y="38025"/>
                        <a:pt x="17873" y="38177"/>
                      </a:cubicBezTo>
                      <a:cubicBezTo>
                        <a:pt x="18055" y="38359"/>
                        <a:pt x="18298" y="38451"/>
                        <a:pt x="18541" y="38481"/>
                      </a:cubicBezTo>
                      <a:cubicBezTo>
                        <a:pt x="18633" y="38603"/>
                        <a:pt x="18754" y="38663"/>
                        <a:pt x="18876" y="38694"/>
                      </a:cubicBezTo>
                      <a:cubicBezTo>
                        <a:pt x="19028" y="38724"/>
                        <a:pt x="19180" y="38815"/>
                        <a:pt x="19271" y="38937"/>
                      </a:cubicBezTo>
                      <a:cubicBezTo>
                        <a:pt x="19392" y="39059"/>
                        <a:pt x="19514" y="39211"/>
                        <a:pt x="19666" y="39332"/>
                      </a:cubicBezTo>
                      <a:cubicBezTo>
                        <a:pt x="19727" y="39393"/>
                        <a:pt x="19757" y="39484"/>
                        <a:pt x="19757" y="39575"/>
                      </a:cubicBezTo>
                      <a:lnTo>
                        <a:pt x="19757" y="40001"/>
                      </a:lnTo>
                      <a:cubicBezTo>
                        <a:pt x="19696" y="40214"/>
                        <a:pt x="19788" y="40457"/>
                        <a:pt x="19970" y="40578"/>
                      </a:cubicBezTo>
                      <a:cubicBezTo>
                        <a:pt x="19970" y="40578"/>
                        <a:pt x="20000" y="40639"/>
                        <a:pt x="20000" y="40639"/>
                      </a:cubicBezTo>
                      <a:cubicBezTo>
                        <a:pt x="19940" y="40852"/>
                        <a:pt x="20092" y="40913"/>
                        <a:pt x="20213" y="41034"/>
                      </a:cubicBezTo>
                      <a:cubicBezTo>
                        <a:pt x="20304" y="41125"/>
                        <a:pt x="20426" y="41217"/>
                        <a:pt x="20517" y="41308"/>
                      </a:cubicBezTo>
                      <a:cubicBezTo>
                        <a:pt x="20548" y="41521"/>
                        <a:pt x="20760" y="41612"/>
                        <a:pt x="20760" y="41825"/>
                      </a:cubicBezTo>
                      <a:cubicBezTo>
                        <a:pt x="20821" y="41885"/>
                        <a:pt x="20821" y="41916"/>
                        <a:pt x="20760" y="41946"/>
                      </a:cubicBezTo>
                      <a:lnTo>
                        <a:pt x="20760" y="42098"/>
                      </a:lnTo>
                      <a:cubicBezTo>
                        <a:pt x="20973" y="42220"/>
                        <a:pt x="21095" y="42402"/>
                        <a:pt x="21155" y="42615"/>
                      </a:cubicBezTo>
                      <a:cubicBezTo>
                        <a:pt x="21155" y="42676"/>
                        <a:pt x="21216" y="42736"/>
                        <a:pt x="21277" y="42736"/>
                      </a:cubicBezTo>
                      <a:cubicBezTo>
                        <a:pt x="21459" y="42828"/>
                        <a:pt x="21642" y="42858"/>
                        <a:pt x="21824" y="42858"/>
                      </a:cubicBezTo>
                      <a:cubicBezTo>
                        <a:pt x="21885" y="42858"/>
                        <a:pt x="21946" y="42797"/>
                        <a:pt x="21915" y="42736"/>
                      </a:cubicBezTo>
                      <a:cubicBezTo>
                        <a:pt x="21824" y="42493"/>
                        <a:pt x="22067" y="42341"/>
                        <a:pt x="22037" y="42159"/>
                      </a:cubicBezTo>
                      <a:cubicBezTo>
                        <a:pt x="22037" y="42159"/>
                        <a:pt x="22098" y="42129"/>
                        <a:pt x="22098" y="42159"/>
                      </a:cubicBezTo>
                      <a:cubicBezTo>
                        <a:pt x="22280" y="42220"/>
                        <a:pt x="22402" y="42068"/>
                        <a:pt x="22554" y="42037"/>
                      </a:cubicBezTo>
                      <a:cubicBezTo>
                        <a:pt x="22584" y="42037"/>
                        <a:pt x="22614" y="41977"/>
                        <a:pt x="22584" y="41916"/>
                      </a:cubicBezTo>
                      <a:cubicBezTo>
                        <a:pt x="22554" y="41733"/>
                        <a:pt x="22462" y="41581"/>
                        <a:pt x="22310" y="41460"/>
                      </a:cubicBezTo>
                      <a:cubicBezTo>
                        <a:pt x="22219" y="41429"/>
                        <a:pt x="22158" y="41369"/>
                        <a:pt x="22098" y="41308"/>
                      </a:cubicBezTo>
                      <a:cubicBezTo>
                        <a:pt x="21915" y="41065"/>
                        <a:pt x="21763" y="40821"/>
                        <a:pt x="21611" y="40578"/>
                      </a:cubicBezTo>
                      <a:cubicBezTo>
                        <a:pt x="21581" y="40548"/>
                        <a:pt x="21581" y="40487"/>
                        <a:pt x="21611" y="40457"/>
                      </a:cubicBezTo>
                      <a:cubicBezTo>
                        <a:pt x="21611" y="40426"/>
                        <a:pt x="21611" y="40396"/>
                        <a:pt x="21611" y="40396"/>
                      </a:cubicBezTo>
                      <a:cubicBezTo>
                        <a:pt x="21642" y="40335"/>
                        <a:pt x="21672" y="40335"/>
                        <a:pt x="21733" y="40396"/>
                      </a:cubicBezTo>
                      <a:cubicBezTo>
                        <a:pt x="21763" y="40426"/>
                        <a:pt x="21794" y="40457"/>
                        <a:pt x="21824" y="40487"/>
                      </a:cubicBezTo>
                      <a:cubicBezTo>
                        <a:pt x="22007" y="40639"/>
                        <a:pt x="22189" y="40609"/>
                        <a:pt x="22280" y="40366"/>
                      </a:cubicBezTo>
                      <a:cubicBezTo>
                        <a:pt x="22310" y="40274"/>
                        <a:pt x="22341" y="40183"/>
                        <a:pt x="22402" y="40122"/>
                      </a:cubicBezTo>
                      <a:cubicBezTo>
                        <a:pt x="22432" y="40092"/>
                        <a:pt x="22462" y="40062"/>
                        <a:pt x="22493" y="40062"/>
                      </a:cubicBezTo>
                      <a:cubicBezTo>
                        <a:pt x="22584" y="40092"/>
                        <a:pt x="22675" y="40122"/>
                        <a:pt x="22766" y="40062"/>
                      </a:cubicBezTo>
                      <a:cubicBezTo>
                        <a:pt x="22858" y="40001"/>
                        <a:pt x="23010" y="39970"/>
                        <a:pt x="23131" y="40001"/>
                      </a:cubicBezTo>
                      <a:cubicBezTo>
                        <a:pt x="23314" y="40031"/>
                        <a:pt x="23465" y="40183"/>
                        <a:pt x="23465" y="40366"/>
                      </a:cubicBezTo>
                      <a:cubicBezTo>
                        <a:pt x="23496" y="40639"/>
                        <a:pt x="23465" y="40913"/>
                        <a:pt x="23405" y="41186"/>
                      </a:cubicBezTo>
                      <a:cubicBezTo>
                        <a:pt x="23405" y="41247"/>
                        <a:pt x="23465" y="41308"/>
                        <a:pt x="23526" y="41308"/>
                      </a:cubicBezTo>
                      <a:lnTo>
                        <a:pt x="23709" y="41308"/>
                      </a:lnTo>
                      <a:cubicBezTo>
                        <a:pt x="23739" y="41308"/>
                        <a:pt x="23769" y="41308"/>
                        <a:pt x="23800" y="41308"/>
                      </a:cubicBezTo>
                      <a:cubicBezTo>
                        <a:pt x="23800" y="41308"/>
                        <a:pt x="23830" y="41338"/>
                        <a:pt x="23830" y="41369"/>
                      </a:cubicBezTo>
                      <a:cubicBezTo>
                        <a:pt x="23861" y="41399"/>
                        <a:pt x="23861" y="41460"/>
                        <a:pt x="23830" y="41490"/>
                      </a:cubicBezTo>
                      <a:cubicBezTo>
                        <a:pt x="23769" y="41612"/>
                        <a:pt x="23587" y="41612"/>
                        <a:pt x="23496" y="41673"/>
                      </a:cubicBezTo>
                      <a:cubicBezTo>
                        <a:pt x="23465" y="41673"/>
                        <a:pt x="23435" y="41703"/>
                        <a:pt x="23435" y="41703"/>
                      </a:cubicBezTo>
                      <a:cubicBezTo>
                        <a:pt x="23405" y="41764"/>
                        <a:pt x="23435" y="41825"/>
                        <a:pt x="23465" y="41825"/>
                      </a:cubicBezTo>
                      <a:lnTo>
                        <a:pt x="23709" y="41946"/>
                      </a:lnTo>
                      <a:cubicBezTo>
                        <a:pt x="23769" y="41977"/>
                        <a:pt x="23830" y="42007"/>
                        <a:pt x="23891" y="42068"/>
                      </a:cubicBezTo>
                      <a:cubicBezTo>
                        <a:pt x="23982" y="42129"/>
                        <a:pt x="23800" y="42220"/>
                        <a:pt x="23891" y="42280"/>
                      </a:cubicBezTo>
                      <a:cubicBezTo>
                        <a:pt x="24013" y="42341"/>
                        <a:pt x="24104" y="42432"/>
                        <a:pt x="24195" y="42554"/>
                      </a:cubicBezTo>
                      <a:cubicBezTo>
                        <a:pt x="24256" y="42676"/>
                        <a:pt x="24377" y="42736"/>
                        <a:pt x="24469" y="42828"/>
                      </a:cubicBezTo>
                      <a:cubicBezTo>
                        <a:pt x="24529" y="42919"/>
                        <a:pt x="24621" y="42919"/>
                        <a:pt x="24712" y="42888"/>
                      </a:cubicBezTo>
                      <a:cubicBezTo>
                        <a:pt x="24894" y="42858"/>
                        <a:pt x="25076" y="42919"/>
                        <a:pt x="25198" y="43071"/>
                      </a:cubicBezTo>
                      <a:cubicBezTo>
                        <a:pt x="25228" y="43132"/>
                        <a:pt x="25289" y="43162"/>
                        <a:pt x="25350" y="43192"/>
                      </a:cubicBezTo>
                      <a:cubicBezTo>
                        <a:pt x="25380" y="43223"/>
                        <a:pt x="25441" y="43223"/>
                        <a:pt x="25472" y="43223"/>
                      </a:cubicBezTo>
                      <a:cubicBezTo>
                        <a:pt x="25715" y="43192"/>
                        <a:pt x="25928" y="43192"/>
                        <a:pt x="26080" y="42980"/>
                      </a:cubicBezTo>
                      <a:cubicBezTo>
                        <a:pt x="26171" y="42858"/>
                        <a:pt x="26353" y="42828"/>
                        <a:pt x="26505" y="42888"/>
                      </a:cubicBezTo>
                      <a:cubicBezTo>
                        <a:pt x="26657" y="42919"/>
                        <a:pt x="26809" y="43010"/>
                        <a:pt x="26931" y="43101"/>
                      </a:cubicBezTo>
                      <a:cubicBezTo>
                        <a:pt x="27083" y="43284"/>
                        <a:pt x="27326" y="43344"/>
                        <a:pt x="27569" y="43253"/>
                      </a:cubicBezTo>
                      <a:cubicBezTo>
                        <a:pt x="27812" y="43223"/>
                        <a:pt x="28025" y="43071"/>
                        <a:pt x="28207" y="42888"/>
                      </a:cubicBezTo>
                      <a:cubicBezTo>
                        <a:pt x="28238" y="42797"/>
                        <a:pt x="28359" y="42797"/>
                        <a:pt x="28450" y="42828"/>
                      </a:cubicBezTo>
                      <a:cubicBezTo>
                        <a:pt x="28602" y="42858"/>
                        <a:pt x="28785" y="42888"/>
                        <a:pt x="28967" y="42888"/>
                      </a:cubicBezTo>
                      <a:lnTo>
                        <a:pt x="28967" y="42858"/>
                      </a:lnTo>
                      <a:lnTo>
                        <a:pt x="28967" y="42888"/>
                      </a:lnTo>
                      <a:lnTo>
                        <a:pt x="28967" y="42888"/>
                      </a:lnTo>
                      <a:cubicBezTo>
                        <a:pt x="28906" y="43132"/>
                        <a:pt x="28876" y="43375"/>
                        <a:pt x="28937" y="43618"/>
                      </a:cubicBezTo>
                      <a:cubicBezTo>
                        <a:pt x="28998" y="43861"/>
                        <a:pt x="28967" y="44074"/>
                        <a:pt x="28906" y="44287"/>
                      </a:cubicBezTo>
                      <a:cubicBezTo>
                        <a:pt x="28846" y="44469"/>
                        <a:pt x="28815" y="44651"/>
                        <a:pt x="28724" y="44803"/>
                      </a:cubicBezTo>
                      <a:cubicBezTo>
                        <a:pt x="28633" y="45046"/>
                        <a:pt x="28542" y="45290"/>
                        <a:pt x="28481" y="45533"/>
                      </a:cubicBezTo>
                      <a:cubicBezTo>
                        <a:pt x="28450" y="45746"/>
                        <a:pt x="28329" y="45958"/>
                        <a:pt x="28177" y="46110"/>
                      </a:cubicBezTo>
                      <a:cubicBezTo>
                        <a:pt x="28116" y="46202"/>
                        <a:pt x="28055" y="46232"/>
                        <a:pt x="27964" y="46262"/>
                      </a:cubicBezTo>
                      <a:cubicBezTo>
                        <a:pt x="27599" y="46293"/>
                        <a:pt x="27265" y="46262"/>
                        <a:pt x="26931" y="46171"/>
                      </a:cubicBezTo>
                      <a:cubicBezTo>
                        <a:pt x="26809" y="46141"/>
                        <a:pt x="26687" y="46110"/>
                        <a:pt x="26566" y="46110"/>
                      </a:cubicBezTo>
                      <a:cubicBezTo>
                        <a:pt x="26262" y="46080"/>
                        <a:pt x="25958" y="46171"/>
                        <a:pt x="25715" y="46323"/>
                      </a:cubicBezTo>
                      <a:cubicBezTo>
                        <a:pt x="25593" y="46384"/>
                        <a:pt x="25472" y="46414"/>
                        <a:pt x="25350" y="46353"/>
                      </a:cubicBezTo>
                      <a:cubicBezTo>
                        <a:pt x="24864" y="46262"/>
                        <a:pt x="24377" y="46110"/>
                        <a:pt x="23891" y="46050"/>
                      </a:cubicBezTo>
                      <a:cubicBezTo>
                        <a:pt x="23678" y="46050"/>
                        <a:pt x="23526" y="46019"/>
                        <a:pt x="23344" y="45928"/>
                      </a:cubicBezTo>
                      <a:cubicBezTo>
                        <a:pt x="23131" y="45806"/>
                        <a:pt x="22888" y="45715"/>
                        <a:pt x="22645" y="45715"/>
                      </a:cubicBezTo>
                      <a:cubicBezTo>
                        <a:pt x="22432" y="45685"/>
                        <a:pt x="22250" y="45594"/>
                        <a:pt x="22098" y="45442"/>
                      </a:cubicBezTo>
                      <a:cubicBezTo>
                        <a:pt x="22037" y="45381"/>
                        <a:pt x="21946" y="45320"/>
                        <a:pt x="21855" y="45320"/>
                      </a:cubicBezTo>
                      <a:cubicBezTo>
                        <a:pt x="21490" y="45198"/>
                        <a:pt x="21095" y="45229"/>
                        <a:pt x="20730" y="45411"/>
                      </a:cubicBezTo>
                      <a:cubicBezTo>
                        <a:pt x="20456" y="45533"/>
                        <a:pt x="20304" y="45837"/>
                        <a:pt x="20365" y="46141"/>
                      </a:cubicBezTo>
                      <a:cubicBezTo>
                        <a:pt x="20396" y="46232"/>
                        <a:pt x="20426" y="46323"/>
                        <a:pt x="20456" y="46414"/>
                      </a:cubicBezTo>
                      <a:cubicBezTo>
                        <a:pt x="20456" y="46505"/>
                        <a:pt x="20426" y="46597"/>
                        <a:pt x="20365" y="46657"/>
                      </a:cubicBezTo>
                      <a:cubicBezTo>
                        <a:pt x="20335" y="46718"/>
                        <a:pt x="20304" y="46749"/>
                        <a:pt x="20244" y="46809"/>
                      </a:cubicBezTo>
                      <a:cubicBezTo>
                        <a:pt x="20122" y="46931"/>
                        <a:pt x="19940" y="46961"/>
                        <a:pt x="19788" y="46870"/>
                      </a:cubicBezTo>
                      <a:cubicBezTo>
                        <a:pt x="19727" y="46840"/>
                        <a:pt x="19666" y="46779"/>
                        <a:pt x="19575" y="46718"/>
                      </a:cubicBezTo>
                      <a:cubicBezTo>
                        <a:pt x="19453" y="46627"/>
                        <a:pt x="19362" y="46566"/>
                        <a:pt x="19240" y="46505"/>
                      </a:cubicBezTo>
                      <a:cubicBezTo>
                        <a:pt x="18967" y="46323"/>
                        <a:pt x="18663" y="46232"/>
                        <a:pt x="18329" y="46232"/>
                      </a:cubicBezTo>
                      <a:cubicBezTo>
                        <a:pt x="18177" y="46232"/>
                        <a:pt x="18055" y="46141"/>
                        <a:pt x="18025" y="45989"/>
                      </a:cubicBezTo>
                      <a:cubicBezTo>
                        <a:pt x="17994" y="45928"/>
                        <a:pt x="17964" y="45837"/>
                        <a:pt x="17933" y="45746"/>
                      </a:cubicBezTo>
                      <a:cubicBezTo>
                        <a:pt x="17873" y="45624"/>
                        <a:pt x="17781" y="45502"/>
                        <a:pt x="17660" y="45472"/>
                      </a:cubicBezTo>
                      <a:cubicBezTo>
                        <a:pt x="17265" y="45290"/>
                        <a:pt x="16870" y="45229"/>
                        <a:pt x="16444" y="45259"/>
                      </a:cubicBezTo>
                      <a:cubicBezTo>
                        <a:pt x="16231" y="45259"/>
                        <a:pt x="15988" y="45198"/>
                        <a:pt x="15806" y="45077"/>
                      </a:cubicBezTo>
                      <a:cubicBezTo>
                        <a:pt x="15775" y="45077"/>
                        <a:pt x="15745" y="45077"/>
                        <a:pt x="15745" y="45046"/>
                      </a:cubicBezTo>
                      <a:cubicBezTo>
                        <a:pt x="15593" y="44894"/>
                        <a:pt x="15380" y="44773"/>
                        <a:pt x="15167" y="44712"/>
                      </a:cubicBezTo>
                      <a:cubicBezTo>
                        <a:pt x="15076" y="44651"/>
                        <a:pt x="15046" y="44530"/>
                        <a:pt x="15107" y="44408"/>
                      </a:cubicBezTo>
                      <a:cubicBezTo>
                        <a:pt x="15198" y="44317"/>
                        <a:pt x="15289" y="44226"/>
                        <a:pt x="15380" y="44135"/>
                      </a:cubicBezTo>
                      <a:cubicBezTo>
                        <a:pt x="15502" y="43983"/>
                        <a:pt x="15532" y="43770"/>
                        <a:pt x="15471" y="43618"/>
                      </a:cubicBezTo>
                      <a:cubicBezTo>
                        <a:pt x="15411" y="43527"/>
                        <a:pt x="15350" y="43436"/>
                        <a:pt x="15289" y="43344"/>
                      </a:cubicBezTo>
                      <a:cubicBezTo>
                        <a:pt x="15259" y="43284"/>
                        <a:pt x="15259" y="43253"/>
                        <a:pt x="15289" y="43192"/>
                      </a:cubicBezTo>
                      <a:cubicBezTo>
                        <a:pt x="15319" y="43071"/>
                        <a:pt x="15380" y="42949"/>
                        <a:pt x="15441" y="42828"/>
                      </a:cubicBezTo>
                      <a:cubicBezTo>
                        <a:pt x="15471" y="42767"/>
                        <a:pt x="15380" y="42676"/>
                        <a:pt x="15319" y="42706"/>
                      </a:cubicBezTo>
                      <a:cubicBezTo>
                        <a:pt x="15228" y="42767"/>
                        <a:pt x="15076" y="42736"/>
                        <a:pt x="15015" y="42645"/>
                      </a:cubicBezTo>
                      <a:cubicBezTo>
                        <a:pt x="14894" y="42493"/>
                        <a:pt x="14681" y="42432"/>
                        <a:pt x="14529" y="42524"/>
                      </a:cubicBezTo>
                      <a:cubicBezTo>
                        <a:pt x="14347" y="42554"/>
                        <a:pt x="14195" y="42645"/>
                        <a:pt x="14012" y="42676"/>
                      </a:cubicBezTo>
                      <a:cubicBezTo>
                        <a:pt x="13891" y="42706"/>
                        <a:pt x="13769" y="42706"/>
                        <a:pt x="13678" y="42706"/>
                      </a:cubicBezTo>
                      <a:cubicBezTo>
                        <a:pt x="13496" y="42584"/>
                        <a:pt x="13313" y="42767"/>
                        <a:pt x="13131" y="42676"/>
                      </a:cubicBezTo>
                      <a:cubicBezTo>
                        <a:pt x="12979" y="42584"/>
                        <a:pt x="12797" y="42736"/>
                        <a:pt x="12614" y="42736"/>
                      </a:cubicBezTo>
                      <a:cubicBezTo>
                        <a:pt x="12493" y="42767"/>
                        <a:pt x="12341" y="42767"/>
                        <a:pt x="12219" y="42736"/>
                      </a:cubicBezTo>
                      <a:cubicBezTo>
                        <a:pt x="11885" y="42676"/>
                        <a:pt x="11520" y="42706"/>
                        <a:pt x="11216" y="42828"/>
                      </a:cubicBezTo>
                      <a:cubicBezTo>
                        <a:pt x="11034" y="42858"/>
                        <a:pt x="10851" y="42888"/>
                        <a:pt x="10669" y="42858"/>
                      </a:cubicBezTo>
                      <a:cubicBezTo>
                        <a:pt x="10517" y="42858"/>
                        <a:pt x="10365" y="42919"/>
                        <a:pt x="10213" y="42980"/>
                      </a:cubicBezTo>
                      <a:cubicBezTo>
                        <a:pt x="9970" y="43101"/>
                        <a:pt x="9727" y="43253"/>
                        <a:pt x="9483" y="43344"/>
                      </a:cubicBezTo>
                      <a:cubicBezTo>
                        <a:pt x="9301" y="43405"/>
                        <a:pt x="9119" y="43527"/>
                        <a:pt x="8967" y="43648"/>
                      </a:cubicBezTo>
                      <a:cubicBezTo>
                        <a:pt x="8784" y="43800"/>
                        <a:pt x="8541" y="43861"/>
                        <a:pt x="8328" y="43739"/>
                      </a:cubicBezTo>
                      <a:cubicBezTo>
                        <a:pt x="8146" y="43679"/>
                        <a:pt x="7964" y="43648"/>
                        <a:pt x="7781" y="43679"/>
                      </a:cubicBezTo>
                      <a:cubicBezTo>
                        <a:pt x="7599" y="43679"/>
                        <a:pt x="7417" y="43679"/>
                        <a:pt x="7234" y="43679"/>
                      </a:cubicBezTo>
                      <a:cubicBezTo>
                        <a:pt x="7173" y="43648"/>
                        <a:pt x="7082" y="43618"/>
                        <a:pt x="7021" y="43557"/>
                      </a:cubicBezTo>
                      <a:cubicBezTo>
                        <a:pt x="6961" y="43527"/>
                        <a:pt x="6930" y="43496"/>
                        <a:pt x="6930" y="43466"/>
                      </a:cubicBezTo>
                      <a:cubicBezTo>
                        <a:pt x="6748" y="43284"/>
                        <a:pt x="6535" y="43314"/>
                        <a:pt x="6474" y="43557"/>
                      </a:cubicBezTo>
                      <a:cubicBezTo>
                        <a:pt x="6414" y="43679"/>
                        <a:pt x="6353" y="43831"/>
                        <a:pt x="6322" y="43952"/>
                      </a:cubicBezTo>
                      <a:cubicBezTo>
                        <a:pt x="6262" y="44256"/>
                        <a:pt x="6079" y="44499"/>
                        <a:pt x="5806" y="44621"/>
                      </a:cubicBezTo>
                      <a:cubicBezTo>
                        <a:pt x="5562" y="44743"/>
                        <a:pt x="5319" y="44894"/>
                        <a:pt x="5106" y="45016"/>
                      </a:cubicBezTo>
                      <a:cubicBezTo>
                        <a:pt x="4863" y="45168"/>
                        <a:pt x="4681" y="45320"/>
                        <a:pt x="4681" y="45594"/>
                      </a:cubicBezTo>
                      <a:cubicBezTo>
                        <a:pt x="4651" y="45715"/>
                        <a:pt x="4590" y="45806"/>
                        <a:pt x="4529" y="45898"/>
                      </a:cubicBezTo>
                      <a:cubicBezTo>
                        <a:pt x="4407" y="46050"/>
                        <a:pt x="4347" y="46232"/>
                        <a:pt x="4377" y="46414"/>
                      </a:cubicBezTo>
                      <a:cubicBezTo>
                        <a:pt x="4377" y="46566"/>
                        <a:pt x="4377" y="46688"/>
                        <a:pt x="4407" y="46809"/>
                      </a:cubicBezTo>
                      <a:cubicBezTo>
                        <a:pt x="4407" y="46931"/>
                        <a:pt x="4347" y="47053"/>
                        <a:pt x="4286" y="47144"/>
                      </a:cubicBezTo>
                      <a:cubicBezTo>
                        <a:pt x="4195" y="47265"/>
                        <a:pt x="4134" y="47417"/>
                        <a:pt x="4012" y="47539"/>
                      </a:cubicBezTo>
                      <a:cubicBezTo>
                        <a:pt x="3951" y="47600"/>
                        <a:pt x="3891" y="47660"/>
                        <a:pt x="3830" y="47721"/>
                      </a:cubicBezTo>
                      <a:cubicBezTo>
                        <a:pt x="3708" y="47782"/>
                        <a:pt x="3587" y="47843"/>
                        <a:pt x="3496" y="47934"/>
                      </a:cubicBezTo>
                      <a:cubicBezTo>
                        <a:pt x="3344" y="48056"/>
                        <a:pt x="3161" y="48116"/>
                        <a:pt x="2979" y="48147"/>
                      </a:cubicBezTo>
                      <a:cubicBezTo>
                        <a:pt x="2827" y="48177"/>
                        <a:pt x="2675" y="48268"/>
                        <a:pt x="2614" y="48390"/>
                      </a:cubicBezTo>
                      <a:cubicBezTo>
                        <a:pt x="2553" y="48481"/>
                        <a:pt x="2492" y="48542"/>
                        <a:pt x="2462" y="48633"/>
                      </a:cubicBezTo>
                      <a:cubicBezTo>
                        <a:pt x="2371" y="48785"/>
                        <a:pt x="2249" y="48937"/>
                        <a:pt x="2067" y="48998"/>
                      </a:cubicBezTo>
                      <a:cubicBezTo>
                        <a:pt x="1915" y="49119"/>
                        <a:pt x="1763" y="49271"/>
                        <a:pt x="1702" y="49454"/>
                      </a:cubicBezTo>
                      <a:cubicBezTo>
                        <a:pt x="1550" y="49788"/>
                        <a:pt x="1337" y="50092"/>
                        <a:pt x="1094" y="50366"/>
                      </a:cubicBezTo>
                      <a:cubicBezTo>
                        <a:pt x="1033" y="50426"/>
                        <a:pt x="973" y="50518"/>
                        <a:pt x="942" y="50609"/>
                      </a:cubicBezTo>
                      <a:cubicBezTo>
                        <a:pt x="790" y="50943"/>
                        <a:pt x="608" y="51278"/>
                        <a:pt x="395" y="51612"/>
                      </a:cubicBezTo>
                      <a:cubicBezTo>
                        <a:pt x="304" y="51734"/>
                        <a:pt x="243" y="51885"/>
                        <a:pt x="243" y="52037"/>
                      </a:cubicBezTo>
                      <a:cubicBezTo>
                        <a:pt x="213" y="52220"/>
                        <a:pt x="274" y="52433"/>
                        <a:pt x="456" y="52524"/>
                      </a:cubicBezTo>
                      <a:cubicBezTo>
                        <a:pt x="578" y="52615"/>
                        <a:pt x="638" y="52767"/>
                        <a:pt x="608" y="52949"/>
                      </a:cubicBezTo>
                      <a:cubicBezTo>
                        <a:pt x="547" y="53071"/>
                        <a:pt x="547" y="53253"/>
                        <a:pt x="608" y="53405"/>
                      </a:cubicBezTo>
                      <a:cubicBezTo>
                        <a:pt x="730" y="53770"/>
                        <a:pt x="699" y="54226"/>
                        <a:pt x="547" y="54591"/>
                      </a:cubicBezTo>
                      <a:cubicBezTo>
                        <a:pt x="517" y="54621"/>
                        <a:pt x="517" y="54682"/>
                        <a:pt x="486" y="54712"/>
                      </a:cubicBezTo>
                      <a:cubicBezTo>
                        <a:pt x="456" y="55138"/>
                        <a:pt x="274" y="55503"/>
                        <a:pt x="0" y="55837"/>
                      </a:cubicBezTo>
                      <a:cubicBezTo>
                        <a:pt x="0" y="55867"/>
                        <a:pt x="0" y="55898"/>
                        <a:pt x="0" y="55958"/>
                      </a:cubicBezTo>
                      <a:cubicBezTo>
                        <a:pt x="91" y="56080"/>
                        <a:pt x="152" y="56171"/>
                        <a:pt x="243" y="56293"/>
                      </a:cubicBezTo>
                      <a:cubicBezTo>
                        <a:pt x="334" y="56384"/>
                        <a:pt x="334" y="56536"/>
                        <a:pt x="304" y="56658"/>
                      </a:cubicBezTo>
                      <a:cubicBezTo>
                        <a:pt x="213" y="56870"/>
                        <a:pt x="243" y="57083"/>
                        <a:pt x="365" y="57265"/>
                      </a:cubicBezTo>
                      <a:cubicBezTo>
                        <a:pt x="426" y="57417"/>
                        <a:pt x="547" y="57509"/>
                        <a:pt x="699" y="57600"/>
                      </a:cubicBezTo>
                      <a:cubicBezTo>
                        <a:pt x="821" y="57630"/>
                        <a:pt x="942" y="57691"/>
                        <a:pt x="1064" y="57721"/>
                      </a:cubicBezTo>
                      <a:lnTo>
                        <a:pt x="1064" y="57721"/>
                      </a:lnTo>
                      <a:lnTo>
                        <a:pt x="1094" y="57691"/>
                      </a:lnTo>
                      <a:lnTo>
                        <a:pt x="1094" y="57752"/>
                      </a:lnTo>
                      <a:lnTo>
                        <a:pt x="1094" y="57752"/>
                      </a:lnTo>
                      <a:cubicBezTo>
                        <a:pt x="1094" y="57873"/>
                        <a:pt x="1155" y="57995"/>
                        <a:pt x="1277" y="58086"/>
                      </a:cubicBezTo>
                      <a:cubicBezTo>
                        <a:pt x="1398" y="58147"/>
                        <a:pt x="1459" y="58238"/>
                        <a:pt x="1489" y="58390"/>
                      </a:cubicBezTo>
                      <a:cubicBezTo>
                        <a:pt x="1520" y="58481"/>
                        <a:pt x="1581" y="58542"/>
                        <a:pt x="1672" y="58573"/>
                      </a:cubicBezTo>
                      <a:cubicBezTo>
                        <a:pt x="1854" y="58664"/>
                        <a:pt x="2037" y="58785"/>
                        <a:pt x="2158" y="58968"/>
                      </a:cubicBezTo>
                      <a:cubicBezTo>
                        <a:pt x="2219" y="59028"/>
                        <a:pt x="2280" y="59120"/>
                        <a:pt x="2280" y="59211"/>
                      </a:cubicBezTo>
                      <a:cubicBezTo>
                        <a:pt x="2310" y="59454"/>
                        <a:pt x="2401" y="59728"/>
                        <a:pt x="2553" y="59971"/>
                      </a:cubicBezTo>
                      <a:cubicBezTo>
                        <a:pt x="2675" y="60214"/>
                        <a:pt x="2888" y="60396"/>
                        <a:pt x="3161" y="60487"/>
                      </a:cubicBezTo>
                      <a:cubicBezTo>
                        <a:pt x="3344" y="60579"/>
                        <a:pt x="3526" y="60670"/>
                        <a:pt x="3678" y="60822"/>
                      </a:cubicBezTo>
                      <a:cubicBezTo>
                        <a:pt x="4043" y="61126"/>
                        <a:pt x="4407" y="61430"/>
                        <a:pt x="4803" y="61673"/>
                      </a:cubicBezTo>
                      <a:cubicBezTo>
                        <a:pt x="5015" y="61794"/>
                        <a:pt x="5228" y="61886"/>
                        <a:pt x="5441" y="61946"/>
                      </a:cubicBezTo>
                      <a:cubicBezTo>
                        <a:pt x="5502" y="61977"/>
                        <a:pt x="5562" y="61977"/>
                        <a:pt x="5623" y="61946"/>
                      </a:cubicBezTo>
                      <a:cubicBezTo>
                        <a:pt x="5775" y="61886"/>
                        <a:pt x="5927" y="61825"/>
                        <a:pt x="6079" y="61764"/>
                      </a:cubicBezTo>
                      <a:cubicBezTo>
                        <a:pt x="6322" y="61642"/>
                        <a:pt x="6596" y="61582"/>
                        <a:pt x="6869" y="61582"/>
                      </a:cubicBezTo>
                      <a:cubicBezTo>
                        <a:pt x="7052" y="61582"/>
                        <a:pt x="7234" y="61582"/>
                        <a:pt x="7386" y="61551"/>
                      </a:cubicBezTo>
                      <a:cubicBezTo>
                        <a:pt x="7660" y="61490"/>
                        <a:pt x="7933" y="61521"/>
                        <a:pt x="8176" y="61642"/>
                      </a:cubicBezTo>
                      <a:cubicBezTo>
                        <a:pt x="8237" y="61673"/>
                        <a:pt x="8328" y="61703"/>
                        <a:pt x="8389" y="61703"/>
                      </a:cubicBezTo>
                      <a:cubicBezTo>
                        <a:pt x="8511" y="61764"/>
                        <a:pt x="8663" y="61764"/>
                        <a:pt x="8784" y="61703"/>
                      </a:cubicBezTo>
                      <a:cubicBezTo>
                        <a:pt x="8936" y="61673"/>
                        <a:pt x="9088" y="61612"/>
                        <a:pt x="9240" y="61551"/>
                      </a:cubicBezTo>
                      <a:cubicBezTo>
                        <a:pt x="9362" y="61521"/>
                        <a:pt x="9483" y="61460"/>
                        <a:pt x="9605" y="61399"/>
                      </a:cubicBezTo>
                      <a:cubicBezTo>
                        <a:pt x="9787" y="61278"/>
                        <a:pt x="9970" y="61187"/>
                        <a:pt x="10183" y="61156"/>
                      </a:cubicBezTo>
                      <a:cubicBezTo>
                        <a:pt x="10365" y="61065"/>
                        <a:pt x="10547" y="61004"/>
                        <a:pt x="10760" y="60974"/>
                      </a:cubicBezTo>
                      <a:cubicBezTo>
                        <a:pt x="11034" y="60883"/>
                        <a:pt x="11338" y="60852"/>
                        <a:pt x="11642" y="60852"/>
                      </a:cubicBezTo>
                      <a:cubicBezTo>
                        <a:pt x="11702" y="60852"/>
                        <a:pt x="11763" y="60883"/>
                        <a:pt x="11824" y="60883"/>
                      </a:cubicBezTo>
                      <a:cubicBezTo>
                        <a:pt x="12098" y="60974"/>
                        <a:pt x="12310" y="61187"/>
                        <a:pt x="12401" y="61430"/>
                      </a:cubicBezTo>
                      <a:cubicBezTo>
                        <a:pt x="12462" y="61551"/>
                        <a:pt x="12493" y="61703"/>
                        <a:pt x="12553" y="61825"/>
                      </a:cubicBezTo>
                      <a:cubicBezTo>
                        <a:pt x="12675" y="62038"/>
                        <a:pt x="12888" y="62159"/>
                        <a:pt x="13101" y="62159"/>
                      </a:cubicBezTo>
                      <a:cubicBezTo>
                        <a:pt x="13192" y="62159"/>
                        <a:pt x="13253" y="62159"/>
                        <a:pt x="13313" y="62159"/>
                      </a:cubicBezTo>
                      <a:cubicBezTo>
                        <a:pt x="13617" y="62098"/>
                        <a:pt x="13891" y="62068"/>
                        <a:pt x="14195" y="62007"/>
                      </a:cubicBezTo>
                      <a:cubicBezTo>
                        <a:pt x="14347" y="61946"/>
                        <a:pt x="14499" y="61946"/>
                        <a:pt x="14590" y="62129"/>
                      </a:cubicBezTo>
                      <a:cubicBezTo>
                        <a:pt x="14651" y="62190"/>
                        <a:pt x="14712" y="62250"/>
                        <a:pt x="14803" y="62311"/>
                      </a:cubicBezTo>
                      <a:cubicBezTo>
                        <a:pt x="14985" y="62463"/>
                        <a:pt x="15076" y="62706"/>
                        <a:pt x="15076" y="62949"/>
                      </a:cubicBezTo>
                      <a:cubicBezTo>
                        <a:pt x="15046" y="63132"/>
                        <a:pt x="15015" y="63284"/>
                        <a:pt x="14955" y="63436"/>
                      </a:cubicBezTo>
                      <a:cubicBezTo>
                        <a:pt x="14894" y="63557"/>
                        <a:pt x="14833" y="63679"/>
                        <a:pt x="14803" y="63801"/>
                      </a:cubicBezTo>
                      <a:cubicBezTo>
                        <a:pt x="14772" y="63953"/>
                        <a:pt x="14833" y="64135"/>
                        <a:pt x="14772" y="64287"/>
                      </a:cubicBezTo>
                      <a:cubicBezTo>
                        <a:pt x="14742" y="64530"/>
                        <a:pt x="14651" y="64773"/>
                        <a:pt x="14499" y="64956"/>
                      </a:cubicBezTo>
                      <a:cubicBezTo>
                        <a:pt x="14468" y="64986"/>
                        <a:pt x="14468" y="65047"/>
                        <a:pt x="14468" y="65077"/>
                      </a:cubicBezTo>
                      <a:cubicBezTo>
                        <a:pt x="14468" y="65108"/>
                        <a:pt x="14468" y="65138"/>
                        <a:pt x="14468" y="65138"/>
                      </a:cubicBezTo>
                      <a:cubicBezTo>
                        <a:pt x="14651" y="65715"/>
                        <a:pt x="14985" y="66232"/>
                        <a:pt x="15441" y="66597"/>
                      </a:cubicBezTo>
                      <a:lnTo>
                        <a:pt x="15745" y="66870"/>
                      </a:lnTo>
                      <a:cubicBezTo>
                        <a:pt x="15927" y="67022"/>
                        <a:pt x="16049" y="67205"/>
                        <a:pt x="16140" y="67418"/>
                      </a:cubicBezTo>
                      <a:cubicBezTo>
                        <a:pt x="16171" y="67539"/>
                        <a:pt x="16201" y="67630"/>
                        <a:pt x="16231" y="67752"/>
                      </a:cubicBezTo>
                      <a:cubicBezTo>
                        <a:pt x="16323" y="67995"/>
                        <a:pt x="16414" y="68238"/>
                        <a:pt x="16566" y="68481"/>
                      </a:cubicBezTo>
                      <a:cubicBezTo>
                        <a:pt x="16687" y="68755"/>
                        <a:pt x="16778" y="69089"/>
                        <a:pt x="16809" y="69393"/>
                      </a:cubicBezTo>
                      <a:cubicBezTo>
                        <a:pt x="16809" y="69454"/>
                        <a:pt x="16778" y="69515"/>
                        <a:pt x="16748" y="69576"/>
                      </a:cubicBezTo>
                      <a:cubicBezTo>
                        <a:pt x="16748" y="69667"/>
                        <a:pt x="16748" y="69758"/>
                        <a:pt x="16748" y="69849"/>
                      </a:cubicBezTo>
                      <a:cubicBezTo>
                        <a:pt x="16778" y="70062"/>
                        <a:pt x="16870" y="70244"/>
                        <a:pt x="16961" y="70427"/>
                      </a:cubicBezTo>
                      <a:cubicBezTo>
                        <a:pt x="17204" y="70822"/>
                        <a:pt x="17143" y="71339"/>
                        <a:pt x="16809" y="71673"/>
                      </a:cubicBezTo>
                      <a:cubicBezTo>
                        <a:pt x="16687" y="71795"/>
                        <a:pt x="16566" y="71947"/>
                        <a:pt x="16444" y="72068"/>
                      </a:cubicBezTo>
                      <a:cubicBezTo>
                        <a:pt x="16323" y="72220"/>
                        <a:pt x="16231" y="72372"/>
                        <a:pt x="16201" y="72554"/>
                      </a:cubicBezTo>
                      <a:cubicBezTo>
                        <a:pt x="16171" y="72858"/>
                        <a:pt x="16079" y="73132"/>
                        <a:pt x="15958" y="73406"/>
                      </a:cubicBezTo>
                      <a:cubicBezTo>
                        <a:pt x="15867" y="73558"/>
                        <a:pt x="15836" y="73710"/>
                        <a:pt x="15836" y="73861"/>
                      </a:cubicBezTo>
                      <a:lnTo>
                        <a:pt x="15836" y="74682"/>
                      </a:lnTo>
                      <a:cubicBezTo>
                        <a:pt x="15836" y="74834"/>
                        <a:pt x="15867" y="74956"/>
                        <a:pt x="15958" y="75077"/>
                      </a:cubicBezTo>
                      <a:cubicBezTo>
                        <a:pt x="16231" y="75320"/>
                        <a:pt x="16414" y="75655"/>
                        <a:pt x="16535" y="75989"/>
                      </a:cubicBezTo>
                      <a:cubicBezTo>
                        <a:pt x="16657" y="76354"/>
                        <a:pt x="16809" y="76719"/>
                        <a:pt x="16991" y="77053"/>
                      </a:cubicBezTo>
                      <a:cubicBezTo>
                        <a:pt x="17113" y="77296"/>
                        <a:pt x="17204" y="77539"/>
                        <a:pt x="17204" y="77813"/>
                      </a:cubicBezTo>
                      <a:cubicBezTo>
                        <a:pt x="17204" y="78117"/>
                        <a:pt x="17265" y="78390"/>
                        <a:pt x="17356" y="78694"/>
                      </a:cubicBezTo>
                      <a:cubicBezTo>
                        <a:pt x="17386" y="78786"/>
                        <a:pt x="17417" y="78907"/>
                        <a:pt x="17417" y="79029"/>
                      </a:cubicBezTo>
                      <a:cubicBezTo>
                        <a:pt x="17417" y="79333"/>
                        <a:pt x="17478" y="79637"/>
                        <a:pt x="17569" y="79941"/>
                      </a:cubicBezTo>
                      <a:cubicBezTo>
                        <a:pt x="17630" y="80305"/>
                        <a:pt x="17781" y="80609"/>
                        <a:pt x="17994" y="80852"/>
                      </a:cubicBezTo>
                      <a:cubicBezTo>
                        <a:pt x="18116" y="81004"/>
                        <a:pt x="18207" y="81156"/>
                        <a:pt x="18329" y="81308"/>
                      </a:cubicBezTo>
                      <a:cubicBezTo>
                        <a:pt x="18450" y="81430"/>
                        <a:pt x="18511" y="81612"/>
                        <a:pt x="18541" y="81795"/>
                      </a:cubicBezTo>
                      <a:cubicBezTo>
                        <a:pt x="18633" y="82159"/>
                        <a:pt x="18754" y="82494"/>
                        <a:pt x="18906" y="82828"/>
                      </a:cubicBezTo>
                      <a:cubicBezTo>
                        <a:pt x="18967" y="82889"/>
                        <a:pt x="18997" y="82980"/>
                        <a:pt x="18997" y="83071"/>
                      </a:cubicBezTo>
                      <a:cubicBezTo>
                        <a:pt x="19119" y="83254"/>
                        <a:pt x="19089" y="83497"/>
                        <a:pt x="18937" y="83649"/>
                      </a:cubicBezTo>
                      <a:cubicBezTo>
                        <a:pt x="18876" y="83710"/>
                        <a:pt x="18876" y="83831"/>
                        <a:pt x="18937" y="83892"/>
                      </a:cubicBezTo>
                      <a:cubicBezTo>
                        <a:pt x="19058" y="84074"/>
                        <a:pt x="19119" y="84287"/>
                        <a:pt x="19089" y="84470"/>
                      </a:cubicBezTo>
                      <a:cubicBezTo>
                        <a:pt x="19119" y="84530"/>
                        <a:pt x="19119" y="84561"/>
                        <a:pt x="19149" y="84591"/>
                      </a:cubicBezTo>
                      <a:cubicBezTo>
                        <a:pt x="19392" y="84743"/>
                        <a:pt x="19636" y="84865"/>
                        <a:pt x="19879" y="84986"/>
                      </a:cubicBezTo>
                      <a:cubicBezTo>
                        <a:pt x="19940" y="85017"/>
                        <a:pt x="20000" y="85017"/>
                        <a:pt x="20061" y="84986"/>
                      </a:cubicBezTo>
                      <a:cubicBezTo>
                        <a:pt x="20274" y="84834"/>
                        <a:pt x="20548" y="84773"/>
                        <a:pt x="20791" y="84804"/>
                      </a:cubicBezTo>
                      <a:cubicBezTo>
                        <a:pt x="20912" y="84804"/>
                        <a:pt x="21003" y="84773"/>
                        <a:pt x="21125" y="84713"/>
                      </a:cubicBezTo>
                      <a:cubicBezTo>
                        <a:pt x="21307" y="84652"/>
                        <a:pt x="21520" y="84622"/>
                        <a:pt x="21703" y="84622"/>
                      </a:cubicBezTo>
                      <a:cubicBezTo>
                        <a:pt x="21946" y="84591"/>
                        <a:pt x="22158" y="84591"/>
                        <a:pt x="22371" y="84652"/>
                      </a:cubicBezTo>
                      <a:cubicBezTo>
                        <a:pt x="22432" y="84682"/>
                        <a:pt x="22523" y="84682"/>
                        <a:pt x="22584" y="84652"/>
                      </a:cubicBezTo>
                      <a:cubicBezTo>
                        <a:pt x="22766" y="84530"/>
                        <a:pt x="23040" y="84652"/>
                        <a:pt x="23192" y="84439"/>
                      </a:cubicBezTo>
                      <a:cubicBezTo>
                        <a:pt x="23253" y="84409"/>
                        <a:pt x="23314" y="84378"/>
                        <a:pt x="23405" y="84378"/>
                      </a:cubicBezTo>
                      <a:cubicBezTo>
                        <a:pt x="23709" y="84348"/>
                        <a:pt x="24013" y="84257"/>
                        <a:pt x="24286" y="84044"/>
                      </a:cubicBezTo>
                      <a:cubicBezTo>
                        <a:pt x="24651" y="83801"/>
                        <a:pt x="24985" y="83497"/>
                        <a:pt x="25320" y="83163"/>
                      </a:cubicBezTo>
                      <a:cubicBezTo>
                        <a:pt x="25532" y="82980"/>
                        <a:pt x="25715" y="82767"/>
                        <a:pt x="25897" y="82494"/>
                      </a:cubicBezTo>
                      <a:cubicBezTo>
                        <a:pt x="26049" y="82251"/>
                        <a:pt x="26262" y="82038"/>
                        <a:pt x="26414" y="81795"/>
                      </a:cubicBezTo>
                      <a:cubicBezTo>
                        <a:pt x="26505" y="81643"/>
                        <a:pt x="26596" y="81521"/>
                        <a:pt x="26748" y="81430"/>
                      </a:cubicBezTo>
                      <a:cubicBezTo>
                        <a:pt x="26991" y="81278"/>
                        <a:pt x="27204" y="81004"/>
                        <a:pt x="27265" y="80670"/>
                      </a:cubicBezTo>
                      <a:cubicBezTo>
                        <a:pt x="27356" y="80457"/>
                        <a:pt x="27387" y="80245"/>
                        <a:pt x="27447" y="80032"/>
                      </a:cubicBezTo>
                      <a:cubicBezTo>
                        <a:pt x="27478" y="79910"/>
                        <a:pt x="27478" y="79789"/>
                        <a:pt x="27417" y="79697"/>
                      </a:cubicBezTo>
                      <a:cubicBezTo>
                        <a:pt x="27326" y="79545"/>
                        <a:pt x="27417" y="79424"/>
                        <a:pt x="27508" y="79333"/>
                      </a:cubicBezTo>
                      <a:cubicBezTo>
                        <a:pt x="27660" y="79211"/>
                        <a:pt x="27842" y="79090"/>
                        <a:pt x="28055" y="79059"/>
                      </a:cubicBezTo>
                      <a:cubicBezTo>
                        <a:pt x="28268" y="78998"/>
                        <a:pt x="28481" y="78938"/>
                        <a:pt x="28694" y="78816"/>
                      </a:cubicBezTo>
                      <a:cubicBezTo>
                        <a:pt x="28846" y="78725"/>
                        <a:pt x="28967" y="78542"/>
                        <a:pt x="28967" y="78360"/>
                      </a:cubicBezTo>
                      <a:cubicBezTo>
                        <a:pt x="28998" y="78147"/>
                        <a:pt x="29028" y="77904"/>
                        <a:pt x="29089" y="77691"/>
                      </a:cubicBezTo>
                      <a:cubicBezTo>
                        <a:pt x="29089" y="77570"/>
                        <a:pt x="29089" y="77479"/>
                        <a:pt x="29058" y="77357"/>
                      </a:cubicBezTo>
                      <a:cubicBezTo>
                        <a:pt x="28967" y="77023"/>
                        <a:pt x="28876" y="76658"/>
                        <a:pt x="28785" y="76324"/>
                      </a:cubicBezTo>
                      <a:cubicBezTo>
                        <a:pt x="28724" y="76202"/>
                        <a:pt x="28754" y="76080"/>
                        <a:pt x="28846" y="75989"/>
                      </a:cubicBezTo>
                      <a:cubicBezTo>
                        <a:pt x="29362" y="75624"/>
                        <a:pt x="29818" y="75199"/>
                        <a:pt x="30335" y="74773"/>
                      </a:cubicBezTo>
                      <a:cubicBezTo>
                        <a:pt x="30457" y="74682"/>
                        <a:pt x="30639" y="74591"/>
                        <a:pt x="30791" y="74530"/>
                      </a:cubicBezTo>
                      <a:cubicBezTo>
                        <a:pt x="30973" y="74439"/>
                        <a:pt x="31156" y="74348"/>
                        <a:pt x="31338" y="74257"/>
                      </a:cubicBezTo>
                      <a:cubicBezTo>
                        <a:pt x="31733" y="74044"/>
                        <a:pt x="32007" y="73710"/>
                        <a:pt x="32159" y="73284"/>
                      </a:cubicBezTo>
                      <a:cubicBezTo>
                        <a:pt x="32250" y="73102"/>
                        <a:pt x="32280" y="72889"/>
                        <a:pt x="32250" y="72706"/>
                      </a:cubicBezTo>
                      <a:cubicBezTo>
                        <a:pt x="32250" y="72494"/>
                        <a:pt x="32250" y="72281"/>
                        <a:pt x="32250" y="72068"/>
                      </a:cubicBezTo>
                      <a:cubicBezTo>
                        <a:pt x="32280" y="71916"/>
                        <a:pt x="32280" y="71764"/>
                        <a:pt x="32250" y="71612"/>
                      </a:cubicBezTo>
                      <a:cubicBezTo>
                        <a:pt x="32219" y="71339"/>
                        <a:pt x="32219" y="71065"/>
                        <a:pt x="32311" y="70792"/>
                      </a:cubicBezTo>
                      <a:cubicBezTo>
                        <a:pt x="32341" y="70670"/>
                        <a:pt x="32280" y="70518"/>
                        <a:pt x="32159" y="70457"/>
                      </a:cubicBezTo>
                      <a:cubicBezTo>
                        <a:pt x="31946" y="70305"/>
                        <a:pt x="31824" y="70092"/>
                        <a:pt x="31764" y="69849"/>
                      </a:cubicBezTo>
                      <a:cubicBezTo>
                        <a:pt x="31703" y="69515"/>
                        <a:pt x="31672" y="69211"/>
                        <a:pt x="31672" y="68907"/>
                      </a:cubicBezTo>
                      <a:cubicBezTo>
                        <a:pt x="31672" y="68846"/>
                        <a:pt x="31672" y="68755"/>
                        <a:pt x="31703" y="68694"/>
                      </a:cubicBezTo>
                      <a:cubicBezTo>
                        <a:pt x="31794" y="68573"/>
                        <a:pt x="31764" y="68421"/>
                        <a:pt x="31672" y="68329"/>
                      </a:cubicBezTo>
                      <a:cubicBezTo>
                        <a:pt x="31429" y="68178"/>
                        <a:pt x="31368" y="67904"/>
                        <a:pt x="31520" y="67661"/>
                      </a:cubicBezTo>
                      <a:cubicBezTo>
                        <a:pt x="31581" y="67448"/>
                        <a:pt x="31703" y="67266"/>
                        <a:pt x="31855" y="67083"/>
                      </a:cubicBezTo>
                      <a:cubicBezTo>
                        <a:pt x="32007" y="66870"/>
                        <a:pt x="32128" y="66627"/>
                        <a:pt x="32219" y="66354"/>
                      </a:cubicBezTo>
                      <a:cubicBezTo>
                        <a:pt x="32280" y="66232"/>
                        <a:pt x="32371" y="66141"/>
                        <a:pt x="32493" y="66080"/>
                      </a:cubicBezTo>
                      <a:cubicBezTo>
                        <a:pt x="32706" y="65959"/>
                        <a:pt x="32888" y="65776"/>
                        <a:pt x="33040" y="65563"/>
                      </a:cubicBezTo>
                      <a:cubicBezTo>
                        <a:pt x="33466" y="65047"/>
                        <a:pt x="33922" y="64560"/>
                        <a:pt x="34408" y="64135"/>
                      </a:cubicBezTo>
                      <a:cubicBezTo>
                        <a:pt x="34682" y="63861"/>
                        <a:pt x="34985" y="63618"/>
                        <a:pt x="35320" y="63436"/>
                      </a:cubicBezTo>
                      <a:cubicBezTo>
                        <a:pt x="35381" y="63436"/>
                        <a:pt x="35411" y="63405"/>
                        <a:pt x="35441" y="63375"/>
                      </a:cubicBezTo>
                      <a:cubicBezTo>
                        <a:pt x="36292" y="62737"/>
                        <a:pt x="36992" y="61886"/>
                        <a:pt x="37417" y="60913"/>
                      </a:cubicBezTo>
                      <a:cubicBezTo>
                        <a:pt x="37569" y="60518"/>
                        <a:pt x="37751" y="60153"/>
                        <a:pt x="37995" y="59819"/>
                      </a:cubicBezTo>
                      <a:cubicBezTo>
                        <a:pt x="38147" y="59606"/>
                        <a:pt x="38268" y="59363"/>
                        <a:pt x="38329" y="59089"/>
                      </a:cubicBezTo>
                      <a:cubicBezTo>
                        <a:pt x="38420" y="58724"/>
                        <a:pt x="38451" y="58390"/>
                        <a:pt x="38451" y="58025"/>
                      </a:cubicBezTo>
                      <a:cubicBezTo>
                        <a:pt x="38451" y="57934"/>
                        <a:pt x="38268" y="57813"/>
                        <a:pt x="38177" y="57843"/>
                      </a:cubicBezTo>
                      <a:cubicBezTo>
                        <a:pt x="38177" y="57843"/>
                        <a:pt x="38147" y="57873"/>
                        <a:pt x="38116" y="57873"/>
                      </a:cubicBezTo>
                      <a:cubicBezTo>
                        <a:pt x="37873" y="58056"/>
                        <a:pt x="37539" y="58147"/>
                        <a:pt x="37235" y="58177"/>
                      </a:cubicBezTo>
                      <a:cubicBezTo>
                        <a:pt x="36779" y="58208"/>
                        <a:pt x="36323" y="58299"/>
                        <a:pt x="35897" y="58421"/>
                      </a:cubicBezTo>
                      <a:cubicBezTo>
                        <a:pt x="35837" y="58451"/>
                        <a:pt x="35776" y="58451"/>
                        <a:pt x="35715" y="58451"/>
                      </a:cubicBezTo>
                      <a:cubicBezTo>
                        <a:pt x="35441" y="58451"/>
                        <a:pt x="35198" y="58512"/>
                        <a:pt x="34985" y="58633"/>
                      </a:cubicBezTo>
                      <a:cubicBezTo>
                        <a:pt x="34925" y="58664"/>
                        <a:pt x="34864" y="58694"/>
                        <a:pt x="34803" y="58694"/>
                      </a:cubicBezTo>
                      <a:cubicBezTo>
                        <a:pt x="34712" y="58724"/>
                        <a:pt x="34621" y="58724"/>
                        <a:pt x="34530" y="58664"/>
                      </a:cubicBezTo>
                      <a:cubicBezTo>
                        <a:pt x="34469" y="58633"/>
                        <a:pt x="34438" y="58573"/>
                        <a:pt x="34378" y="58542"/>
                      </a:cubicBezTo>
                      <a:cubicBezTo>
                        <a:pt x="34226" y="58360"/>
                        <a:pt x="34074" y="58208"/>
                        <a:pt x="33891" y="58056"/>
                      </a:cubicBezTo>
                      <a:cubicBezTo>
                        <a:pt x="33861" y="57995"/>
                        <a:pt x="33861" y="57934"/>
                        <a:pt x="33891" y="57873"/>
                      </a:cubicBezTo>
                      <a:cubicBezTo>
                        <a:pt x="34043" y="57600"/>
                        <a:pt x="34043" y="57539"/>
                        <a:pt x="33830" y="57387"/>
                      </a:cubicBezTo>
                      <a:cubicBezTo>
                        <a:pt x="33709" y="57296"/>
                        <a:pt x="33618" y="57174"/>
                        <a:pt x="33526" y="57053"/>
                      </a:cubicBezTo>
                      <a:cubicBezTo>
                        <a:pt x="33314" y="56779"/>
                        <a:pt x="33071" y="56536"/>
                        <a:pt x="32827" y="56293"/>
                      </a:cubicBezTo>
                      <a:cubicBezTo>
                        <a:pt x="32675" y="56171"/>
                        <a:pt x="32493" y="56050"/>
                        <a:pt x="32311" y="55958"/>
                      </a:cubicBezTo>
                      <a:cubicBezTo>
                        <a:pt x="31976" y="55837"/>
                        <a:pt x="31703" y="55533"/>
                        <a:pt x="31642" y="55168"/>
                      </a:cubicBezTo>
                      <a:cubicBezTo>
                        <a:pt x="31581" y="54986"/>
                        <a:pt x="31520" y="54803"/>
                        <a:pt x="31460" y="54591"/>
                      </a:cubicBezTo>
                      <a:cubicBezTo>
                        <a:pt x="31399" y="54408"/>
                        <a:pt x="31277" y="54226"/>
                        <a:pt x="31095" y="54104"/>
                      </a:cubicBezTo>
                      <a:cubicBezTo>
                        <a:pt x="30973" y="53983"/>
                        <a:pt x="30821" y="53861"/>
                        <a:pt x="30669" y="53770"/>
                      </a:cubicBezTo>
                      <a:cubicBezTo>
                        <a:pt x="30578" y="53679"/>
                        <a:pt x="30487" y="53557"/>
                        <a:pt x="30487" y="53405"/>
                      </a:cubicBezTo>
                      <a:cubicBezTo>
                        <a:pt x="30457" y="53010"/>
                        <a:pt x="30396" y="52645"/>
                        <a:pt x="30305" y="52281"/>
                      </a:cubicBezTo>
                      <a:cubicBezTo>
                        <a:pt x="30244" y="51916"/>
                        <a:pt x="30031" y="51642"/>
                        <a:pt x="29727" y="51460"/>
                      </a:cubicBezTo>
                      <a:cubicBezTo>
                        <a:pt x="29666" y="51460"/>
                        <a:pt x="29605" y="51430"/>
                        <a:pt x="29545" y="51369"/>
                      </a:cubicBezTo>
                      <a:cubicBezTo>
                        <a:pt x="29484" y="51338"/>
                        <a:pt x="29453" y="51278"/>
                        <a:pt x="29423" y="51217"/>
                      </a:cubicBezTo>
                      <a:cubicBezTo>
                        <a:pt x="29393" y="51156"/>
                        <a:pt x="29393" y="51095"/>
                        <a:pt x="29393" y="51004"/>
                      </a:cubicBezTo>
                      <a:cubicBezTo>
                        <a:pt x="29423" y="50791"/>
                        <a:pt x="29332" y="50548"/>
                        <a:pt x="29210" y="50396"/>
                      </a:cubicBezTo>
                      <a:cubicBezTo>
                        <a:pt x="29119" y="50305"/>
                        <a:pt x="29058" y="50214"/>
                        <a:pt x="29028" y="50092"/>
                      </a:cubicBezTo>
                      <a:cubicBezTo>
                        <a:pt x="28724" y="49697"/>
                        <a:pt x="28511" y="49241"/>
                        <a:pt x="28359" y="48755"/>
                      </a:cubicBezTo>
                      <a:cubicBezTo>
                        <a:pt x="28329" y="48664"/>
                        <a:pt x="28298" y="48603"/>
                        <a:pt x="28238" y="48512"/>
                      </a:cubicBezTo>
                      <a:cubicBezTo>
                        <a:pt x="28207" y="48451"/>
                        <a:pt x="28268" y="48360"/>
                        <a:pt x="28329" y="48390"/>
                      </a:cubicBezTo>
                      <a:cubicBezTo>
                        <a:pt x="28420" y="48390"/>
                        <a:pt x="28511" y="48420"/>
                        <a:pt x="28602" y="48329"/>
                      </a:cubicBezTo>
                      <a:cubicBezTo>
                        <a:pt x="28633" y="48268"/>
                        <a:pt x="28724" y="48238"/>
                        <a:pt x="28815" y="48208"/>
                      </a:cubicBezTo>
                      <a:cubicBezTo>
                        <a:pt x="28937" y="48238"/>
                        <a:pt x="29028" y="48299"/>
                        <a:pt x="29089" y="48390"/>
                      </a:cubicBezTo>
                      <a:cubicBezTo>
                        <a:pt x="29149" y="48451"/>
                        <a:pt x="29210" y="48542"/>
                        <a:pt x="29271" y="48603"/>
                      </a:cubicBezTo>
                      <a:cubicBezTo>
                        <a:pt x="29514" y="48937"/>
                        <a:pt x="29697" y="49302"/>
                        <a:pt x="29940" y="49636"/>
                      </a:cubicBezTo>
                      <a:cubicBezTo>
                        <a:pt x="30092" y="49819"/>
                        <a:pt x="30183" y="50031"/>
                        <a:pt x="30244" y="50244"/>
                      </a:cubicBezTo>
                      <a:cubicBezTo>
                        <a:pt x="30244" y="50366"/>
                        <a:pt x="30365" y="50487"/>
                        <a:pt x="30487" y="50518"/>
                      </a:cubicBezTo>
                      <a:cubicBezTo>
                        <a:pt x="30760" y="50609"/>
                        <a:pt x="30973" y="50822"/>
                        <a:pt x="31064" y="51095"/>
                      </a:cubicBezTo>
                      <a:cubicBezTo>
                        <a:pt x="31095" y="51186"/>
                        <a:pt x="31125" y="51247"/>
                        <a:pt x="31156" y="51338"/>
                      </a:cubicBezTo>
                      <a:cubicBezTo>
                        <a:pt x="31247" y="51460"/>
                        <a:pt x="31277" y="51642"/>
                        <a:pt x="31277" y="51794"/>
                      </a:cubicBezTo>
                      <a:cubicBezTo>
                        <a:pt x="31277" y="51855"/>
                        <a:pt x="31277" y="51916"/>
                        <a:pt x="31277" y="52007"/>
                      </a:cubicBezTo>
                      <a:cubicBezTo>
                        <a:pt x="31277" y="52341"/>
                        <a:pt x="31460" y="52645"/>
                        <a:pt x="31764" y="52858"/>
                      </a:cubicBezTo>
                      <a:cubicBezTo>
                        <a:pt x="31855" y="52949"/>
                        <a:pt x="31976" y="53010"/>
                        <a:pt x="32098" y="53071"/>
                      </a:cubicBezTo>
                      <a:cubicBezTo>
                        <a:pt x="32280" y="53223"/>
                        <a:pt x="32402" y="53405"/>
                        <a:pt x="32493" y="53618"/>
                      </a:cubicBezTo>
                      <a:cubicBezTo>
                        <a:pt x="32554" y="53892"/>
                        <a:pt x="32706" y="54135"/>
                        <a:pt x="32888" y="54317"/>
                      </a:cubicBezTo>
                      <a:cubicBezTo>
                        <a:pt x="33040" y="54469"/>
                        <a:pt x="33192" y="54651"/>
                        <a:pt x="33314" y="54834"/>
                      </a:cubicBezTo>
                      <a:cubicBezTo>
                        <a:pt x="33496" y="55047"/>
                        <a:pt x="33557" y="55320"/>
                        <a:pt x="33526" y="55594"/>
                      </a:cubicBezTo>
                      <a:cubicBezTo>
                        <a:pt x="33496" y="55685"/>
                        <a:pt x="33496" y="55776"/>
                        <a:pt x="33526" y="55867"/>
                      </a:cubicBezTo>
                      <a:cubicBezTo>
                        <a:pt x="33648" y="56202"/>
                        <a:pt x="33739" y="56506"/>
                        <a:pt x="33800" y="56840"/>
                      </a:cubicBezTo>
                      <a:cubicBezTo>
                        <a:pt x="33861" y="56962"/>
                        <a:pt x="33922" y="57114"/>
                        <a:pt x="33982" y="57235"/>
                      </a:cubicBezTo>
                      <a:cubicBezTo>
                        <a:pt x="34013" y="57326"/>
                        <a:pt x="34134" y="57387"/>
                        <a:pt x="34256" y="57387"/>
                      </a:cubicBezTo>
                      <a:cubicBezTo>
                        <a:pt x="34378" y="57387"/>
                        <a:pt x="34469" y="57387"/>
                        <a:pt x="34590" y="57357"/>
                      </a:cubicBezTo>
                      <a:cubicBezTo>
                        <a:pt x="34742" y="57357"/>
                        <a:pt x="34894" y="57296"/>
                        <a:pt x="35016" y="57174"/>
                      </a:cubicBezTo>
                      <a:cubicBezTo>
                        <a:pt x="35137" y="56992"/>
                        <a:pt x="35350" y="56931"/>
                        <a:pt x="35563" y="56962"/>
                      </a:cubicBezTo>
                      <a:cubicBezTo>
                        <a:pt x="35806" y="57022"/>
                        <a:pt x="36080" y="56962"/>
                        <a:pt x="36262" y="56810"/>
                      </a:cubicBezTo>
                      <a:cubicBezTo>
                        <a:pt x="36414" y="56718"/>
                        <a:pt x="36566" y="56658"/>
                        <a:pt x="36718" y="56658"/>
                      </a:cubicBezTo>
                      <a:cubicBezTo>
                        <a:pt x="36840" y="56627"/>
                        <a:pt x="36992" y="56566"/>
                        <a:pt x="37083" y="56475"/>
                      </a:cubicBezTo>
                      <a:cubicBezTo>
                        <a:pt x="37174" y="56354"/>
                        <a:pt x="37326" y="56262"/>
                        <a:pt x="37478" y="56232"/>
                      </a:cubicBezTo>
                      <a:cubicBezTo>
                        <a:pt x="37721" y="56141"/>
                        <a:pt x="37964" y="56080"/>
                        <a:pt x="38207" y="56019"/>
                      </a:cubicBezTo>
                      <a:cubicBezTo>
                        <a:pt x="38420" y="55928"/>
                        <a:pt x="38572" y="55837"/>
                        <a:pt x="38755" y="55746"/>
                      </a:cubicBezTo>
                      <a:cubicBezTo>
                        <a:pt x="38846" y="55715"/>
                        <a:pt x="38907" y="55655"/>
                        <a:pt x="38937" y="55563"/>
                      </a:cubicBezTo>
                      <a:cubicBezTo>
                        <a:pt x="38967" y="55351"/>
                        <a:pt x="39119" y="55199"/>
                        <a:pt x="39332" y="55138"/>
                      </a:cubicBezTo>
                      <a:cubicBezTo>
                        <a:pt x="39606" y="55077"/>
                        <a:pt x="39910" y="54986"/>
                        <a:pt x="40183" y="54925"/>
                      </a:cubicBezTo>
                      <a:cubicBezTo>
                        <a:pt x="40396" y="54895"/>
                        <a:pt x="40517" y="54803"/>
                        <a:pt x="40578" y="54621"/>
                      </a:cubicBezTo>
                      <a:cubicBezTo>
                        <a:pt x="40578" y="54500"/>
                        <a:pt x="40669" y="54408"/>
                        <a:pt x="40791" y="54378"/>
                      </a:cubicBezTo>
                      <a:cubicBezTo>
                        <a:pt x="41034" y="54378"/>
                        <a:pt x="41217" y="54226"/>
                        <a:pt x="41308" y="54013"/>
                      </a:cubicBezTo>
                      <a:cubicBezTo>
                        <a:pt x="41338" y="53892"/>
                        <a:pt x="41429" y="53831"/>
                        <a:pt x="41551" y="53800"/>
                      </a:cubicBezTo>
                      <a:cubicBezTo>
                        <a:pt x="41642" y="53770"/>
                        <a:pt x="41733" y="53740"/>
                        <a:pt x="41824" y="53709"/>
                      </a:cubicBezTo>
                      <a:cubicBezTo>
                        <a:pt x="41855" y="53679"/>
                        <a:pt x="41916" y="53618"/>
                        <a:pt x="41916" y="53557"/>
                      </a:cubicBezTo>
                      <a:cubicBezTo>
                        <a:pt x="41946" y="53436"/>
                        <a:pt x="41916" y="53284"/>
                        <a:pt x="41916" y="53162"/>
                      </a:cubicBezTo>
                      <a:cubicBezTo>
                        <a:pt x="41916" y="53041"/>
                        <a:pt x="41976" y="52919"/>
                        <a:pt x="42068" y="52858"/>
                      </a:cubicBezTo>
                      <a:cubicBezTo>
                        <a:pt x="42402" y="52645"/>
                        <a:pt x="42645" y="52341"/>
                        <a:pt x="42797" y="51977"/>
                      </a:cubicBezTo>
                      <a:cubicBezTo>
                        <a:pt x="42919" y="51764"/>
                        <a:pt x="42888" y="51642"/>
                        <a:pt x="42706" y="51460"/>
                      </a:cubicBezTo>
                      <a:cubicBezTo>
                        <a:pt x="42554" y="51308"/>
                        <a:pt x="42463" y="51186"/>
                        <a:pt x="42372" y="51034"/>
                      </a:cubicBezTo>
                      <a:cubicBezTo>
                        <a:pt x="42280" y="50913"/>
                        <a:pt x="42159" y="50822"/>
                        <a:pt x="42037" y="50822"/>
                      </a:cubicBezTo>
                      <a:cubicBezTo>
                        <a:pt x="41855" y="50791"/>
                        <a:pt x="41673" y="50761"/>
                        <a:pt x="41490" y="50730"/>
                      </a:cubicBezTo>
                      <a:cubicBezTo>
                        <a:pt x="41369" y="50700"/>
                        <a:pt x="41277" y="50639"/>
                        <a:pt x="41186" y="50548"/>
                      </a:cubicBezTo>
                      <a:cubicBezTo>
                        <a:pt x="41034" y="50396"/>
                        <a:pt x="40913" y="50183"/>
                        <a:pt x="40882" y="49971"/>
                      </a:cubicBezTo>
                      <a:cubicBezTo>
                        <a:pt x="40852" y="49758"/>
                        <a:pt x="40852" y="49575"/>
                        <a:pt x="40821" y="49363"/>
                      </a:cubicBezTo>
                      <a:cubicBezTo>
                        <a:pt x="40821" y="49363"/>
                        <a:pt x="40791" y="49302"/>
                        <a:pt x="40791" y="49302"/>
                      </a:cubicBezTo>
                      <a:cubicBezTo>
                        <a:pt x="40761" y="49302"/>
                        <a:pt x="40669" y="49302"/>
                        <a:pt x="40639" y="49332"/>
                      </a:cubicBezTo>
                      <a:cubicBezTo>
                        <a:pt x="40366" y="49606"/>
                        <a:pt x="40122" y="49879"/>
                        <a:pt x="39879" y="50214"/>
                      </a:cubicBezTo>
                      <a:cubicBezTo>
                        <a:pt x="39758" y="50457"/>
                        <a:pt x="39484" y="50578"/>
                        <a:pt x="39210" y="50548"/>
                      </a:cubicBezTo>
                      <a:cubicBezTo>
                        <a:pt x="38998" y="50518"/>
                        <a:pt x="38755" y="50548"/>
                        <a:pt x="38542" y="50639"/>
                      </a:cubicBezTo>
                      <a:cubicBezTo>
                        <a:pt x="38451" y="50670"/>
                        <a:pt x="38359" y="50639"/>
                        <a:pt x="38299" y="50548"/>
                      </a:cubicBezTo>
                      <a:cubicBezTo>
                        <a:pt x="38207" y="50487"/>
                        <a:pt x="38177" y="50366"/>
                        <a:pt x="38147" y="50244"/>
                      </a:cubicBezTo>
                      <a:cubicBezTo>
                        <a:pt x="38116" y="50031"/>
                        <a:pt x="38116" y="49819"/>
                        <a:pt x="38086" y="49575"/>
                      </a:cubicBezTo>
                      <a:cubicBezTo>
                        <a:pt x="38086" y="49545"/>
                        <a:pt x="38055" y="49484"/>
                        <a:pt x="38025" y="49454"/>
                      </a:cubicBezTo>
                      <a:cubicBezTo>
                        <a:pt x="37995" y="49423"/>
                        <a:pt x="37964" y="49393"/>
                        <a:pt x="37934" y="49393"/>
                      </a:cubicBezTo>
                      <a:cubicBezTo>
                        <a:pt x="37873" y="49393"/>
                        <a:pt x="37843" y="49393"/>
                        <a:pt x="37812" y="49423"/>
                      </a:cubicBezTo>
                      <a:cubicBezTo>
                        <a:pt x="37782" y="49515"/>
                        <a:pt x="37721" y="49606"/>
                        <a:pt x="37691" y="49667"/>
                      </a:cubicBezTo>
                      <a:cubicBezTo>
                        <a:pt x="37630" y="49788"/>
                        <a:pt x="37569" y="49758"/>
                        <a:pt x="37478" y="49667"/>
                      </a:cubicBezTo>
                      <a:cubicBezTo>
                        <a:pt x="37387" y="49575"/>
                        <a:pt x="37326" y="49423"/>
                        <a:pt x="37326" y="49302"/>
                      </a:cubicBezTo>
                      <a:cubicBezTo>
                        <a:pt x="37265" y="49059"/>
                        <a:pt x="37174" y="48876"/>
                        <a:pt x="36992" y="48694"/>
                      </a:cubicBezTo>
                      <a:cubicBezTo>
                        <a:pt x="36900" y="48572"/>
                        <a:pt x="36779" y="48481"/>
                        <a:pt x="36657" y="48360"/>
                      </a:cubicBezTo>
                      <a:cubicBezTo>
                        <a:pt x="36627" y="48329"/>
                        <a:pt x="36536" y="48299"/>
                        <a:pt x="36505" y="48238"/>
                      </a:cubicBezTo>
                      <a:cubicBezTo>
                        <a:pt x="36384" y="47995"/>
                        <a:pt x="36262" y="47752"/>
                        <a:pt x="36141" y="47509"/>
                      </a:cubicBezTo>
                      <a:cubicBezTo>
                        <a:pt x="36110" y="47448"/>
                        <a:pt x="36110" y="47387"/>
                        <a:pt x="36141" y="47326"/>
                      </a:cubicBezTo>
                      <a:cubicBezTo>
                        <a:pt x="36141" y="47235"/>
                        <a:pt x="36171" y="47144"/>
                        <a:pt x="36201" y="47053"/>
                      </a:cubicBezTo>
                      <a:cubicBezTo>
                        <a:pt x="36201" y="47022"/>
                        <a:pt x="36232" y="46992"/>
                        <a:pt x="36292" y="46961"/>
                      </a:cubicBezTo>
                      <a:cubicBezTo>
                        <a:pt x="36414" y="46931"/>
                        <a:pt x="36566" y="46931"/>
                        <a:pt x="36688" y="46931"/>
                      </a:cubicBezTo>
                      <a:cubicBezTo>
                        <a:pt x="36809" y="46931"/>
                        <a:pt x="36961" y="46961"/>
                        <a:pt x="37083" y="46992"/>
                      </a:cubicBezTo>
                      <a:cubicBezTo>
                        <a:pt x="37144" y="47053"/>
                        <a:pt x="37204" y="47174"/>
                        <a:pt x="37265" y="47265"/>
                      </a:cubicBezTo>
                      <a:cubicBezTo>
                        <a:pt x="37448" y="47539"/>
                        <a:pt x="37599" y="47812"/>
                        <a:pt x="37751" y="48086"/>
                      </a:cubicBezTo>
                      <a:cubicBezTo>
                        <a:pt x="37843" y="48208"/>
                        <a:pt x="37934" y="48299"/>
                        <a:pt x="38086" y="48329"/>
                      </a:cubicBezTo>
                      <a:lnTo>
                        <a:pt x="38268" y="48360"/>
                      </a:lnTo>
                      <a:cubicBezTo>
                        <a:pt x="38451" y="48390"/>
                        <a:pt x="38572" y="48481"/>
                        <a:pt x="38694" y="48603"/>
                      </a:cubicBezTo>
                      <a:cubicBezTo>
                        <a:pt x="38755" y="48694"/>
                        <a:pt x="38846" y="48755"/>
                        <a:pt x="38937" y="48816"/>
                      </a:cubicBezTo>
                      <a:cubicBezTo>
                        <a:pt x="39210" y="48968"/>
                        <a:pt x="39484" y="49059"/>
                        <a:pt x="39788" y="49089"/>
                      </a:cubicBezTo>
                      <a:cubicBezTo>
                        <a:pt x="39879" y="49119"/>
                        <a:pt x="40001" y="49119"/>
                        <a:pt x="40092" y="49059"/>
                      </a:cubicBezTo>
                      <a:cubicBezTo>
                        <a:pt x="40274" y="48968"/>
                        <a:pt x="40426" y="48876"/>
                        <a:pt x="40609" y="48816"/>
                      </a:cubicBezTo>
                      <a:cubicBezTo>
                        <a:pt x="40761" y="48724"/>
                        <a:pt x="40973" y="48816"/>
                        <a:pt x="41065" y="48998"/>
                      </a:cubicBezTo>
                      <a:cubicBezTo>
                        <a:pt x="41125" y="49150"/>
                        <a:pt x="41186" y="49271"/>
                        <a:pt x="41247" y="49423"/>
                      </a:cubicBezTo>
                      <a:cubicBezTo>
                        <a:pt x="41277" y="49575"/>
                        <a:pt x="41429" y="49667"/>
                        <a:pt x="41551" y="49636"/>
                      </a:cubicBezTo>
                      <a:cubicBezTo>
                        <a:pt x="42189" y="49697"/>
                        <a:pt x="42797" y="49849"/>
                        <a:pt x="43435" y="49940"/>
                      </a:cubicBezTo>
                      <a:cubicBezTo>
                        <a:pt x="43648" y="50001"/>
                        <a:pt x="43891" y="50001"/>
                        <a:pt x="44104" y="49971"/>
                      </a:cubicBezTo>
                      <a:cubicBezTo>
                        <a:pt x="44469" y="49879"/>
                        <a:pt x="44864" y="49879"/>
                        <a:pt x="45259" y="49910"/>
                      </a:cubicBezTo>
                      <a:cubicBezTo>
                        <a:pt x="45350" y="49910"/>
                        <a:pt x="45442" y="49910"/>
                        <a:pt x="45502" y="49879"/>
                      </a:cubicBezTo>
                      <a:cubicBezTo>
                        <a:pt x="45776" y="49819"/>
                        <a:pt x="46050" y="49788"/>
                        <a:pt x="46323" y="49819"/>
                      </a:cubicBezTo>
                      <a:cubicBezTo>
                        <a:pt x="46414" y="49819"/>
                        <a:pt x="46505" y="49879"/>
                        <a:pt x="46536" y="49940"/>
                      </a:cubicBezTo>
                      <a:cubicBezTo>
                        <a:pt x="46566" y="50031"/>
                        <a:pt x="46657" y="50123"/>
                        <a:pt x="46718" y="50153"/>
                      </a:cubicBezTo>
                      <a:cubicBezTo>
                        <a:pt x="46809" y="50214"/>
                        <a:pt x="46901" y="50305"/>
                        <a:pt x="46931" y="50426"/>
                      </a:cubicBezTo>
                      <a:cubicBezTo>
                        <a:pt x="46961" y="50609"/>
                        <a:pt x="47113" y="50761"/>
                        <a:pt x="47326" y="50791"/>
                      </a:cubicBezTo>
                      <a:cubicBezTo>
                        <a:pt x="47478" y="50822"/>
                        <a:pt x="47630" y="50943"/>
                        <a:pt x="47721" y="51065"/>
                      </a:cubicBezTo>
                      <a:cubicBezTo>
                        <a:pt x="47873" y="51308"/>
                        <a:pt x="48147" y="51430"/>
                        <a:pt x="48420" y="51430"/>
                      </a:cubicBezTo>
                      <a:lnTo>
                        <a:pt x="48603" y="51430"/>
                      </a:lnTo>
                      <a:lnTo>
                        <a:pt x="48603" y="51430"/>
                      </a:lnTo>
                      <a:lnTo>
                        <a:pt x="48633" y="51430"/>
                      </a:lnTo>
                      <a:lnTo>
                        <a:pt x="48633" y="51460"/>
                      </a:lnTo>
                      <a:lnTo>
                        <a:pt x="48603" y="51460"/>
                      </a:lnTo>
                      <a:cubicBezTo>
                        <a:pt x="48512" y="51612"/>
                        <a:pt x="48329" y="51703"/>
                        <a:pt x="48177" y="51612"/>
                      </a:cubicBezTo>
                      <a:cubicBezTo>
                        <a:pt x="48116" y="51612"/>
                        <a:pt x="48086" y="51642"/>
                        <a:pt x="48056" y="51673"/>
                      </a:cubicBezTo>
                      <a:cubicBezTo>
                        <a:pt x="48025" y="51703"/>
                        <a:pt x="48025" y="51764"/>
                        <a:pt x="48056" y="51794"/>
                      </a:cubicBezTo>
                      <a:cubicBezTo>
                        <a:pt x="48268" y="52007"/>
                        <a:pt x="48451" y="52220"/>
                        <a:pt x="48664" y="52402"/>
                      </a:cubicBezTo>
                      <a:cubicBezTo>
                        <a:pt x="49028" y="52767"/>
                        <a:pt x="49211" y="52797"/>
                        <a:pt x="49667" y="52493"/>
                      </a:cubicBezTo>
                      <a:cubicBezTo>
                        <a:pt x="49849" y="52402"/>
                        <a:pt x="49971" y="52220"/>
                        <a:pt x="49971" y="52037"/>
                      </a:cubicBezTo>
                      <a:lnTo>
                        <a:pt x="49971" y="52037"/>
                      </a:lnTo>
                      <a:lnTo>
                        <a:pt x="49971" y="51977"/>
                      </a:lnTo>
                      <a:lnTo>
                        <a:pt x="49971" y="52007"/>
                      </a:lnTo>
                      <a:cubicBezTo>
                        <a:pt x="49971" y="52007"/>
                        <a:pt x="49971" y="52037"/>
                        <a:pt x="49971" y="52037"/>
                      </a:cubicBezTo>
                      <a:cubicBezTo>
                        <a:pt x="50001" y="52037"/>
                        <a:pt x="50031" y="52037"/>
                        <a:pt x="50031" y="52068"/>
                      </a:cubicBezTo>
                      <a:cubicBezTo>
                        <a:pt x="50153" y="52341"/>
                        <a:pt x="50214" y="52676"/>
                        <a:pt x="50214" y="52980"/>
                      </a:cubicBezTo>
                      <a:cubicBezTo>
                        <a:pt x="50214" y="53101"/>
                        <a:pt x="50214" y="53253"/>
                        <a:pt x="50244" y="53375"/>
                      </a:cubicBezTo>
                      <a:cubicBezTo>
                        <a:pt x="50366" y="53709"/>
                        <a:pt x="50426" y="54044"/>
                        <a:pt x="50487" y="54378"/>
                      </a:cubicBezTo>
                      <a:cubicBezTo>
                        <a:pt x="50639" y="54682"/>
                        <a:pt x="50730" y="55016"/>
                        <a:pt x="50791" y="55351"/>
                      </a:cubicBezTo>
                      <a:cubicBezTo>
                        <a:pt x="50791" y="55411"/>
                        <a:pt x="50822" y="55472"/>
                        <a:pt x="50852" y="55533"/>
                      </a:cubicBezTo>
                      <a:cubicBezTo>
                        <a:pt x="50974" y="55746"/>
                        <a:pt x="51065" y="55928"/>
                        <a:pt x="51186" y="56141"/>
                      </a:cubicBezTo>
                      <a:cubicBezTo>
                        <a:pt x="51338" y="56354"/>
                        <a:pt x="51460" y="56597"/>
                        <a:pt x="51521" y="56870"/>
                      </a:cubicBezTo>
                      <a:cubicBezTo>
                        <a:pt x="51582" y="56992"/>
                        <a:pt x="51612" y="57114"/>
                        <a:pt x="51673" y="57235"/>
                      </a:cubicBezTo>
                      <a:cubicBezTo>
                        <a:pt x="51733" y="57509"/>
                        <a:pt x="51855" y="57752"/>
                        <a:pt x="52037" y="57965"/>
                      </a:cubicBezTo>
                      <a:cubicBezTo>
                        <a:pt x="52159" y="58056"/>
                        <a:pt x="52250" y="58208"/>
                        <a:pt x="52311" y="58329"/>
                      </a:cubicBezTo>
                      <a:cubicBezTo>
                        <a:pt x="52463" y="58633"/>
                        <a:pt x="52585" y="58968"/>
                        <a:pt x="52645" y="59302"/>
                      </a:cubicBezTo>
                      <a:cubicBezTo>
                        <a:pt x="52676" y="59515"/>
                        <a:pt x="52767" y="59697"/>
                        <a:pt x="52889" y="59849"/>
                      </a:cubicBezTo>
                      <a:cubicBezTo>
                        <a:pt x="52949" y="59940"/>
                        <a:pt x="53010" y="60001"/>
                        <a:pt x="53101" y="60031"/>
                      </a:cubicBezTo>
                      <a:cubicBezTo>
                        <a:pt x="53253" y="60183"/>
                        <a:pt x="53496" y="60153"/>
                        <a:pt x="53618" y="59971"/>
                      </a:cubicBezTo>
                      <a:cubicBezTo>
                        <a:pt x="53679" y="59910"/>
                        <a:pt x="53709" y="59849"/>
                        <a:pt x="53740" y="59788"/>
                      </a:cubicBezTo>
                      <a:cubicBezTo>
                        <a:pt x="53770" y="59697"/>
                        <a:pt x="53861" y="59606"/>
                        <a:pt x="53983" y="59576"/>
                      </a:cubicBezTo>
                      <a:cubicBezTo>
                        <a:pt x="54104" y="59515"/>
                        <a:pt x="54165" y="59424"/>
                        <a:pt x="54226" y="59272"/>
                      </a:cubicBezTo>
                      <a:cubicBezTo>
                        <a:pt x="54256" y="59089"/>
                        <a:pt x="54378" y="58968"/>
                        <a:pt x="54560" y="58876"/>
                      </a:cubicBezTo>
                      <a:cubicBezTo>
                        <a:pt x="54651" y="58816"/>
                        <a:pt x="54712" y="58694"/>
                        <a:pt x="54682" y="58573"/>
                      </a:cubicBezTo>
                      <a:cubicBezTo>
                        <a:pt x="54682" y="58451"/>
                        <a:pt x="54651" y="58360"/>
                        <a:pt x="54621" y="58238"/>
                      </a:cubicBezTo>
                      <a:cubicBezTo>
                        <a:pt x="54591" y="58117"/>
                        <a:pt x="54621" y="57965"/>
                        <a:pt x="54682" y="57843"/>
                      </a:cubicBezTo>
                      <a:cubicBezTo>
                        <a:pt x="54712" y="57752"/>
                        <a:pt x="54743" y="57661"/>
                        <a:pt x="54773" y="57600"/>
                      </a:cubicBezTo>
                      <a:cubicBezTo>
                        <a:pt x="54864" y="57417"/>
                        <a:pt x="54864" y="57174"/>
                        <a:pt x="54773" y="56992"/>
                      </a:cubicBezTo>
                      <a:cubicBezTo>
                        <a:pt x="54743" y="56901"/>
                        <a:pt x="54712" y="56779"/>
                        <a:pt x="54712" y="56658"/>
                      </a:cubicBezTo>
                      <a:lnTo>
                        <a:pt x="54712" y="55898"/>
                      </a:lnTo>
                      <a:cubicBezTo>
                        <a:pt x="54712" y="55776"/>
                        <a:pt x="54834" y="55655"/>
                        <a:pt x="54955" y="55624"/>
                      </a:cubicBezTo>
                      <a:cubicBezTo>
                        <a:pt x="55047" y="55624"/>
                        <a:pt x="55138" y="55594"/>
                        <a:pt x="55138" y="55563"/>
                      </a:cubicBezTo>
                      <a:cubicBezTo>
                        <a:pt x="55259" y="55381"/>
                        <a:pt x="55442" y="55290"/>
                        <a:pt x="55655" y="55229"/>
                      </a:cubicBezTo>
                      <a:cubicBezTo>
                        <a:pt x="55746" y="55199"/>
                        <a:pt x="55807" y="55107"/>
                        <a:pt x="55807" y="55016"/>
                      </a:cubicBezTo>
                      <a:cubicBezTo>
                        <a:pt x="55867" y="54925"/>
                        <a:pt x="55867" y="54803"/>
                        <a:pt x="55989" y="54743"/>
                      </a:cubicBezTo>
                      <a:cubicBezTo>
                        <a:pt x="56232" y="54560"/>
                        <a:pt x="56475" y="54348"/>
                        <a:pt x="56688" y="54135"/>
                      </a:cubicBezTo>
                      <a:cubicBezTo>
                        <a:pt x="56810" y="54044"/>
                        <a:pt x="56901" y="53922"/>
                        <a:pt x="56962" y="53800"/>
                      </a:cubicBezTo>
                      <a:cubicBezTo>
                        <a:pt x="57053" y="53679"/>
                        <a:pt x="57174" y="53557"/>
                        <a:pt x="57266" y="53436"/>
                      </a:cubicBezTo>
                      <a:cubicBezTo>
                        <a:pt x="57326" y="53344"/>
                        <a:pt x="57417" y="53284"/>
                        <a:pt x="57539" y="53253"/>
                      </a:cubicBezTo>
                      <a:cubicBezTo>
                        <a:pt x="57904" y="53132"/>
                        <a:pt x="58177" y="52767"/>
                        <a:pt x="58177" y="52372"/>
                      </a:cubicBezTo>
                      <a:cubicBezTo>
                        <a:pt x="58208" y="52250"/>
                        <a:pt x="58269" y="52159"/>
                        <a:pt x="58390" y="52129"/>
                      </a:cubicBezTo>
                      <a:cubicBezTo>
                        <a:pt x="58542" y="52037"/>
                        <a:pt x="58725" y="52007"/>
                        <a:pt x="58907" y="52007"/>
                      </a:cubicBezTo>
                      <a:cubicBezTo>
                        <a:pt x="59332" y="52037"/>
                        <a:pt x="59728" y="51946"/>
                        <a:pt x="60062" y="51703"/>
                      </a:cubicBezTo>
                      <a:cubicBezTo>
                        <a:pt x="60214" y="51612"/>
                        <a:pt x="60427" y="51612"/>
                        <a:pt x="60548" y="51490"/>
                      </a:cubicBezTo>
                      <a:cubicBezTo>
                        <a:pt x="60609" y="51490"/>
                        <a:pt x="60639" y="51521"/>
                        <a:pt x="60670" y="51551"/>
                      </a:cubicBezTo>
                      <a:cubicBezTo>
                        <a:pt x="60700" y="51673"/>
                        <a:pt x="60761" y="51794"/>
                        <a:pt x="60791" y="51916"/>
                      </a:cubicBezTo>
                      <a:cubicBezTo>
                        <a:pt x="60883" y="52372"/>
                        <a:pt x="61187" y="52767"/>
                        <a:pt x="61612" y="52980"/>
                      </a:cubicBezTo>
                      <a:lnTo>
                        <a:pt x="61794" y="53071"/>
                      </a:lnTo>
                      <a:cubicBezTo>
                        <a:pt x="61886" y="53101"/>
                        <a:pt x="61916" y="53192"/>
                        <a:pt x="61886" y="53344"/>
                      </a:cubicBezTo>
                      <a:cubicBezTo>
                        <a:pt x="61825" y="53496"/>
                        <a:pt x="61855" y="53618"/>
                        <a:pt x="62068" y="53709"/>
                      </a:cubicBezTo>
                      <a:cubicBezTo>
                        <a:pt x="62190" y="53770"/>
                        <a:pt x="62281" y="53861"/>
                        <a:pt x="62342" y="53983"/>
                      </a:cubicBezTo>
                      <a:cubicBezTo>
                        <a:pt x="62372" y="54013"/>
                        <a:pt x="62372" y="54013"/>
                        <a:pt x="62372" y="54044"/>
                      </a:cubicBezTo>
                      <a:cubicBezTo>
                        <a:pt x="62554" y="54317"/>
                        <a:pt x="62585" y="54651"/>
                        <a:pt x="62494" y="54955"/>
                      </a:cubicBezTo>
                      <a:cubicBezTo>
                        <a:pt x="62463" y="55077"/>
                        <a:pt x="62463" y="55168"/>
                        <a:pt x="62494" y="55290"/>
                      </a:cubicBezTo>
                      <a:cubicBezTo>
                        <a:pt x="62524" y="55411"/>
                        <a:pt x="62615" y="55503"/>
                        <a:pt x="62706" y="55533"/>
                      </a:cubicBezTo>
                      <a:cubicBezTo>
                        <a:pt x="62980" y="55533"/>
                        <a:pt x="63223" y="55472"/>
                        <a:pt x="63436" y="55351"/>
                      </a:cubicBezTo>
                      <a:cubicBezTo>
                        <a:pt x="63588" y="55229"/>
                        <a:pt x="63770" y="55107"/>
                        <a:pt x="63953" y="55016"/>
                      </a:cubicBezTo>
                      <a:cubicBezTo>
                        <a:pt x="63983" y="54986"/>
                        <a:pt x="64044" y="54986"/>
                        <a:pt x="64074" y="55016"/>
                      </a:cubicBezTo>
                      <a:cubicBezTo>
                        <a:pt x="64196" y="55138"/>
                        <a:pt x="64378" y="55229"/>
                        <a:pt x="64409" y="55411"/>
                      </a:cubicBezTo>
                      <a:cubicBezTo>
                        <a:pt x="64439" y="55594"/>
                        <a:pt x="64469" y="55746"/>
                        <a:pt x="64530" y="55898"/>
                      </a:cubicBezTo>
                      <a:cubicBezTo>
                        <a:pt x="64591" y="56293"/>
                        <a:pt x="64743" y="56688"/>
                        <a:pt x="64956" y="57022"/>
                      </a:cubicBezTo>
                      <a:cubicBezTo>
                        <a:pt x="64986" y="57114"/>
                        <a:pt x="65016" y="57174"/>
                        <a:pt x="65047" y="57265"/>
                      </a:cubicBezTo>
                      <a:cubicBezTo>
                        <a:pt x="65047" y="57357"/>
                        <a:pt x="65047" y="57448"/>
                        <a:pt x="65077" y="57539"/>
                      </a:cubicBezTo>
                      <a:cubicBezTo>
                        <a:pt x="65199" y="57873"/>
                        <a:pt x="65199" y="58238"/>
                        <a:pt x="65077" y="58542"/>
                      </a:cubicBezTo>
                      <a:cubicBezTo>
                        <a:pt x="65047" y="58633"/>
                        <a:pt x="65047" y="58724"/>
                        <a:pt x="65047" y="58816"/>
                      </a:cubicBezTo>
                      <a:cubicBezTo>
                        <a:pt x="65138" y="59059"/>
                        <a:pt x="65108" y="59302"/>
                        <a:pt x="65016" y="59545"/>
                      </a:cubicBezTo>
                      <a:cubicBezTo>
                        <a:pt x="64925" y="59819"/>
                        <a:pt x="64956" y="60031"/>
                        <a:pt x="65260" y="60153"/>
                      </a:cubicBezTo>
                      <a:cubicBezTo>
                        <a:pt x="65260" y="60153"/>
                        <a:pt x="65290" y="60183"/>
                        <a:pt x="65290" y="60183"/>
                      </a:cubicBezTo>
                      <a:cubicBezTo>
                        <a:pt x="65564" y="60548"/>
                        <a:pt x="65837" y="60883"/>
                        <a:pt x="66111" y="61217"/>
                      </a:cubicBezTo>
                      <a:cubicBezTo>
                        <a:pt x="66202" y="61399"/>
                        <a:pt x="66232" y="61612"/>
                        <a:pt x="66232" y="61794"/>
                      </a:cubicBezTo>
                      <a:cubicBezTo>
                        <a:pt x="66232" y="61855"/>
                        <a:pt x="66263" y="61886"/>
                        <a:pt x="66293" y="61916"/>
                      </a:cubicBezTo>
                      <a:cubicBezTo>
                        <a:pt x="66354" y="62038"/>
                        <a:pt x="66384" y="62190"/>
                        <a:pt x="66354" y="62311"/>
                      </a:cubicBezTo>
                      <a:cubicBezTo>
                        <a:pt x="66354" y="62463"/>
                        <a:pt x="66415" y="62585"/>
                        <a:pt x="66506" y="62676"/>
                      </a:cubicBezTo>
                      <a:cubicBezTo>
                        <a:pt x="66658" y="62828"/>
                        <a:pt x="66779" y="62980"/>
                        <a:pt x="66840" y="63193"/>
                      </a:cubicBezTo>
                      <a:cubicBezTo>
                        <a:pt x="66840" y="63253"/>
                        <a:pt x="66931" y="63284"/>
                        <a:pt x="66962" y="63345"/>
                      </a:cubicBezTo>
                      <a:cubicBezTo>
                        <a:pt x="67023" y="63375"/>
                        <a:pt x="67114" y="63436"/>
                        <a:pt x="67175" y="63527"/>
                      </a:cubicBezTo>
                      <a:cubicBezTo>
                        <a:pt x="67296" y="63679"/>
                        <a:pt x="67448" y="63831"/>
                        <a:pt x="67661" y="63892"/>
                      </a:cubicBezTo>
                      <a:cubicBezTo>
                        <a:pt x="67874" y="64013"/>
                        <a:pt x="68086" y="64135"/>
                        <a:pt x="68299" y="64256"/>
                      </a:cubicBezTo>
                      <a:lnTo>
                        <a:pt x="68299" y="64256"/>
                      </a:lnTo>
                      <a:lnTo>
                        <a:pt x="68299" y="64256"/>
                      </a:lnTo>
                      <a:lnTo>
                        <a:pt x="68269" y="64256"/>
                      </a:lnTo>
                      <a:lnTo>
                        <a:pt x="68390" y="64135"/>
                      </a:lnTo>
                      <a:cubicBezTo>
                        <a:pt x="68482" y="64105"/>
                        <a:pt x="68512" y="64013"/>
                        <a:pt x="68482" y="63922"/>
                      </a:cubicBezTo>
                      <a:cubicBezTo>
                        <a:pt x="68390" y="63740"/>
                        <a:pt x="68330" y="63557"/>
                        <a:pt x="68208" y="63375"/>
                      </a:cubicBezTo>
                      <a:cubicBezTo>
                        <a:pt x="68056" y="63193"/>
                        <a:pt x="67995" y="62980"/>
                        <a:pt x="67995" y="62737"/>
                      </a:cubicBezTo>
                      <a:lnTo>
                        <a:pt x="67995" y="62342"/>
                      </a:lnTo>
                      <a:cubicBezTo>
                        <a:pt x="68026" y="62190"/>
                        <a:pt x="67965" y="62038"/>
                        <a:pt x="67874" y="61886"/>
                      </a:cubicBezTo>
                      <a:cubicBezTo>
                        <a:pt x="67691" y="61703"/>
                        <a:pt x="67478" y="61521"/>
                        <a:pt x="67326" y="61308"/>
                      </a:cubicBezTo>
                      <a:cubicBezTo>
                        <a:pt x="67053" y="61217"/>
                        <a:pt x="66871" y="60943"/>
                        <a:pt x="66597" y="60822"/>
                      </a:cubicBezTo>
                      <a:cubicBezTo>
                        <a:pt x="66384" y="60761"/>
                        <a:pt x="66263" y="60579"/>
                        <a:pt x="66293" y="60366"/>
                      </a:cubicBezTo>
                      <a:cubicBezTo>
                        <a:pt x="66293" y="60214"/>
                        <a:pt x="66232" y="60062"/>
                        <a:pt x="66141" y="59971"/>
                      </a:cubicBezTo>
                      <a:cubicBezTo>
                        <a:pt x="65989" y="59819"/>
                        <a:pt x="65898" y="59636"/>
                        <a:pt x="65837" y="59454"/>
                      </a:cubicBezTo>
                      <a:cubicBezTo>
                        <a:pt x="65655" y="59424"/>
                        <a:pt x="65503" y="59272"/>
                        <a:pt x="65503" y="59089"/>
                      </a:cubicBezTo>
                      <a:cubicBezTo>
                        <a:pt x="65472" y="58937"/>
                        <a:pt x="65503" y="58816"/>
                        <a:pt x="65533" y="58664"/>
                      </a:cubicBezTo>
                      <a:cubicBezTo>
                        <a:pt x="65716" y="58177"/>
                        <a:pt x="65837" y="57691"/>
                        <a:pt x="65928" y="57144"/>
                      </a:cubicBezTo>
                      <a:cubicBezTo>
                        <a:pt x="65928" y="57144"/>
                        <a:pt x="65928" y="57114"/>
                        <a:pt x="65959" y="57114"/>
                      </a:cubicBezTo>
                      <a:cubicBezTo>
                        <a:pt x="65989" y="57083"/>
                        <a:pt x="66019" y="57053"/>
                        <a:pt x="66050" y="57053"/>
                      </a:cubicBezTo>
                      <a:cubicBezTo>
                        <a:pt x="66111" y="57053"/>
                        <a:pt x="66141" y="57053"/>
                        <a:pt x="66171" y="57083"/>
                      </a:cubicBezTo>
                      <a:cubicBezTo>
                        <a:pt x="66202" y="57114"/>
                        <a:pt x="66232" y="57144"/>
                        <a:pt x="66232" y="57174"/>
                      </a:cubicBezTo>
                      <a:cubicBezTo>
                        <a:pt x="66263" y="57417"/>
                        <a:pt x="66445" y="57569"/>
                        <a:pt x="66658" y="57539"/>
                      </a:cubicBezTo>
                      <a:cubicBezTo>
                        <a:pt x="66719" y="57539"/>
                        <a:pt x="66810" y="57539"/>
                        <a:pt x="66871" y="57569"/>
                      </a:cubicBezTo>
                      <a:cubicBezTo>
                        <a:pt x="67083" y="57752"/>
                        <a:pt x="67357" y="57873"/>
                        <a:pt x="67509" y="58147"/>
                      </a:cubicBezTo>
                      <a:cubicBezTo>
                        <a:pt x="67691" y="58481"/>
                        <a:pt x="67934" y="58724"/>
                        <a:pt x="68238" y="58937"/>
                      </a:cubicBezTo>
                      <a:cubicBezTo>
                        <a:pt x="68299" y="58907"/>
                        <a:pt x="68360" y="58846"/>
                        <a:pt x="68421" y="58876"/>
                      </a:cubicBezTo>
                      <a:cubicBezTo>
                        <a:pt x="68542" y="58937"/>
                        <a:pt x="68694" y="59028"/>
                        <a:pt x="68664" y="59211"/>
                      </a:cubicBezTo>
                      <a:cubicBezTo>
                        <a:pt x="68664" y="59393"/>
                        <a:pt x="68664" y="59576"/>
                        <a:pt x="68664" y="59758"/>
                      </a:cubicBezTo>
                      <a:cubicBezTo>
                        <a:pt x="68664" y="59819"/>
                        <a:pt x="68785" y="59849"/>
                        <a:pt x="68846" y="59819"/>
                      </a:cubicBezTo>
                      <a:cubicBezTo>
                        <a:pt x="68907" y="59819"/>
                        <a:pt x="68907" y="59819"/>
                        <a:pt x="68907" y="59819"/>
                      </a:cubicBezTo>
                      <a:cubicBezTo>
                        <a:pt x="69181" y="59545"/>
                        <a:pt x="69454" y="59302"/>
                        <a:pt x="69697" y="59059"/>
                      </a:cubicBezTo>
                      <a:cubicBezTo>
                        <a:pt x="69758" y="58968"/>
                        <a:pt x="69819" y="58937"/>
                        <a:pt x="69910" y="58907"/>
                      </a:cubicBezTo>
                      <a:cubicBezTo>
                        <a:pt x="70244" y="58785"/>
                        <a:pt x="70548" y="58603"/>
                        <a:pt x="70761" y="58360"/>
                      </a:cubicBezTo>
                      <a:cubicBezTo>
                        <a:pt x="70913" y="58238"/>
                        <a:pt x="71035" y="58056"/>
                        <a:pt x="71065" y="57843"/>
                      </a:cubicBezTo>
                      <a:cubicBezTo>
                        <a:pt x="71187" y="57539"/>
                        <a:pt x="71187" y="57205"/>
                        <a:pt x="71065" y="56901"/>
                      </a:cubicBezTo>
                      <a:cubicBezTo>
                        <a:pt x="71065" y="56901"/>
                        <a:pt x="71065" y="56870"/>
                        <a:pt x="71065" y="56840"/>
                      </a:cubicBezTo>
                      <a:cubicBezTo>
                        <a:pt x="71004" y="56445"/>
                        <a:pt x="70883" y="56050"/>
                        <a:pt x="70700" y="55685"/>
                      </a:cubicBezTo>
                      <a:cubicBezTo>
                        <a:pt x="70609" y="55563"/>
                        <a:pt x="70518" y="55411"/>
                        <a:pt x="70396" y="55320"/>
                      </a:cubicBezTo>
                      <a:cubicBezTo>
                        <a:pt x="70184" y="55077"/>
                        <a:pt x="69910" y="54895"/>
                        <a:pt x="69637" y="54712"/>
                      </a:cubicBezTo>
                      <a:cubicBezTo>
                        <a:pt x="69454" y="54621"/>
                        <a:pt x="69333" y="54469"/>
                        <a:pt x="69272" y="54256"/>
                      </a:cubicBezTo>
                      <a:cubicBezTo>
                        <a:pt x="69241" y="54135"/>
                        <a:pt x="69150" y="54044"/>
                        <a:pt x="69059" y="53983"/>
                      </a:cubicBezTo>
                      <a:cubicBezTo>
                        <a:pt x="68998" y="53922"/>
                        <a:pt x="68937" y="53861"/>
                        <a:pt x="68877" y="53800"/>
                      </a:cubicBezTo>
                      <a:cubicBezTo>
                        <a:pt x="68846" y="53770"/>
                        <a:pt x="68816" y="53740"/>
                        <a:pt x="68816" y="53679"/>
                      </a:cubicBezTo>
                      <a:cubicBezTo>
                        <a:pt x="68816" y="53436"/>
                        <a:pt x="68725" y="53192"/>
                        <a:pt x="68968" y="53010"/>
                      </a:cubicBezTo>
                      <a:cubicBezTo>
                        <a:pt x="69089" y="52919"/>
                        <a:pt x="69150" y="52797"/>
                        <a:pt x="69150" y="52645"/>
                      </a:cubicBezTo>
                      <a:cubicBezTo>
                        <a:pt x="69181" y="52554"/>
                        <a:pt x="69241" y="52463"/>
                        <a:pt x="69302" y="52433"/>
                      </a:cubicBezTo>
                      <a:cubicBezTo>
                        <a:pt x="69576" y="52281"/>
                        <a:pt x="69819" y="52129"/>
                        <a:pt x="70093" y="52007"/>
                      </a:cubicBezTo>
                      <a:cubicBezTo>
                        <a:pt x="70153" y="51977"/>
                        <a:pt x="70214" y="51977"/>
                        <a:pt x="70305" y="52007"/>
                      </a:cubicBezTo>
                      <a:cubicBezTo>
                        <a:pt x="70366" y="52037"/>
                        <a:pt x="70427" y="52037"/>
                        <a:pt x="70488" y="52068"/>
                      </a:cubicBezTo>
                      <a:cubicBezTo>
                        <a:pt x="70640" y="52129"/>
                        <a:pt x="70761" y="52189"/>
                        <a:pt x="70792" y="52372"/>
                      </a:cubicBezTo>
                      <a:cubicBezTo>
                        <a:pt x="70822" y="52524"/>
                        <a:pt x="70913" y="52615"/>
                        <a:pt x="71035" y="52706"/>
                      </a:cubicBezTo>
                      <a:cubicBezTo>
                        <a:pt x="71126" y="52797"/>
                        <a:pt x="71308" y="52737"/>
                        <a:pt x="71339" y="52585"/>
                      </a:cubicBezTo>
                      <a:cubicBezTo>
                        <a:pt x="71339" y="52524"/>
                        <a:pt x="71339" y="52463"/>
                        <a:pt x="71339" y="52372"/>
                      </a:cubicBezTo>
                      <a:lnTo>
                        <a:pt x="71339" y="52372"/>
                      </a:lnTo>
                      <a:lnTo>
                        <a:pt x="71339" y="52341"/>
                      </a:lnTo>
                      <a:lnTo>
                        <a:pt x="71308" y="52372"/>
                      </a:lnTo>
                      <a:cubicBezTo>
                        <a:pt x="71278" y="52341"/>
                        <a:pt x="71278" y="52311"/>
                        <a:pt x="71278" y="52250"/>
                      </a:cubicBezTo>
                      <a:cubicBezTo>
                        <a:pt x="71278" y="52220"/>
                        <a:pt x="71308" y="52189"/>
                        <a:pt x="71339" y="52159"/>
                      </a:cubicBezTo>
                      <a:cubicBezTo>
                        <a:pt x="71643" y="52098"/>
                        <a:pt x="71947" y="51977"/>
                        <a:pt x="72251" y="51855"/>
                      </a:cubicBezTo>
                      <a:cubicBezTo>
                        <a:pt x="72524" y="51794"/>
                        <a:pt x="72737" y="51612"/>
                        <a:pt x="72859" y="51369"/>
                      </a:cubicBezTo>
                      <a:cubicBezTo>
                        <a:pt x="72889" y="51278"/>
                        <a:pt x="72950" y="51278"/>
                        <a:pt x="73010" y="51338"/>
                      </a:cubicBezTo>
                      <a:cubicBezTo>
                        <a:pt x="73071" y="51369"/>
                        <a:pt x="73162" y="51430"/>
                        <a:pt x="73254" y="51399"/>
                      </a:cubicBezTo>
                      <a:cubicBezTo>
                        <a:pt x="73436" y="51308"/>
                        <a:pt x="73649" y="51247"/>
                        <a:pt x="73831" y="51217"/>
                      </a:cubicBezTo>
                      <a:cubicBezTo>
                        <a:pt x="73983" y="51186"/>
                        <a:pt x="74135" y="51156"/>
                        <a:pt x="74287" y="51095"/>
                      </a:cubicBezTo>
                      <a:cubicBezTo>
                        <a:pt x="74439" y="51034"/>
                        <a:pt x="74591" y="50943"/>
                        <a:pt x="74621" y="50761"/>
                      </a:cubicBezTo>
                      <a:cubicBezTo>
                        <a:pt x="74652" y="50700"/>
                        <a:pt x="74713" y="50700"/>
                        <a:pt x="74773" y="50639"/>
                      </a:cubicBezTo>
                      <a:cubicBezTo>
                        <a:pt x="75017" y="50518"/>
                        <a:pt x="75199" y="50335"/>
                        <a:pt x="75321" y="50092"/>
                      </a:cubicBezTo>
                      <a:cubicBezTo>
                        <a:pt x="75321" y="50062"/>
                        <a:pt x="75351" y="50062"/>
                        <a:pt x="75351" y="50031"/>
                      </a:cubicBezTo>
                      <a:cubicBezTo>
                        <a:pt x="75533" y="49940"/>
                        <a:pt x="75685" y="49758"/>
                        <a:pt x="75716" y="49545"/>
                      </a:cubicBezTo>
                      <a:cubicBezTo>
                        <a:pt x="75746" y="49484"/>
                        <a:pt x="75837" y="49484"/>
                        <a:pt x="75898" y="49454"/>
                      </a:cubicBezTo>
                      <a:cubicBezTo>
                        <a:pt x="75959" y="49454"/>
                        <a:pt x="76020" y="49363"/>
                        <a:pt x="75989" y="49241"/>
                      </a:cubicBezTo>
                      <a:cubicBezTo>
                        <a:pt x="75959" y="49089"/>
                        <a:pt x="75959" y="48907"/>
                        <a:pt x="75959" y="48724"/>
                      </a:cubicBezTo>
                      <a:cubicBezTo>
                        <a:pt x="75959" y="48603"/>
                        <a:pt x="75928" y="48512"/>
                        <a:pt x="76050" y="48451"/>
                      </a:cubicBezTo>
                      <a:cubicBezTo>
                        <a:pt x="76263" y="48329"/>
                        <a:pt x="76384" y="48116"/>
                        <a:pt x="76415" y="47904"/>
                      </a:cubicBezTo>
                      <a:cubicBezTo>
                        <a:pt x="76415" y="47752"/>
                        <a:pt x="76476" y="47630"/>
                        <a:pt x="76597" y="47539"/>
                      </a:cubicBezTo>
                      <a:cubicBezTo>
                        <a:pt x="76749" y="47417"/>
                        <a:pt x="76810" y="47235"/>
                        <a:pt x="76810" y="47053"/>
                      </a:cubicBezTo>
                      <a:cubicBezTo>
                        <a:pt x="76780" y="46961"/>
                        <a:pt x="76810" y="46840"/>
                        <a:pt x="76871" y="46749"/>
                      </a:cubicBezTo>
                      <a:cubicBezTo>
                        <a:pt x="76962" y="46566"/>
                        <a:pt x="76932" y="46384"/>
                        <a:pt x="76810" y="46232"/>
                      </a:cubicBezTo>
                      <a:cubicBezTo>
                        <a:pt x="76719" y="46171"/>
                        <a:pt x="76628" y="46080"/>
                        <a:pt x="76536" y="46019"/>
                      </a:cubicBezTo>
                      <a:cubicBezTo>
                        <a:pt x="76476" y="45958"/>
                        <a:pt x="76384" y="45958"/>
                        <a:pt x="76324" y="45958"/>
                      </a:cubicBezTo>
                      <a:lnTo>
                        <a:pt x="76324" y="45958"/>
                      </a:lnTo>
                      <a:lnTo>
                        <a:pt x="76263" y="45958"/>
                      </a:lnTo>
                      <a:lnTo>
                        <a:pt x="76293" y="45958"/>
                      </a:lnTo>
                      <a:lnTo>
                        <a:pt x="76293" y="45958"/>
                      </a:lnTo>
                      <a:cubicBezTo>
                        <a:pt x="76293" y="45898"/>
                        <a:pt x="76324" y="45837"/>
                        <a:pt x="76324" y="45776"/>
                      </a:cubicBezTo>
                      <a:cubicBezTo>
                        <a:pt x="76415" y="45715"/>
                        <a:pt x="76506" y="45624"/>
                        <a:pt x="76567" y="45563"/>
                      </a:cubicBezTo>
                      <a:cubicBezTo>
                        <a:pt x="76658" y="45502"/>
                        <a:pt x="76658" y="45381"/>
                        <a:pt x="76597" y="45320"/>
                      </a:cubicBezTo>
                      <a:cubicBezTo>
                        <a:pt x="76536" y="45198"/>
                        <a:pt x="76415" y="45077"/>
                        <a:pt x="76293" y="44986"/>
                      </a:cubicBezTo>
                      <a:lnTo>
                        <a:pt x="76293" y="44986"/>
                      </a:lnTo>
                      <a:lnTo>
                        <a:pt x="76263" y="45016"/>
                      </a:lnTo>
                      <a:lnTo>
                        <a:pt x="76324" y="45046"/>
                      </a:lnTo>
                      <a:lnTo>
                        <a:pt x="76324" y="45046"/>
                      </a:lnTo>
                      <a:cubicBezTo>
                        <a:pt x="76354" y="45046"/>
                        <a:pt x="76384" y="45016"/>
                        <a:pt x="76415" y="45016"/>
                      </a:cubicBezTo>
                      <a:cubicBezTo>
                        <a:pt x="76567" y="44955"/>
                        <a:pt x="76628" y="44773"/>
                        <a:pt x="76506" y="44682"/>
                      </a:cubicBezTo>
                      <a:cubicBezTo>
                        <a:pt x="76445" y="44591"/>
                        <a:pt x="76354" y="44499"/>
                        <a:pt x="76263" y="44439"/>
                      </a:cubicBezTo>
                      <a:cubicBezTo>
                        <a:pt x="76111" y="44347"/>
                        <a:pt x="75989" y="44226"/>
                        <a:pt x="75898" y="44043"/>
                      </a:cubicBezTo>
                      <a:cubicBezTo>
                        <a:pt x="75807" y="43831"/>
                        <a:pt x="75685" y="43618"/>
                        <a:pt x="75564" y="43375"/>
                      </a:cubicBezTo>
                      <a:cubicBezTo>
                        <a:pt x="75503" y="43253"/>
                        <a:pt x="75381" y="43132"/>
                        <a:pt x="75260" y="43040"/>
                      </a:cubicBezTo>
                      <a:cubicBezTo>
                        <a:pt x="75169" y="43010"/>
                        <a:pt x="75077" y="42949"/>
                        <a:pt x="75017" y="42919"/>
                      </a:cubicBezTo>
                      <a:cubicBezTo>
                        <a:pt x="74834" y="42828"/>
                        <a:pt x="74743" y="42645"/>
                        <a:pt x="74773" y="42463"/>
                      </a:cubicBezTo>
                      <a:cubicBezTo>
                        <a:pt x="74773" y="42341"/>
                        <a:pt x="74834" y="42189"/>
                        <a:pt x="74895" y="42098"/>
                      </a:cubicBezTo>
                      <a:cubicBezTo>
                        <a:pt x="74986" y="42007"/>
                        <a:pt x="75047" y="41916"/>
                        <a:pt x="75077" y="41794"/>
                      </a:cubicBezTo>
                      <a:cubicBezTo>
                        <a:pt x="75169" y="41612"/>
                        <a:pt x="75321" y="41460"/>
                        <a:pt x="75503" y="41369"/>
                      </a:cubicBezTo>
                      <a:cubicBezTo>
                        <a:pt x="75655" y="41247"/>
                        <a:pt x="75868" y="41186"/>
                        <a:pt x="76080" y="41186"/>
                      </a:cubicBezTo>
                      <a:cubicBezTo>
                        <a:pt x="76141" y="41186"/>
                        <a:pt x="76172" y="41095"/>
                        <a:pt x="76202" y="41034"/>
                      </a:cubicBezTo>
                      <a:cubicBezTo>
                        <a:pt x="76232" y="40973"/>
                        <a:pt x="76232" y="40913"/>
                        <a:pt x="76232" y="40852"/>
                      </a:cubicBezTo>
                      <a:cubicBezTo>
                        <a:pt x="76232" y="40730"/>
                        <a:pt x="76141" y="40609"/>
                        <a:pt x="76020" y="40609"/>
                      </a:cubicBezTo>
                      <a:lnTo>
                        <a:pt x="75685" y="40609"/>
                      </a:lnTo>
                      <a:cubicBezTo>
                        <a:pt x="75594" y="40609"/>
                        <a:pt x="75503" y="40578"/>
                        <a:pt x="75442" y="40548"/>
                      </a:cubicBezTo>
                      <a:cubicBezTo>
                        <a:pt x="75351" y="40518"/>
                        <a:pt x="75260" y="40487"/>
                        <a:pt x="75199" y="40426"/>
                      </a:cubicBezTo>
                      <a:cubicBezTo>
                        <a:pt x="75108" y="40396"/>
                        <a:pt x="75017" y="40396"/>
                        <a:pt x="74925" y="40457"/>
                      </a:cubicBezTo>
                      <a:cubicBezTo>
                        <a:pt x="74773" y="40548"/>
                        <a:pt x="74652" y="40670"/>
                        <a:pt x="74561" y="40821"/>
                      </a:cubicBezTo>
                      <a:cubicBezTo>
                        <a:pt x="74500" y="40882"/>
                        <a:pt x="74439" y="40913"/>
                        <a:pt x="74378" y="40913"/>
                      </a:cubicBezTo>
                      <a:cubicBezTo>
                        <a:pt x="74257" y="40943"/>
                        <a:pt x="74135" y="40882"/>
                        <a:pt x="74105" y="40761"/>
                      </a:cubicBezTo>
                      <a:cubicBezTo>
                        <a:pt x="74074" y="40578"/>
                        <a:pt x="73922" y="40426"/>
                        <a:pt x="73740" y="40396"/>
                      </a:cubicBezTo>
                      <a:cubicBezTo>
                        <a:pt x="73558" y="40305"/>
                        <a:pt x="73406" y="40183"/>
                        <a:pt x="73284" y="40001"/>
                      </a:cubicBezTo>
                      <a:cubicBezTo>
                        <a:pt x="73162" y="39849"/>
                        <a:pt x="73254" y="39636"/>
                        <a:pt x="73436" y="39575"/>
                      </a:cubicBezTo>
                      <a:lnTo>
                        <a:pt x="73618" y="39575"/>
                      </a:lnTo>
                      <a:cubicBezTo>
                        <a:pt x="73770" y="39575"/>
                        <a:pt x="73892" y="39484"/>
                        <a:pt x="73922" y="39332"/>
                      </a:cubicBezTo>
                      <a:cubicBezTo>
                        <a:pt x="74014" y="39089"/>
                        <a:pt x="74044" y="38815"/>
                        <a:pt x="74348" y="38663"/>
                      </a:cubicBezTo>
                      <a:cubicBezTo>
                        <a:pt x="74409" y="38633"/>
                        <a:pt x="74469" y="38542"/>
                        <a:pt x="74500" y="38451"/>
                      </a:cubicBezTo>
                      <a:cubicBezTo>
                        <a:pt x="74561" y="38390"/>
                        <a:pt x="74621" y="38207"/>
                        <a:pt x="74713" y="38116"/>
                      </a:cubicBezTo>
                      <a:cubicBezTo>
                        <a:pt x="74743" y="38055"/>
                        <a:pt x="74804" y="38025"/>
                        <a:pt x="74865" y="37995"/>
                      </a:cubicBezTo>
                      <a:cubicBezTo>
                        <a:pt x="75017" y="37964"/>
                        <a:pt x="75199" y="38025"/>
                        <a:pt x="75290" y="38177"/>
                      </a:cubicBezTo>
                      <a:cubicBezTo>
                        <a:pt x="75351" y="38268"/>
                        <a:pt x="75351" y="38390"/>
                        <a:pt x="75290" y="38481"/>
                      </a:cubicBezTo>
                      <a:cubicBezTo>
                        <a:pt x="75260" y="38511"/>
                        <a:pt x="75229" y="38572"/>
                        <a:pt x="75229" y="38603"/>
                      </a:cubicBezTo>
                      <a:cubicBezTo>
                        <a:pt x="75138" y="38724"/>
                        <a:pt x="75108" y="38907"/>
                        <a:pt x="75169" y="39059"/>
                      </a:cubicBezTo>
                      <a:cubicBezTo>
                        <a:pt x="75199" y="39119"/>
                        <a:pt x="75229" y="39180"/>
                        <a:pt x="75229" y="39241"/>
                      </a:cubicBezTo>
                      <a:cubicBezTo>
                        <a:pt x="75260" y="39332"/>
                        <a:pt x="75199" y="39423"/>
                        <a:pt x="75169" y="39484"/>
                      </a:cubicBezTo>
                      <a:cubicBezTo>
                        <a:pt x="75108" y="39545"/>
                        <a:pt x="75108" y="39514"/>
                        <a:pt x="75138" y="39545"/>
                      </a:cubicBezTo>
                      <a:cubicBezTo>
                        <a:pt x="75138" y="39575"/>
                        <a:pt x="75138" y="39636"/>
                        <a:pt x="75169" y="39666"/>
                      </a:cubicBezTo>
                      <a:cubicBezTo>
                        <a:pt x="75199" y="39666"/>
                        <a:pt x="75229" y="39697"/>
                        <a:pt x="75290" y="39697"/>
                      </a:cubicBezTo>
                      <a:cubicBezTo>
                        <a:pt x="75442" y="39606"/>
                        <a:pt x="75564" y="39514"/>
                        <a:pt x="75625" y="39363"/>
                      </a:cubicBezTo>
                      <a:cubicBezTo>
                        <a:pt x="75868" y="39059"/>
                        <a:pt x="76232" y="38846"/>
                        <a:pt x="76628" y="38846"/>
                      </a:cubicBezTo>
                      <a:cubicBezTo>
                        <a:pt x="76688" y="38815"/>
                        <a:pt x="76749" y="38846"/>
                        <a:pt x="76810" y="38876"/>
                      </a:cubicBezTo>
                      <a:lnTo>
                        <a:pt x="76992" y="38937"/>
                      </a:lnTo>
                      <a:cubicBezTo>
                        <a:pt x="77266" y="39028"/>
                        <a:pt x="77266" y="39028"/>
                        <a:pt x="77266" y="39302"/>
                      </a:cubicBezTo>
                      <a:lnTo>
                        <a:pt x="77266" y="40001"/>
                      </a:lnTo>
                      <a:cubicBezTo>
                        <a:pt x="77266" y="40092"/>
                        <a:pt x="77327" y="40214"/>
                        <a:pt x="77387" y="40305"/>
                      </a:cubicBezTo>
                      <a:cubicBezTo>
                        <a:pt x="77448" y="40366"/>
                        <a:pt x="77539" y="40396"/>
                        <a:pt x="77631" y="40396"/>
                      </a:cubicBezTo>
                      <a:cubicBezTo>
                        <a:pt x="77691" y="40396"/>
                        <a:pt x="77752" y="40335"/>
                        <a:pt x="77843" y="40335"/>
                      </a:cubicBezTo>
                      <a:cubicBezTo>
                        <a:pt x="77935" y="40305"/>
                        <a:pt x="78056" y="40335"/>
                        <a:pt x="78147" y="40426"/>
                      </a:cubicBezTo>
                      <a:cubicBezTo>
                        <a:pt x="78239" y="40487"/>
                        <a:pt x="78330" y="40578"/>
                        <a:pt x="78391" y="40670"/>
                      </a:cubicBezTo>
                      <a:cubicBezTo>
                        <a:pt x="78451" y="40761"/>
                        <a:pt x="78451" y="40791"/>
                        <a:pt x="78330" y="40943"/>
                      </a:cubicBezTo>
                      <a:cubicBezTo>
                        <a:pt x="78208" y="41095"/>
                        <a:pt x="78239" y="41095"/>
                        <a:pt x="78299" y="41186"/>
                      </a:cubicBezTo>
                      <a:cubicBezTo>
                        <a:pt x="78543" y="41399"/>
                        <a:pt x="78634" y="41733"/>
                        <a:pt x="78573" y="42037"/>
                      </a:cubicBezTo>
                      <a:cubicBezTo>
                        <a:pt x="78573" y="42129"/>
                        <a:pt x="78573" y="42220"/>
                        <a:pt x="78573" y="42311"/>
                      </a:cubicBezTo>
                      <a:cubicBezTo>
                        <a:pt x="78603" y="42493"/>
                        <a:pt x="78664" y="42676"/>
                        <a:pt x="78786" y="42797"/>
                      </a:cubicBezTo>
                      <a:cubicBezTo>
                        <a:pt x="78786" y="42797"/>
                        <a:pt x="78816" y="42828"/>
                        <a:pt x="78846" y="42797"/>
                      </a:cubicBezTo>
                      <a:cubicBezTo>
                        <a:pt x="78938" y="42797"/>
                        <a:pt x="79059" y="42736"/>
                        <a:pt x="79120" y="42645"/>
                      </a:cubicBezTo>
                      <a:cubicBezTo>
                        <a:pt x="79242" y="42524"/>
                        <a:pt x="79394" y="42463"/>
                        <a:pt x="79546" y="42493"/>
                      </a:cubicBezTo>
                      <a:cubicBezTo>
                        <a:pt x="79637" y="42493"/>
                        <a:pt x="79698" y="42493"/>
                        <a:pt x="79758" y="42493"/>
                      </a:cubicBezTo>
                      <a:cubicBezTo>
                        <a:pt x="79910" y="42524"/>
                        <a:pt x="80002" y="42402"/>
                        <a:pt x="80093" y="42311"/>
                      </a:cubicBezTo>
                      <a:cubicBezTo>
                        <a:pt x="80275" y="42098"/>
                        <a:pt x="80336" y="41794"/>
                        <a:pt x="80245" y="41551"/>
                      </a:cubicBezTo>
                      <a:cubicBezTo>
                        <a:pt x="80184" y="41429"/>
                        <a:pt x="80184" y="41277"/>
                        <a:pt x="80123" y="41156"/>
                      </a:cubicBezTo>
                      <a:cubicBezTo>
                        <a:pt x="80062" y="40791"/>
                        <a:pt x="79910" y="40457"/>
                        <a:pt x="79637" y="40214"/>
                      </a:cubicBezTo>
                      <a:cubicBezTo>
                        <a:pt x="79485" y="40062"/>
                        <a:pt x="79363" y="39910"/>
                        <a:pt x="79272" y="39727"/>
                      </a:cubicBezTo>
                      <a:cubicBezTo>
                        <a:pt x="79181" y="39575"/>
                        <a:pt x="79059" y="39423"/>
                        <a:pt x="78877" y="39332"/>
                      </a:cubicBezTo>
                      <a:cubicBezTo>
                        <a:pt x="78786" y="39271"/>
                        <a:pt x="78664" y="39180"/>
                        <a:pt x="78543" y="39119"/>
                      </a:cubicBezTo>
                      <a:cubicBezTo>
                        <a:pt x="78421" y="38998"/>
                        <a:pt x="78421" y="38815"/>
                        <a:pt x="78482" y="38663"/>
                      </a:cubicBezTo>
                      <a:cubicBezTo>
                        <a:pt x="78543" y="38603"/>
                        <a:pt x="78603" y="38542"/>
                        <a:pt x="78664" y="38481"/>
                      </a:cubicBezTo>
                      <a:cubicBezTo>
                        <a:pt x="78786" y="38359"/>
                        <a:pt x="78907" y="38268"/>
                        <a:pt x="78998" y="38147"/>
                      </a:cubicBezTo>
                      <a:cubicBezTo>
                        <a:pt x="79272" y="37873"/>
                        <a:pt x="79363" y="37478"/>
                        <a:pt x="79242" y="37144"/>
                      </a:cubicBezTo>
                      <a:cubicBezTo>
                        <a:pt x="79150" y="36870"/>
                        <a:pt x="79242" y="36566"/>
                        <a:pt x="79454" y="36414"/>
                      </a:cubicBezTo>
                      <a:cubicBezTo>
                        <a:pt x="79515" y="36353"/>
                        <a:pt x="79606" y="36293"/>
                        <a:pt x="79667" y="36232"/>
                      </a:cubicBezTo>
                      <a:cubicBezTo>
                        <a:pt x="79728" y="36171"/>
                        <a:pt x="79789" y="36080"/>
                        <a:pt x="79850" y="36019"/>
                      </a:cubicBezTo>
                      <a:cubicBezTo>
                        <a:pt x="79910" y="35928"/>
                        <a:pt x="79910" y="35745"/>
                        <a:pt x="80062" y="35685"/>
                      </a:cubicBezTo>
                      <a:cubicBezTo>
                        <a:pt x="80214" y="35654"/>
                        <a:pt x="80336" y="35837"/>
                        <a:pt x="80488" y="35897"/>
                      </a:cubicBezTo>
                      <a:cubicBezTo>
                        <a:pt x="80640" y="35958"/>
                        <a:pt x="80792" y="35958"/>
                        <a:pt x="80944" y="35897"/>
                      </a:cubicBezTo>
                      <a:cubicBezTo>
                        <a:pt x="81096" y="35837"/>
                        <a:pt x="81217" y="35715"/>
                        <a:pt x="81309" y="35593"/>
                      </a:cubicBezTo>
                      <a:cubicBezTo>
                        <a:pt x="81491" y="35381"/>
                        <a:pt x="81643" y="35168"/>
                        <a:pt x="81734" y="34894"/>
                      </a:cubicBezTo>
                      <a:cubicBezTo>
                        <a:pt x="81916" y="34499"/>
                        <a:pt x="82068" y="34104"/>
                        <a:pt x="82220" y="33709"/>
                      </a:cubicBezTo>
                      <a:cubicBezTo>
                        <a:pt x="82220" y="33618"/>
                        <a:pt x="82251" y="33527"/>
                        <a:pt x="82312" y="33435"/>
                      </a:cubicBezTo>
                      <a:cubicBezTo>
                        <a:pt x="82555" y="33071"/>
                        <a:pt x="82676" y="32645"/>
                        <a:pt x="82676" y="32220"/>
                      </a:cubicBezTo>
                      <a:cubicBezTo>
                        <a:pt x="82737" y="31885"/>
                        <a:pt x="82798" y="31520"/>
                        <a:pt x="82859" y="31156"/>
                      </a:cubicBezTo>
                      <a:cubicBezTo>
                        <a:pt x="82859" y="31095"/>
                        <a:pt x="82859" y="31034"/>
                        <a:pt x="82919" y="30973"/>
                      </a:cubicBezTo>
                      <a:cubicBezTo>
                        <a:pt x="83011" y="30730"/>
                        <a:pt x="83041" y="30487"/>
                        <a:pt x="82980" y="30244"/>
                      </a:cubicBezTo>
                      <a:cubicBezTo>
                        <a:pt x="82950" y="29788"/>
                        <a:pt x="82828" y="29332"/>
                        <a:pt x="82616" y="28937"/>
                      </a:cubicBezTo>
                      <a:cubicBezTo>
                        <a:pt x="82524" y="28785"/>
                        <a:pt x="82464" y="28602"/>
                        <a:pt x="82464" y="28420"/>
                      </a:cubicBezTo>
                      <a:cubicBezTo>
                        <a:pt x="82464" y="28055"/>
                        <a:pt x="82464" y="27660"/>
                        <a:pt x="82433" y="27265"/>
                      </a:cubicBezTo>
                      <a:cubicBezTo>
                        <a:pt x="82433" y="27235"/>
                        <a:pt x="82464" y="27204"/>
                        <a:pt x="82494" y="27174"/>
                      </a:cubicBezTo>
                      <a:cubicBezTo>
                        <a:pt x="82494" y="27143"/>
                        <a:pt x="82524" y="27174"/>
                        <a:pt x="82524" y="27204"/>
                      </a:cubicBezTo>
                      <a:cubicBezTo>
                        <a:pt x="82676" y="27417"/>
                        <a:pt x="82859" y="27599"/>
                        <a:pt x="83011" y="27782"/>
                      </a:cubicBezTo>
                      <a:cubicBezTo>
                        <a:pt x="83193" y="27964"/>
                        <a:pt x="83163" y="28238"/>
                        <a:pt x="83284" y="28481"/>
                      </a:cubicBezTo>
                      <a:cubicBezTo>
                        <a:pt x="83315" y="28572"/>
                        <a:pt x="83375" y="28663"/>
                        <a:pt x="83436" y="28785"/>
                      </a:cubicBezTo>
                      <a:cubicBezTo>
                        <a:pt x="83558" y="29028"/>
                        <a:pt x="83649" y="29271"/>
                        <a:pt x="83649" y="29545"/>
                      </a:cubicBezTo>
                      <a:cubicBezTo>
                        <a:pt x="83649" y="29606"/>
                        <a:pt x="83649" y="29636"/>
                        <a:pt x="83649" y="29697"/>
                      </a:cubicBezTo>
                      <a:cubicBezTo>
                        <a:pt x="83679" y="30001"/>
                        <a:pt x="83801" y="30305"/>
                        <a:pt x="83983" y="30578"/>
                      </a:cubicBezTo>
                      <a:cubicBezTo>
                        <a:pt x="84075" y="30700"/>
                        <a:pt x="84135" y="30852"/>
                        <a:pt x="84135" y="31034"/>
                      </a:cubicBezTo>
                      <a:cubicBezTo>
                        <a:pt x="84135" y="31247"/>
                        <a:pt x="84196" y="31460"/>
                        <a:pt x="84318" y="31672"/>
                      </a:cubicBezTo>
                      <a:cubicBezTo>
                        <a:pt x="84378" y="31824"/>
                        <a:pt x="84409" y="31976"/>
                        <a:pt x="84409" y="32128"/>
                      </a:cubicBezTo>
                      <a:cubicBezTo>
                        <a:pt x="84409" y="32189"/>
                        <a:pt x="84409" y="32280"/>
                        <a:pt x="84409" y="32341"/>
                      </a:cubicBezTo>
                      <a:cubicBezTo>
                        <a:pt x="84439" y="32493"/>
                        <a:pt x="84530" y="32615"/>
                        <a:pt x="84682" y="32706"/>
                      </a:cubicBezTo>
                      <a:cubicBezTo>
                        <a:pt x="84743" y="32706"/>
                        <a:pt x="84774" y="32675"/>
                        <a:pt x="84804" y="32645"/>
                      </a:cubicBezTo>
                      <a:cubicBezTo>
                        <a:pt x="84804" y="32584"/>
                        <a:pt x="84804" y="32493"/>
                        <a:pt x="84804" y="32402"/>
                      </a:cubicBezTo>
                      <a:cubicBezTo>
                        <a:pt x="84804" y="32250"/>
                        <a:pt x="84865" y="32220"/>
                        <a:pt x="85017" y="32220"/>
                      </a:cubicBezTo>
                      <a:cubicBezTo>
                        <a:pt x="85169" y="32250"/>
                        <a:pt x="85260" y="32341"/>
                        <a:pt x="85382" y="32402"/>
                      </a:cubicBezTo>
                      <a:lnTo>
                        <a:pt x="85442" y="32402"/>
                      </a:lnTo>
                      <a:cubicBezTo>
                        <a:pt x="85473" y="32372"/>
                        <a:pt x="85473" y="32341"/>
                        <a:pt x="85503" y="32280"/>
                      </a:cubicBezTo>
                      <a:cubicBezTo>
                        <a:pt x="85473" y="32128"/>
                        <a:pt x="85412" y="31976"/>
                        <a:pt x="85260" y="31885"/>
                      </a:cubicBezTo>
                      <a:cubicBezTo>
                        <a:pt x="84986" y="31764"/>
                        <a:pt x="84926" y="31429"/>
                        <a:pt x="84652" y="31247"/>
                      </a:cubicBezTo>
                      <a:cubicBezTo>
                        <a:pt x="84591" y="31095"/>
                        <a:pt x="84530" y="30943"/>
                        <a:pt x="84470" y="30761"/>
                      </a:cubicBezTo>
                      <a:cubicBezTo>
                        <a:pt x="84409" y="30548"/>
                        <a:pt x="84409" y="30305"/>
                        <a:pt x="84378" y="30092"/>
                      </a:cubicBezTo>
                      <a:lnTo>
                        <a:pt x="84378" y="29879"/>
                      </a:lnTo>
                      <a:cubicBezTo>
                        <a:pt x="84378" y="29788"/>
                        <a:pt x="84439" y="29697"/>
                        <a:pt x="84530" y="29697"/>
                      </a:cubicBezTo>
                      <a:cubicBezTo>
                        <a:pt x="84622" y="29697"/>
                        <a:pt x="84743" y="29666"/>
                        <a:pt x="84865" y="29666"/>
                      </a:cubicBezTo>
                      <a:cubicBezTo>
                        <a:pt x="84865" y="29545"/>
                        <a:pt x="84865" y="29423"/>
                        <a:pt x="84804" y="29332"/>
                      </a:cubicBezTo>
                      <a:cubicBezTo>
                        <a:pt x="84409" y="28602"/>
                        <a:pt x="83983" y="27934"/>
                        <a:pt x="83527" y="27265"/>
                      </a:cubicBezTo>
                      <a:cubicBezTo>
                        <a:pt x="83345" y="27083"/>
                        <a:pt x="83254" y="26840"/>
                        <a:pt x="83254" y="26566"/>
                      </a:cubicBezTo>
                      <a:cubicBezTo>
                        <a:pt x="83254" y="26475"/>
                        <a:pt x="83223" y="26353"/>
                        <a:pt x="83163" y="26232"/>
                      </a:cubicBezTo>
                      <a:cubicBezTo>
                        <a:pt x="83071" y="25897"/>
                        <a:pt x="82859" y="25593"/>
                        <a:pt x="82616" y="25320"/>
                      </a:cubicBezTo>
                      <a:cubicBezTo>
                        <a:pt x="82494" y="25259"/>
                        <a:pt x="82494" y="25107"/>
                        <a:pt x="82403" y="24985"/>
                      </a:cubicBezTo>
                      <a:cubicBezTo>
                        <a:pt x="82342" y="24864"/>
                        <a:pt x="82220" y="24773"/>
                        <a:pt x="82068" y="24773"/>
                      </a:cubicBezTo>
                      <a:cubicBezTo>
                        <a:pt x="82038" y="24773"/>
                        <a:pt x="82008" y="24803"/>
                        <a:pt x="81977" y="24833"/>
                      </a:cubicBezTo>
                      <a:cubicBezTo>
                        <a:pt x="81977" y="24864"/>
                        <a:pt x="81977" y="24894"/>
                        <a:pt x="81977" y="24894"/>
                      </a:cubicBezTo>
                      <a:cubicBezTo>
                        <a:pt x="82008" y="24955"/>
                        <a:pt x="82008" y="24985"/>
                        <a:pt x="82038" y="25016"/>
                      </a:cubicBezTo>
                      <a:cubicBezTo>
                        <a:pt x="82281" y="25289"/>
                        <a:pt x="82281" y="25289"/>
                        <a:pt x="82038" y="25624"/>
                      </a:cubicBezTo>
                      <a:cubicBezTo>
                        <a:pt x="82038" y="25684"/>
                        <a:pt x="82008" y="25715"/>
                        <a:pt x="82008" y="25776"/>
                      </a:cubicBezTo>
                      <a:cubicBezTo>
                        <a:pt x="82038" y="25867"/>
                        <a:pt x="82068" y="25928"/>
                        <a:pt x="82129" y="26019"/>
                      </a:cubicBezTo>
                      <a:cubicBezTo>
                        <a:pt x="82251" y="26232"/>
                        <a:pt x="82312" y="26475"/>
                        <a:pt x="82342" y="26718"/>
                      </a:cubicBezTo>
                      <a:cubicBezTo>
                        <a:pt x="82342" y="26748"/>
                        <a:pt x="82312" y="26809"/>
                        <a:pt x="82312" y="26840"/>
                      </a:cubicBezTo>
                      <a:cubicBezTo>
                        <a:pt x="82281" y="26870"/>
                        <a:pt x="82190" y="26840"/>
                        <a:pt x="82160" y="26748"/>
                      </a:cubicBezTo>
                      <a:cubicBezTo>
                        <a:pt x="82160" y="26596"/>
                        <a:pt x="82099" y="26475"/>
                        <a:pt x="82008" y="26353"/>
                      </a:cubicBezTo>
                      <a:cubicBezTo>
                        <a:pt x="81947" y="26292"/>
                        <a:pt x="81916" y="26201"/>
                        <a:pt x="81916" y="26110"/>
                      </a:cubicBezTo>
                      <a:cubicBezTo>
                        <a:pt x="81916" y="25928"/>
                        <a:pt x="81825" y="25745"/>
                        <a:pt x="81673" y="25654"/>
                      </a:cubicBezTo>
                      <a:cubicBezTo>
                        <a:pt x="81400" y="25502"/>
                        <a:pt x="81126" y="25350"/>
                        <a:pt x="80853" y="25168"/>
                      </a:cubicBezTo>
                      <a:cubicBezTo>
                        <a:pt x="80792" y="25107"/>
                        <a:pt x="80731" y="25107"/>
                        <a:pt x="80670" y="25107"/>
                      </a:cubicBezTo>
                      <a:cubicBezTo>
                        <a:pt x="80549" y="25107"/>
                        <a:pt x="80427" y="25137"/>
                        <a:pt x="80336" y="25137"/>
                      </a:cubicBezTo>
                      <a:cubicBezTo>
                        <a:pt x="80214" y="25107"/>
                        <a:pt x="80093" y="25198"/>
                        <a:pt x="80093" y="25320"/>
                      </a:cubicBezTo>
                      <a:cubicBezTo>
                        <a:pt x="80062" y="25472"/>
                        <a:pt x="80002" y="25624"/>
                        <a:pt x="79880" y="25715"/>
                      </a:cubicBezTo>
                      <a:cubicBezTo>
                        <a:pt x="79850" y="25745"/>
                        <a:pt x="79819" y="25745"/>
                        <a:pt x="79819" y="25715"/>
                      </a:cubicBezTo>
                      <a:cubicBezTo>
                        <a:pt x="79728" y="25533"/>
                        <a:pt x="79637" y="25350"/>
                        <a:pt x="79546" y="25198"/>
                      </a:cubicBezTo>
                      <a:cubicBezTo>
                        <a:pt x="79546" y="25168"/>
                        <a:pt x="79515" y="25137"/>
                        <a:pt x="79515" y="25137"/>
                      </a:cubicBezTo>
                      <a:cubicBezTo>
                        <a:pt x="79454" y="25168"/>
                        <a:pt x="79424" y="25198"/>
                        <a:pt x="79394" y="25229"/>
                      </a:cubicBezTo>
                      <a:cubicBezTo>
                        <a:pt x="79333" y="25289"/>
                        <a:pt x="79333" y="25381"/>
                        <a:pt x="79363" y="25472"/>
                      </a:cubicBezTo>
                      <a:cubicBezTo>
                        <a:pt x="79363" y="25502"/>
                        <a:pt x="79333" y="25563"/>
                        <a:pt x="79302" y="25563"/>
                      </a:cubicBezTo>
                      <a:cubicBezTo>
                        <a:pt x="79272" y="25593"/>
                        <a:pt x="79211" y="25563"/>
                        <a:pt x="79211" y="25533"/>
                      </a:cubicBezTo>
                      <a:cubicBezTo>
                        <a:pt x="79150" y="25350"/>
                        <a:pt x="79090" y="25198"/>
                        <a:pt x="78998" y="25016"/>
                      </a:cubicBezTo>
                      <a:cubicBezTo>
                        <a:pt x="78938" y="24864"/>
                        <a:pt x="78877" y="24833"/>
                        <a:pt x="78694" y="24894"/>
                      </a:cubicBezTo>
                      <a:cubicBezTo>
                        <a:pt x="78634" y="24894"/>
                        <a:pt x="78573" y="24925"/>
                        <a:pt x="78512" y="24955"/>
                      </a:cubicBezTo>
                      <a:cubicBezTo>
                        <a:pt x="78421" y="24955"/>
                        <a:pt x="78360" y="24955"/>
                        <a:pt x="78299" y="24955"/>
                      </a:cubicBezTo>
                      <a:cubicBezTo>
                        <a:pt x="78178" y="24955"/>
                        <a:pt x="78087" y="24833"/>
                        <a:pt x="78117" y="24712"/>
                      </a:cubicBezTo>
                      <a:cubicBezTo>
                        <a:pt x="78147" y="24651"/>
                        <a:pt x="78178" y="24590"/>
                        <a:pt x="78208" y="24529"/>
                      </a:cubicBezTo>
                      <a:cubicBezTo>
                        <a:pt x="78299" y="24317"/>
                        <a:pt x="78421" y="24134"/>
                        <a:pt x="78512" y="23922"/>
                      </a:cubicBezTo>
                      <a:cubicBezTo>
                        <a:pt x="78664" y="23709"/>
                        <a:pt x="78755" y="23466"/>
                        <a:pt x="78786" y="23222"/>
                      </a:cubicBezTo>
                      <a:cubicBezTo>
                        <a:pt x="78846" y="22797"/>
                        <a:pt x="78968" y="22341"/>
                        <a:pt x="79181" y="21946"/>
                      </a:cubicBezTo>
                      <a:cubicBezTo>
                        <a:pt x="79333" y="21672"/>
                        <a:pt x="79394" y="21338"/>
                        <a:pt x="79363" y="21004"/>
                      </a:cubicBezTo>
                      <a:cubicBezTo>
                        <a:pt x="79333" y="20882"/>
                        <a:pt x="79394" y="20760"/>
                        <a:pt x="79454" y="20639"/>
                      </a:cubicBezTo>
                      <a:cubicBezTo>
                        <a:pt x="79576" y="20487"/>
                        <a:pt x="79637" y="20244"/>
                        <a:pt x="79546" y="20061"/>
                      </a:cubicBezTo>
                      <a:cubicBezTo>
                        <a:pt x="79515" y="19970"/>
                        <a:pt x="79546" y="19879"/>
                        <a:pt x="79606" y="19788"/>
                      </a:cubicBezTo>
                      <a:cubicBezTo>
                        <a:pt x="79698" y="19636"/>
                        <a:pt x="79880" y="19514"/>
                        <a:pt x="80093" y="19453"/>
                      </a:cubicBezTo>
                      <a:cubicBezTo>
                        <a:pt x="80336" y="19393"/>
                        <a:pt x="80579" y="19301"/>
                        <a:pt x="80853" y="19180"/>
                      </a:cubicBezTo>
                      <a:cubicBezTo>
                        <a:pt x="80944" y="19149"/>
                        <a:pt x="81065" y="19180"/>
                        <a:pt x="81157" y="19210"/>
                      </a:cubicBezTo>
                      <a:cubicBezTo>
                        <a:pt x="81278" y="19301"/>
                        <a:pt x="81400" y="19271"/>
                        <a:pt x="81460" y="19149"/>
                      </a:cubicBezTo>
                      <a:cubicBezTo>
                        <a:pt x="81521" y="19028"/>
                        <a:pt x="81673" y="18937"/>
                        <a:pt x="81825" y="18937"/>
                      </a:cubicBezTo>
                      <a:cubicBezTo>
                        <a:pt x="82099" y="18997"/>
                        <a:pt x="82312" y="18845"/>
                        <a:pt x="82585" y="18845"/>
                      </a:cubicBezTo>
                      <a:cubicBezTo>
                        <a:pt x="82616" y="18845"/>
                        <a:pt x="82646" y="18785"/>
                        <a:pt x="82676" y="18754"/>
                      </a:cubicBezTo>
                      <a:cubicBezTo>
                        <a:pt x="82707" y="18663"/>
                        <a:pt x="82707" y="18542"/>
                        <a:pt x="82737" y="18420"/>
                      </a:cubicBezTo>
                      <a:cubicBezTo>
                        <a:pt x="82798" y="18329"/>
                        <a:pt x="82889" y="18238"/>
                        <a:pt x="83011" y="18238"/>
                      </a:cubicBezTo>
                      <a:cubicBezTo>
                        <a:pt x="83315" y="18298"/>
                        <a:pt x="83649" y="18329"/>
                        <a:pt x="83953" y="18359"/>
                      </a:cubicBezTo>
                      <a:cubicBezTo>
                        <a:pt x="84014" y="18359"/>
                        <a:pt x="84075" y="18420"/>
                        <a:pt x="84135" y="18450"/>
                      </a:cubicBezTo>
                      <a:cubicBezTo>
                        <a:pt x="84166" y="18481"/>
                        <a:pt x="84166" y="18511"/>
                        <a:pt x="84166" y="18572"/>
                      </a:cubicBezTo>
                      <a:cubicBezTo>
                        <a:pt x="84166" y="18602"/>
                        <a:pt x="84105" y="18633"/>
                        <a:pt x="84105" y="18663"/>
                      </a:cubicBezTo>
                      <a:cubicBezTo>
                        <a:pt x="84044" y="18754"/>
                        <a:pt x="84075" y="18845"/>
                        <a:pt x="84135" y="18906"/>
                      </a:cubicBezTo>
                      <a:cubicBezTo>
                        <a:pt x="84196" y="18997"/>
                        <a:pt x="84318" y="19028"/>
                        <a:pt x="84378" y="18997"/>
                      </a:cubicBezTo>
                      <a:cubicBezTo>
                        <a:pt x="84622" y="18845"/>
                        <a:pt x="84895" y="18785"/>
                        <a:pt x="85047" y="18542"/>
                      </a:cubicBezTo>
                      <a:cubicBezTo>
                        <a:pt x="85078" y="18450"/>
                        <a:pt x="85199" y="18420"/>
                        <a:pt x="85290" y="18481"/>
                      </a:cubicBezTo>
                      <a:cubicBezTo>
                        <a:pt x="85351" y="18511"/>
                        <a:pt x="85473" y="18481"/>
                        <a:pt x="85534" y="18390"/>
                      </a:cubicBezTo>
                      <a:cubicBezTo>
                        <a:pt x="85594" y="18298"/>
                        <a:pt x="85777" y="18238"/>
                        <a:pt x="85746" y="18086"/>
                      </a:cubicBezTo>
                      <a:cubicBezTo>
                        <a:pt x="85716" y="17903"/>
                        <a:pt x="85564" y="17903"/>
                        <a:pt x="85412" y="17903"/>
                      </a:cubicBezTo>
                      <a:lnTo>
                        <a:pt x="85351" y="17903"/>
                      </a:lnTo>
                      <a:cubicBezTo>
                        <a:pt x="85290" y="17873"/>
                        <a:pt x="85230" y="17842"/>
                        <a:pt x="85199" y="17782"/>
                      </a:cubicBezTo>
                      <a:cubicBezTo>
                        <a:pt x="85108" y="17538"/>
                        <a:pt x="85078" y="17265"/>
                        <a:pt x="85169" y="17052"/>
                      </a:cubicBezTo>
                      <a:cubicBezTo>
                        <a:pt x="85199" y="16991"/>
                        <a:pt x="85199" y="16961"/>
                        <a:pt x="85230" y="16900"/>
                      </a:cubicBezTo>
                      <a:cubicBezTo>
                        <a:pt x="85321" y="16718"/>
                        <a:pt x="85351" y="16505"/>
                        <a:pt x="85321" y="16323"/>
                      </a:cubicBezTo>
                      <a:cubicBezTo>
                        <a:pt x="85321" y="16049"/>
                        <a:pt x="85351" y="15776"/>
                        <a:pt x="85321" y="15502"/>
                      </a:cubicBezTo>
                      <a:cubicBezTo>
                        <a:pt x="85321" y="15320"/>
                        <a:pt x="85412" y="15137"/>
                        <a:pt x="85594" y="15076"/>
                      </a:cubicBezTo>
                      <a:cubicBezTo>
                        <a:pt x="85746" y="15016"/>
                        <a:pt x="85898" y="14955"/>
                        <a:pt x="86050" y="14894"/>
                      </a:cubicBezTo>
                      <a:cubicBezTo>
                        <a:pt x="86172" y="14803"/>
                        <a:pt x="86354" y="14803"/>
                        <a:pt x="86506" y="14864"/>
                      </a:cubicBezTo>
                      <a:cubicBezTo>
                        <a:pt x="86597" y="14894"/>
                        <a:pt x="86658" y="14803"/>
                        <a:pt x="86749" y="14772"/>
                      </a:cubicBezTo>
                      <a:cubicBezTo>
                        <a:pt x="86810" y="14712"/>
                        <a:pt x="86901" y="14742"/>
                        <a:pt x="86901" y="14803"/>
                      </a:cubicBezTo>
                      <a:cubicBezTo>
                        <a:pt x="86932" y="14985"/>
                        <a:pt x="86962" y="15137"/>
                        <a:pt x="86962" y="15289"/>
                      </a:cubicBezTo>
                      <a:cubicBezTo>
                        <a:pt x="86962" y="15441"/>
                        <a:pt x="87053" y="15563"/>
                        <a:pt x="87175" y="15624"/>
                      </a:cubicBezTo>
                      <a:cubicBezTo>
                        <a:pt x="87296" y="15684"/>
                        <a:pt x="87418" y="15776"/>
                        <a:pt x="87540" y="15836"/>
                      </a:cubicBezTo>
                      <a:cubicBezTo>
                        <a:pt x="87570" y="15836"/>
                        <a:pt x="87631" y="15836"/>
                        <a:pt x="87661" y="15806"/>
                      </a:cubicBezTo>
                      <a:cubicBezTo>
                        <a:pt x="87722" y="15776"/>
                        <a:pt x="87752" y="15715"/>
                        <a:pt x="87783" y="15654"/>
                      </a:cubicBezTo>
                      <a:cubicBezTo>
                        <a:pt x="87813" y="15380"/>
                        <a:pt x="87874" y="15107"/>
                        <a:pt x="87904" y="14833"/>
                      </a:cubicBezTo>
                      <a:cubicBezTo>
                        <a:pt x="87935" y="14681"/>
                        <a:pt x="88026" y="14529"/>
                        <a:pt x="88178" y="14499"/>
                      </a:cubicBezTo>
                      <a:cubicBezTo>
                        <a:pt x="88300" y="14469"/>
                        <a:pt x="88300" y="14347"/>
                        <a:pt x="88300" y="14286"/>
                      </a:cubicBezTo>
                      <a:lnTo>
                        <a:pt x="88269" y="14256"/>
                      </a:lnTo>
                      <a:cubicBezTo>
                        <a:pt x="87996" y="14013"/>
                        <a:pt x="87813" y="13678"/>
                        <a:pt x="87813" y="13283"/>
                      </a:cubicBezTo>
                      <a:cubicBezTo>
                        <a:pt x="87813" y="13283"/>
                        <a:pt x="87813" y="13253"/>
                        <a:pt x="87844" y="13253"/>
                      </a:cubicBezTo>
                      <a:cubicBezTo>
                        <a:pt x="87935" y="13070"/>
                        <a:pt x="88148" y="13010"/>
                        <a:pt x="88300" y="13101"/>
                      </a:cubicBezTo>
                      <a:cubicBezTo>
                        <a:pt x="88360" y="13131"/>
                        <a:pt x="88421" y="13222"/>
                        <a:pt x="88391" y="13253"/>
                      </a:cubicBezTo>
                      <a:cubicBezTo>
                        <a:pt x="88269" y="13435"/>
                        <a:pt x="88269" y="13678"/>
                        <a:pt x="88391" y="13861"/>
                      </a:cubicBezTo>
                      <a:cubicBezTo>
                        <a:pt x="88543" y="14073"/>
                        <a:pt x="88634" y="14347"/>
                        <a:pt x="88634" y="14621"/>
                      </a:cubicBezTo>
                      <a:cubicBezTo>
                        <a:pt x="88664" y="14651"/>
                        <a:pt x="88664" y="14681"/>
                        <a:pt x="88695" y="14712"/>
                      </a:cubicBezTo>
                      <a:cubicBezTo>
                        <a:pt x="88877" y="14924"/>
                        <a:pt x="88786" y="15168"/>
                        <a:pt x="88877" y="15380"/>
                      </a:cubicBezTo>
                      <a:cubicBezTo>
                        <a:pt x="88786" y="15532"/>
                        <a:pt x="88725" y="15654"/>
                        <a:pt x="88603" y="15745"/>
                      </a:cubicBezTo>
                      <a:lnTo>
                        <a:pt x="88543" y="15806"/>
                      </a:lnTo>
                      <a:cubicBezTo>
                        <a:pt x="88452" y="15928"/>
                        <a:pt x="88421" y="16049"/>
                        <a:pt x="88421" y="16201"/>
                      </a:cubicBezTo>
                      <a:cubicBezTo>
                        <a:pt x="88482" y="16535"/>
                        <a:pt x="88421" y="16900"/>
                        <a:pt x="88300" y="17265"/>
                      </a:cubicBezTo>
                      <a:cubicBezTo>
                        <a:pt x="88269" y="17356"/>
                        <a:pt x="88269" y="17447"/>
                        <a:pt x="88269" y="17508"/>
                      </a:cubicBezTo>
                      <a:cubicBezTo>
                        <a:pt x="88269" y="17873"/>
                        <a:pt x="88239" y="18207"/>
                        <a:pt x="88269" y="18542"/>
                      </a:cubicBezTo>
                      <a:cubicBezTo>
                        <a:pt x="88330" y="18815"/>
                        <a:pt x="88239" y="19089"/>
                        <a:pt x="88056" y="19301"/>
                      </a:cubicBezTo>
                      <a:cubicBezTo>
                        <a:pt x="87996" y="19362"/>
                        <a:pt x="87996" y="19423"/>
                        <a:pt x="87965" y="19484"/>
                      </a:cubicBezTo>
                      <a:cubicBezTo>
                        <a:pt x="87904" y="19545"/>
                        <a:pt x="87874" y="19575"/>
                        <a:pt x="87813" y="19605"/>
                      </a:cubicBezTo>
                      <a:cubicBezTo>
                        <a:pt x="87631" y="19757"/>
                        <a:pt x="87600" y="19788"/>
                        <a:pt x="87722" y="19909"/>
                      </a:cubicBezTo>
                      <a:cubicBezTo>
                        <a:pt x="87844" y="20092"/>
                        <a:pt x="87904" y="20304"/>
                        <a:pt x="87844" y="20487"/>
                      </a:cubicBezTo>
                      <a:cubicBezTo>
                        <a:pt x="87813" y="20608"/>
                        <a:pt x="87783" y="20700"/>
                        <a:pt x="87722" y="20821"/>
                      </a:cubicBezTo>
                      <a:cubicBezTo>
                        <a:pt x="87692" y="20973"/>
                        <a:pt x="87661" y="21125"/>
                        <a:pt x="87692" y="21277"/>
                      </a:cubicBezTo>
                      <a:cubicBezTo>
                        <a:pt x="87752" y="21551"/>
                        <a:pt x="87813" y="21794"/>
                        <a:pt x="87904" y="22067"/>
                      </a:cubicBezTo>
                      <a:cubicBezTo>
                        <a:pt x="88208" y="22918"/>
                        <a:pt x="88603" y="23709"/>
                        <a:pt x="89120" y="24408"/>
                      </a:cubicBezTo>
                      <a:cubicBezTo>
                        <a:pt x="89272" y="24621"/>
                        <a:pt x="89394" y="24833"/>
                        <a:pt x="89515" y="25046"/>
                      </a:cubicBezTo>
                      <a:cubicBezTo>
                        <a:pt x="89607" y="25198"/>
                        <a:pt x="89698" y="25320"/>
                        <a:pt x="89789" y="25411"/>
                      </a:cubicBezTo>
                      <a:cubicBezTo>
                        <a:pt x="89941" y="25563"/>
                        <a:pt x="90062" y="25745"/>
                        <a:pt x="90123" y="25928"/>
                      </a:cubicBezTo>
                      <a:cubicBezTo>
                        <a:pt x="90214" y="26110"/>
                        <a:pt x="90275" y="26292"/>
                        <a:pt x="90366" y="26475"/>
                      </a:cubicBezTo>
                      <a:cubicBezTo>
                        <a:pt x="90427" y="26688"/>
                        <a:pt x="90640" y="26779"/>
                        <a:pt x="90792" y="26870"/>
                      </a:cubicBezTo>
                      <a:cubicBezTo>
                        <a:pt x="90792" y="26870"/>
                        <a:pt x="90853" y="26870"/>
                        <a:pt x="90853" y="26840"/>
                      </a:cubicBezTo>
                      <a:cubicBezTo>
                        <a:pt x="91005" y="26748"/>
                        <a:pt x="91005" y="26566"/>
                        <a:pt x="91066" y="26444"/>
                      </a:cubicBezTo>
                      <a:cubicBezTo>
                        <a:pt x="91278" y="26080"/>
                        <a:pt x="91278" y="25684"/>
                        <a:pt x="91126" y="25320"/>
                      </a:cubicBezTo>
                      <a:cubicBezTo>
                        <a:pt x="91005" y="24894"/>
                        <a:pt x="90944" y="24773"/>
                        <a:pt x="91400" y="24560"/>
                      </a:cubicBezTo>
                      <a:lnTo>
                        <a:pt x="91461" y="24529"/>
                      </a:lnTo>
                      <a:cubicBezTo>
                        <a:pt x="91552" y="24469"/>
                        <a:pt x="91552" y="24438"/>
                        <a:pt x="91521" y="24347"/>
                      </a:cubicBezTo>
                      <a:cubicBezTo>
                        <a:pt x="91461" y="24256"/>
                        <a:pt x="91400" y="24165"/>
                        <a:pt x="91339" y="24074"/>
                      </a:cubicBezTo>
                      <a:cubicBezTo>
                        <a:pt x="91278" y="23982"/>
                        <a:pt x="91248" y="23891"/>
                        <a:pt x="91248" y="23800"/>
                      </a:cubicBezTo>
                      <a:cubicBezTo>
                        <a:pt x="91248" y="23618"/>
                        <a:pt x="91248" y="23405"/>
                        <a:pt x="91278" y="23192"/>
                      </a:cubicBezTo>
                      <a:cubicBezTo>
                        <a:pt x="91309" y="23070"/>
                        <a:pt x="91400" y="22949"/>
                        <a:pt x="91521" y="22918"/>
                      </a:cubicBezTo>
                      <a:cubicBezTo>
                        <a:pt x="91643" y="22858"/>
                        <a:pt x="91734" y="22827"/>
                        <a:pt x="91825" y="22767"/>
                      </a:cubicBezTo>
                      <a:cubicBezTo>
                        <a:pt x="91947" y="22706"/>
                        <a:pt x="91947" y="22554"/>
                        <a:pt x="91886" y="22463"/>
                      </a:cubicBezTo>
                      <a:cubicBezTo>
                        <a:pt x="91795" y="22341"/>
                        <a:pt x="91704" y="22189"/>
                        <a:pt x="91582" y="22067"/>
                      </a:cubicBezTo>
                      <a:cubicBezTo>
                        <a:pt x="91309" y="21794"/>
                        <a:pt x="91218" y="21399"/>
                        <a:pt x="91278" y="21004"/>
                      </a:cubicBezTo>
                      <a:cubicBezTo>
                        <a:pt x="91309" y="20943"/>
                        <a:pt x="91369" y="20882"/>
                        <a:pt x="91430" y="20882"/>
                      </a:cubicBezTo>
                      <a:cubicBezTo>
                        <a:pt x="91461" y="20882"/>
                        <a:pt x="91521" y="20912"/>
                        <a:pt x="91552" y="20912"/>
                      </a:cubicBezTo>
                      <a:cubicBezTo>
                        <a:pt x="91704" y="20912"/>
                        <a:pt x="91825" y="20760"/>
                        <a:pt x="91765" y="20639"/>
                      </a:cubicBezTo>
                      <a:cubicBezTo>
                        <a:pt x="91704" y="20548"/>
                        <a:pt x="91552" y="20335"/>
                        <a:pt x="91491" y="20183"/>
                      </a:cubicBezTo>
                      <a:cubicBezTo>
                        <a:pt x="91430" y="20061"/>
                        <a:pt x="91309" y="19970"/>
                        <a:pt x="91157" y="20001"/>
                      </a:cubicBezTo>
                      <a:cubicBezTo>
                        <a:pt x="91126" y="20001"/>
                        <a:pt x="91096" y="20001"/>
                        <a:pt x="91066" y="19940"/>
                      </a:cubicBezTo>
                      <a:cubicBezTo>
                        <a:pt x="90974" y="19757"/>
                        <a:pt x="90853" y="19575"/>
                        <a:pt x="90974" y="19362"/>
                      </a:cubicBezTo>
                      <a:cubicBezTo>
                        <a:pt x="91005" y="19241"/>
                        <a:pt x="90974" y="19089"/>
                        <a:pt x="90883" y="18997"/>
                      </a:cubicBezTo>
                      <a:cubicBezTo>
                        <a:pt x="90792" y="18876"/>
                        <a:pt x="90670" y="18815"/>
                        <a:pt x="90549" y="18815"/>
                      </a:cubicBezTo>
                      <a:cubicBezTo>
                        <a:pt x="90488" y="18815"/>
                        <a:pt x="90458" y="18845"/>
                        <a:pt x="90427" y="18876"/>
                      </a:cubicBezTo>
                      <a:cubicBezTo>
                        <a:pt x="90397" y="18906"/>
                        <a:pt x="90366" y="18967"/>
                        <a:pt x="90336" y="19028"/>
                      </a:cubicBezTo>
                      <a:lnTo>
                        <a:pt x="90336" y="19028"/>
                      </a:lnTo>
                      <a:lnTo>
                        <a:pt x="90336" y="19028"/>
                      </a:lnTo>
                      <a:lnTo>
                        <a:pt x="90336" y="19028"/>
                      </a:lnTo>
                      <a:cubicBezTo>
                        <a:pt x="90336" y="19058"/>
                        <a:pt x="90336" y="19058"/>
                        <a:pt x="90336" y="19028"/>
                      </a:cubicBezTo>
                      <a:lnTo>
                        <a:pt x="90306" y="19028"/>
                      </a:lnTo>
                      <a:lnTo>
                        <a:pt x="90306" y="19028"/>
                      </a:lnTo>
                      <a:cubicBezTo>
                        <a:pt x="90184" y="18967"/>
                        <a:pt x="90093" y="18845"/>
                        <a:pt x="90032" y="18724"/>
                      </a:cubicBezTo>
                      <a:cubicBezTo>
                        <a:pt x="89941" y="18481"/>
                        <a:pt x="89911" y="18238"/>
                        <a:pt x="89941" y="17994"/>
                      </a:cubicBezTo>
                      <a:cubicBezTo>
                        <a:pt x="89971" y="17599"/>
                        <a:pt x="89911" y="17204"/>
                        <a:pt x="89698" y="16870"/>
                      </a:cubicBezTo>
                      <a:cubicBezTo>
                        <a:pt x="89698" y="16839"/>
                        <a:pt x="89667" y="16779"/>
                        <a:pt x="89667" y="16748"/>
                      </a:cubicBezTo>
                      <a:cubicBezTo>
                        <a:pt x="89576" y="16505"/>
                        <a:pt x="89728" y="16262"/>
                        <a:pt x="89971" y="16231"/>
                      </a:cubicBezTo>
                      <a:lnTo>
                        <a:pt x="90123" y="16231"/>
                      </a:lnTo>
                      <a:cubicBezTo>
                        <a:pt x="90245" y="16231"/>
                        <a:pt x="90275" y="16201"/>
                        <a:pt x="90306" y="16079"/>
                      </a:cubicBezTo>
                      <a:cubicBezTo>
                        <a:pt x="90306" y="15988"/>
                        <a:pt x="90336" y="15867"/>
                        <a:pt x="90427" y="15776"/>
                      </a:cubicBezTo>
                      <a:cubicBezTo>
                        <a:pt x="90458" y="15715"/>
                        <a:pt x="90549" y="15715"/>
                        <a:pt x="90579" y="15776"/>
                      </a:cubicBezTo>
                      <a:cubicBezTo>
                        <a:pt x="90610" y="15836"/>
                        <a:pt x="90670" y="15988"/>
                        <a:pt x="90762" y="16079"/>
                      </a:cubicBezTo>
                      <a:cubicBezTo>
                        <a:pt x="90792" y="16110"/>
                        <a:pt x="90822" y="16110"/>
                        <a:pt x="90853" y="16110"/>
                      </a:cubicBezTo>
                      <a:cubicBezTo>
                        <a:pt x="90914" y="16079"/>
                        <a:pt x="90944" y="16049"/>
                        <a:pt x="90974" y="16019"/>
                      </a:cubicBezTo>
                      <a:cubicBezTo>
                        <a:pt x="91005" y="15928"/>
                        <a:pt x="91005" y="15806"/>
                        <a:pt x="91035" y="15684"/>
                      </a:cubicBezTo>
                      <a:cubicBezTo>
                        <a:pt x="91126" y="15320"/>
                        <a:pt x="91430" y="15046"/>
                        <a:pt x="91795" y="15016"/>
                      </a:cubicBezTo>
                      <a:cubicBezTo>
                        <a:pt x="91947" y="15016"/>
                        <a:pt x="92069" y="15076"/>
                        <a:pt x="92190" y="15168"/>
                      </a:cubicBezTo>
                      <a:cubicBezTo>
                        <a:pt x="92281" y="15228"/>
                        <a:pt x="92403" y="15320"/>
                        <a:pt x="92494" y="15411"/>
                      </a:cubicBezTo>
                      <a:cubicBezTo>
                        <a:pt x="92555" y="15441"/>
                        <a:pt x="92585" y="15472"/>
                        <a:pt x="92616" y="15472"/>
                      </a:cubicBezTo>
                      <a:cubicBezTo>
                        <a:pt x="92677" y="15502"/>
                        <a:pt x="92768" y="15502"/>
                        <a:pt x="92828" y="15502"/>
                      </a:cubicBezTo>
                      <a:cubicBezTo>
                        <a:pt x="92889" y="15502"/>
                        <a:pt x="92950" y="15472"/>
                        <a:pt x="92950" y="15380"/>
                      </a:cubicBezTo>
                      <a:cubicBezTo>
                        <a:pt x="92950" y="15228"/>
                        <a:pt x="92828" y="15076"/>
                        <a:pt x="92859" y="14924"/>
                      </a:cubicBezTo>
                      <a:cubicBezTo>
                        <a:pt x="92889" y="14742"/>
                        <a:pt x="92920" y="14621"/>
                        <a:pt x="92980" y="14469"/>
                      </a:cubicBezTo>
                      <a:cubicBezTo>
                        <a:pt x="93041" y="14256"/>
                        <a:pt x="93072" y="14013"/>
                        <a:pt x="93102" y="13800"/>
                      </a:cubicBezTo>
                      <a:cubicBezTo>
                        <a:pt x="93102" y="13465"/>
                        <a:pt x="93224" y="13131"/>
                        <a:pt x="93406" y="12827"/>
                      </a:cubicBezTo>
                      <a:cubicBezTo>
                        <a:pt x="93497" y="12675"/>
                        <a:pt x="93588" y="12493"/>
                        <a:pt x="93680" y="12280"/>
                      </a:cubicBezTo>
                      <a:cubicBezTo>
                        <a:pt x="93801" y="12006"/>
                        <a:pt x="93984" y="11733"/>
                        <a:pt x="94227" y="11520"/>
                      </a:cubicBezTo>
                      <a:cubicBezTo>
                        <a:pt x="94318" y="11459"/>
                        <a:pt x="94409" y="11399"/>
                        <a:pt x="94531" y="11399"/>
                      </a:cubicBezTo>
                      <a:cubicBezTo>
                        <a:pt x="94683" y="11399"/>
                        <a:pt x="94835" y="11399"/>
                        <a:pt x="95017" y="11429"/>
                      </a:cubicBezTo>
                      <a:cubicBezTo>
                        <a:pt x="95078" y="11429"/>
                        <a:pt x="95139" y="11429"/>
                        <a:pt x="95199" y="11399"/>
                      </a:cubicBezTo>
                      <a:cubicBezTo>
                        <a:pt x="95260" y="11399"/>
                        <a:pt x="95291" y="11368"/>
                        <a:pt x="95291" y="11307"/>
                      </a:cubicBezTo>
                      <a:cubicBezTo>
                        <a:pt x="95382" y="11034"/>
                        <a:pt x="95260" y="10699"/>
                        <a:pt x="95047" y="10517"/>
                      </a:cubicBezTo>
                      <a:cubicBezTo>
                        <a:pt x="94987" y="10426"/>
                        <a:pt x="94926" y="10365"/>
                        <a:pt x="94895" y="10274"/>
                      </a:cubicBezTo>
                      <a:cubicBezTo>
                        <a:pt x="94865" y="10213"/>
                        <a:pt x="94835" y="10152"/>
                        <a:pt x="94774" y="10122"/>
                      </a:cubicBezTo>
                      <a:cubicBezTo>
                        <a:pt x="94531" y="10031"/>
                        <a:pt x="94348" y="9818"/>
                        <a:pt x="94075" y="9757"/>
                      </a:cubicBezTo>
                      <a:lnTo>
                        <a:pt x="94014" y="9757"/>
                      </a:lnTo>
                      <a:lnTo>
                        <a:pt x="94044" y="9727"/>
                      </a:lnTo>
                      <a:lnTo>
                        <a:pt x="94044" y="9727"/>
                      </a:lnTo>
                      <a:cubicBezTo>
                        <a:pt x="94014" y="9636"/>
                        <a:pt x="94014" y="9544"/>
                        <a:pt x="93984" y="9484"/>
                      </a:cubicBezTo>
                      <a:cubicBezTo>
                        <a:pt x="93923" y="9301"/>
                        <a:pt x="93832" y="9180"/>
                        <a:pt x="93649" y="9210"/>
                      </a:cubicBezTo>
                      <a:cubicBezTo>
                        <a:pt x="93588" y="9210"/>
                        <a:pt x="93528" y="9210"/>
                        <a:pt x="93528" y="9149"/>
                      </a:cubicBezTo>
                      <a:cubicBezTo>
                        <a:pt x="93528" y="9119"/>
                        <a:pt x="93497" y="9058"/>
                        <a:pt x="93467" y="9028"/>
                      </a:cubicBezTo>
                      <a:cubicBezTo>
                        <a:pt x="93376" y="8815"/>
                        <a:pt x="93315" y="8785"/>
                        <a:pt x="93102" y="8815"/>
                      </a:cubicBezTo>
                      <a:cubicBezTo>
                        <a:pt x="92950" y="8845"/>
                        <a:pt x="92768" y="8754"/>
                        <a:pt x="92646" y="8602"/>
                      </a:cubicBezTo>
                      <a:cubicBezTo>
                        <a:pt x="92616" y="8541"/>
                        <a:pt x="92616" y="8450"/>
                        <a:pt x="92677" y="8420"/>
                      </a:cubicBezTo>
                      <a:cubicBezTo>
                        <a:pt x="92768" y="8389"/>
                        <a:pt x="92859" y="8389"/>
                        <a:pt x="92950" y="8359"/>
                      </a:cubicBezTo>
                      <a:cubicBezTo>
                        <a:pt x="93163" y="8298"/>
                        <a:pt x="93345" y="8085"/>
                        <a:pt x="93345" y="7873"/>
                      </a:cubicBezTo>
                      <a:cubicBezTo>
                        <a:pt x="93376" y="7599"/>
                        <a:pt x="93376" y="7326"/>
                        <a:pt x="93376" y="7052"/>
                      </a:cubicBezTo>
                      <a:cubicBezTo>
                        <a:pt x="93345" y="6961"/>
                        <a:pt x="93345" y="6870"/>
                        <a:pt x="93284" y="6778"/>
                      </a:cubicBezTo>
                      <a:cubicBezTo>
                        <a:pt x="93254" y="6687"/>
                        <a:pt x="93193" y="6596"/>
                        <a:pt x="93132" y="6474"/>
                      </a:cubicBezTo>
                      <a:cubicBezTo>
                        <a:pt x="93102" y="6323"/>
                        <a:pt x="92950" y="6201"/>
                        <a:pt x="92798" y="6201"/>
                      </a:cubicBezTo>
                      <a:cubicBezTo>
                        <a:pt x="92646" y="6171"/>
                        <a:pt x="92494" y="6079"/>
                        <a:pt x="92433" y="5927"/>
                      </a:cubicBezTo>
                      <a:cubicBezTo>
                        <a:pt x="92373" y="5867"/>
                        <a:pt x="92373" y="5806"/>
                        <a:pt x="92403" y="5745"/>
                      </a:cubicBezTo>
                      <a:cubicBezTo>
                        <a:pt x="92433" y="5684"/>
                        <a:pt x="92433" y="5593"/>
                        <a:pt x="92464" y="5532"/>
                      </a:cubicBezTo>
                      <a:cubicBezTo>
                        <a:pt x="92494" y="5471"/>
                        <a:pt x="92646" y="5441"/>
                        <a:pt x="92677" y="5532"/>
                      </a:cubicBezTo>
                      <a:cubicBezTo>
                        <a:pt x="92737" y="5684"/>
                        <a:pt x="92828" y="5806"/>
                        <a:pt x="92980" y="5867"/>
                      </a:cubicBezTo>
                      <a:cubicBezTo>
                        <a:pt x="93376" y="6079"/>
                        <a:pt x="93436" y="6079"/>
                        <a:pt x="93619" y="5623"/>
                      </a:cubicBezTo>
                      <a:cubicBezTo>
                        <a:pt x="93649" y="5593"/>
                        <a:pt x="93649" y="5563"/>
                        <a:pt x="93680" y="5502"/>
                      </a:cubicBezTo>
                      <a:cubicBezTo>
                        <a:pt x="93771" y="5411"/>
                        <a:pt x="93892" y="5319"/>
                        <a:pt x="94014" y="5289"/>
                      </a:cubicBezTo>
                      <a:cubicBezTo>
                        <a:pt x="94105" y="5259"/>
                        <a:pt x="94196" y="5350"/>
                        <a:pt x="94257" y="5411"/>
                      </a:cubicBezTo>
                      <a:cubicBezTo>
                        <a:pt x="94318" y="5502"/>
                        <a:pt x="94409" y="5563"/>
                        <a:pt x="94470" y="5654"/>
                      </a:cubicBezTo>
                      <a:cubicBezTo>
                        <a:pt x="94591" y="5806"/>
                        <a:pt x="94774" y="5836"/>
                        <a:pt x="94926" y="5745"/>
                      </a:cubicBezTo>
                      <a:cubicBezTo>
                        <a:pt x="95047" y="5654"/>
                        <a:pt x="95199" y="5623"/>
                        <a:pt x="95351" y="5623"/>
                      </a:cubicBezTo>
                      <a:cubicBezTo>
                        <a:pt x="95473" y="5654"/>
                        <a:pt x="95594" y="5654"/>
                        <a:pt x="95686" y="5654"/>
                      </a:cubicBezTo>
                      <a:cubicBezTo>
                        <a:pt x="95777" y="5654"/>
                        <a:pt x="95868" y="5623"/>
                        <a:pt x="95959" y="5593"/>
                      </a:cubicBezTo>
                      <a:cubicBezTo>
                        <a:pt x="96020" y="5593"/>
                        <a:pt x="96050" y="5563"/>
                        <a:pt x="96081" y="5532"/>
                      </a:cubicBezTo>
                      <a:cubicBezTo>
                        <a:pt x="96111" y="5502"/>
                        <a:pt x="96142" y="5441"/>
                        <a:pt x="96142" y="5411"/>
                      </a:cubicBezTo>
                      <a:cubicBezTo>
                        <a:pt x="96202" y="5259"/>
                        <a:pt x="96233" y="4985"/>
                        <a:pt x="95898" y="4955"/>
                      </a:cubicBezTo>
                      <a:close/>
                      <a:moveTo>
                        <a:pt x="24256" y="18754"/>
                      </a:moveTo>
                      <a:lnTo>
                        <a:pt x="24286" y="18754"/>
                      </a:lnTo>
                      <a:lnTo>
                        <a:pt x="24286" y="18785"/>
                      </a:lnTo>
                      <a:lnTo>
                        <a:pt x="24256" y="1878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12"/>
                <p:cNvSpPr/>
                <p:nvPr/>
              </p:nvSpPr>
              <p:spPr>
                <a:xfrm>
                  <a:off x="4825250" y="4193025"/>
                  <a:ext cx="109450" cy="197600"/>
                </a:xfrm>
                <a:custGeom>
                  <a:rect b="b" l="l" r="r" t="t"/>
                  <a:pathLst>
                    <a:path extrusionOk="0" h="7904" w="4378">
                      <a:moveTo>
                        <a:pt x="3921" y="31"/>
                      </a:moveTo>
                      <a:cubicBezTo>
                        <a:pt x="3891" y="0"/>
                        <a:pt x="3861" y="0"/>
                        <a:pt x="3800" y="31"/>
                      </a:cubicBezTo>
                      <a:cubicBezTo>
                        <a:pt x="3709" y="122"/>
                        <a:pt x="3648" y="244"/>
                        <a:pt x="3617" y="396"/>
                      </a:cubicBezTo>
                      <a:cubicBezTo>
                        <a:pt x="3617" y="517"/>
                        <a:pt x="3526" y="639"/>
                        <a:pt x="3405" y="700"/>
                      </a:cubicBezTo>
                      <a:cubicBezTo>
                        <a:pt x="3405" y="730"/>
                        <a:pt x="3405" y="791"/>
                        <a:pt x="3374" y="821"/>
                      </a:cubicBezTo>
                      <a:cubicBezTo>
                        <a:pt x="3253" y="882"/>
                        <a:pt x="3101" y="943"/>
                        <a:pt x="3070" y="1125"/>
                      </a:cubicBezTo>
                      <a:cubicBezTo>
                        <a:pt x="3040" y="1338"/>
                        <a:pt x="2888" y="1520"/>
                        <a:pt x="2675" y="1581"/>
                      </a:cubicBezTo>
                      <a:cubicBezTo>
                        <a:pt x="2523" y="1672"/>
                        <a:pt x="2371" y="1855"/>
                        <a:pt x="2189" y="1976"/>
                      </a:cubicBezTo>
                      <a:cubicBezTo>
                        <a:pt x="2006" y="2037"/>
                        <a:pt x="1824" y="2098"/>
                        <a:pt x="1611" y="2159"/>
                      </a:cubicBezTo>
                      <a:lnTo>
                        <a:pt x="1551" y="2159"/>
                      </a:lnTo>
                      <a:lnTo>
                        <a:pt x="1003" y="2371"/>
                      </a:lnTo>
                      <a:cubicBezTo>
                        <a:pt x="912" y="2523"/>
                        <a:pt x="851" y="2675"/>
                        <a:pt x="791" y="2797"/>
                      </a:cubicBezTo>
                      <a:cubicBezTo>
                        <a:pt x="608" y="3070"/>
                        <a:pt x="608" y="3374"/>
                        <a:pt x="699" y="3648"/>
                      </a:cubicBezTo>
                      <a:cubicBezTo>
                        <a:pt x="730" y="3739"/>
                        <a:pt x="760" y="3830"/>
                        <a:pt x="791" y="3921"/>
                      </a:cubicBezTo>
                      <a:cubicBezTo>
                        <a:pt x="912" y="4134"/>
                        <a:pt x="882" y="4408"/>
                        <a:pt x="730" y="4621"/>
                      </a:cubicBezTo>
                      <a:cubicBezTo>
                        <a:pt x="547" y="4833"/>
                        <a:pt x="456" y="5076"/>
                        <a:pt x="274" y="5289"/>
                      </a:cubicBezTo>
                      <a:cubicBezTo>
                        <a:pt x="61" y="5563"/>
                        <a:pt x="0" y="5897"/>
                        <a:pt x="122" y="6201"/>
                      </a:cubicBezTo>
                      <a:cubicBezTo>
                        <a:pt x="183" y="6353"/>
                        <a:pt x="213" y="6505"/>
                        <a:pt x="183" y="6657"/>
                      </a:cubicBezTo>
                      <a:cubicBezTo>
                        <a:pt x="183" y="6809"/>
                        <a:pt x="183" y="6931"/>
                        <a:pt x="183" y="7083"/>
                      </a:cubicBezTo>
                      <a:cubicBezTo>
                        <a:pt x="213" y="7174"/>
                        <a:pt x="243" y="7265"/>
                        <a:pt x="274" y="7326"/>
                      </a:cubicBezTo>
                      <a:cubicBezTo>
                        <a:pt x="456" y="7569"/>
                        <a:pt x="699" y="7751"/>
                        <a:pt x="973" y="7842"/>
                      </a:cubicBezTo>
                      <a:cubicBezTo>
                        <a:pt x="1155" y="7903"/>
                        <a:pt x="1277" y="7782"/>
                        <a:pt x="1429" y="7721"/>
                      </a:cubicBezTo>
                      <a:cubicBezTo>
                        <a:pt x="1520" y="7690"/>
                        <a:pt x="1642" y="7660"/>
                        <a:pt x="1763" y="7660"/>
                      </a:cubicBezTo>
                      <a:cubicBezTo>
                        <a:pt x="2006" y="7660"/>
                        <a:pt x="2189" y="7508"/>
                        <a:pt x="2280" y="7295"/>
                      </a:cubicBezTo>
                      <a:cubicBezTo>
                        <a:pt x="2371" y="7113"/>
                        <a:pt x="2432" y="6961"/>
                        <a:pt x="2493" y="6779"/>
                      </a:cubicBezTo>
                      <a:cubicBezTo>
                        <a:pt x="2675" y="6383"/>
                        <a:pt x="2797" y="5958"/>
                        <a:pt x="2949" y="5593"/>
                      </a:cubicBezTo>
                      <a:cubicBezTo>
                        <a:pt x="3222" y="5016"/>
                        <a:pt x="3405" y="4377"/>
                        <a:pt x="3648" y="3800"/>
                      </a:cubicBezTo>
                      <a:cubicBezTo>
                        <a:pt x="3739" y="3648"/>
                        <a:pt x="3769" y="3466"/>
                        <a:pt x="3800" y="3283"/>
                      </a:cubicBezTo>
                      <a:cubicBezTo>
                        <a:pt x="3861" y="3070"/>
                        <a:pt x="3921" y="2827"/>
                        <a:pt x="3982" y="2645"/>
                      </a:cubicBezTo>
                      <a:cubicBezTo>
                        <a:pt x="4073" y="2462"/>
                        <a:pt x="4043" y="2219"/>
                        <a:pt x="4286" y="2128"/>
                      </a:cubicBezTo>
                      <a:cubicBezTo>
                        <a:pt x="4347" y="2037"/>
                        <a:pt x="4377" y="1915"/>
                        <a:pt x="4377" y="1824"/>
                      </a:cubicBezTo>
                      <a:cubicBezTo>
                        <a:pt x="4377" y="1611"/>
                        <a:pt x="4317" y="1399"/>
                        <a:pt x="4317" y="1216"/>
                      </a:cubicBezTo>
                      <a:cubicBezTo>
                        <a:pt x="4347" y="791"/>
                        <a:pt x="4195" y="365"/>
                        <a:pt x="392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12"/>
                <p:cNvSpPr/>
                <p:nvPr/>
              </p:nvSpPr>
              <p:spPr>
                <a:xfrm>
                  <a:off x="4835875" y="4181625"/>
                  <a:ext cx="6125" cy="6875"/>
                </a:xfrm>
                <a:custGeom>
                  <a:rect b="b" l="l" r="r" t="t"/>
                  <a:pathLst>
                    <a:path extrusionOk="0" h="275" w="245">
                      <a:moveTo>
                        <a:pt x="214" y="213"/>
                      </a:moveTo>
                      <a:cubicBezTo>
                        <a:pt x="244" y="122"/>
                        <a:pt x="214" y="61"/>
                        <a:pt x="153" y="31"/>
                      </a:cubicBezTo>
                      <a:cubicBezTo>
                        <a:pt x="92" y="0"/>
                        <a:pt x="31" y="61"/>
                        <a:pt x="1" y="122"/>
                      </a:cubicBezTo>
                      <a:cubicBezTo>
                        <a:pt x="31" y="152"/>
                        <a:pt x="62" y="213"/>
                        <a:pt x="92" y="244"/>
                      </a:cubicBezTo>
                      <a:cubicBezTo>
                        <a:pt x="122" y="274"/>
                        <a:pt x="183" y="244"/>
                        <a:pt x="214"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12"/>
                <p:cNvSpPr/>
                <p:nvPr/>
              </p:nvSpPr>
              <p:spPr>
                <a:xfrm>
                  <a:off x="4863250" y="4202150"/>
                  <a:ext cx="1525" cy="1525"/>
                </a:xfrm>
                <a:custGeom>
                  <a:rect b="b" l="l" r="r" t="t"/>
                  <a:pathLst>
                    <a:path extrusionOk="0" h="61" w="61">
                      <a:moveTo>
                        <a:pt x="61" y="0"/>
                      </a:moveTo>
                      <a:lnTo>
                        <a:pt x="31" y="0"/>
                      </a:lnTo>
                      <a:cubicBezTo>
                        <a:pt x="0" y="31"/>
                        <a:pt x="0" y="31"/>
                        <a:pt x="31" y="61"/>
                      </a:cubicBezTo>
                      <a:lnTo>
                        <a:pt x="61" y="6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12"/>
                <p:cNvSpPr/>
                <p:nvPr/>
              </p:nvSpPr>
              <p:spPr>
                <a:xfrm>
                  <a:off x="4909600" y="4210500"/>
                  <a:ext cx="775" cy="25"/>
                </a:xfrm>
                <a:custGeom>
                  <a:rect b="b" l="l" r="r" t="t"/>
                  <a:pathLst>
                    <a:path extrusionOk="0" h="1" w="31">
                      <a:moveTo>
                        <a:pt x="0" y="1"/>
                      </a:moveTo>
                      <a:lnTo>
                        <a:pt x="31" y="1"/>
                      </a:lnTo>
                      <a:lnTo>
                        <a:pt x="31" y="1"/>
                      </a:ln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12"/>
                <p:cNvSpPr/>
                <p:nvPr/>
              </p:nvSpPr>
              <p:spPr>
                <a:xfrm>
                  <a:off x="4683475" y="4029225"/>
                  <a:ext cx="6125" cy="6875"/>
                </a:xfrm>
                <a:custGeom>
                  <a:rect b="b" l="l" r="r" t="t"/>
                  <a:pathLst>
                    <a:path extrusionOk="0" h="275" w="245">
                      <a:moveTo>
                        <a:pt x="214" y="213"/>
                      </a:moveTo>
                      <a:cubicBezTo>
                        <a:pt x="244" y="122"/>
                        <a:pt x="214" y="61"/>
                        <a:pt x="153" y="31"/>
                      </a:cubicBezTo>
                      <a:cubicBezTo>
                        <a:pt x="92" y="0"/>
                        <a:pt x="31" y="61"/>
                        <a:pt x="1" y="122"/>
                      </a:cubicBezTo>
                      <a:cubicBezTo>
                        <a:pt x="31" y="152"/>
                        <a:pt x="62" y="213"/>
                        <a:pt x="92" y="244"/>
                      </a:cubicBezTo>
                      <a:cubicBezTo>
                        <a:pt x="122" y="274"/>
                        <a:pt x="183" y="244"/>
                        <a:pt x="214"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12"/>
                <p:cNvSpPr/>
                <p:nvPr/>
              </p:nvSpPr>
              <p:spPr>
                <a:xfrm>
                  <a:off x="4710850" y="4049750"/>
                  <a:ext cx="1525" cy="1525"/>
                </a:xfrm>
                <a:custGeom>
                  <a:rect b="b" l="l" r="r" t="t"/>
                  <a:pathLst>
                    <a:path extrusionOk="0" h="61" w="61">
                      <a:moveTo>
                        <a:pt x="61" y="0"/>
                      </a:moveTo>
                      <a:lnTo>
                        <a:pt x="31" y="0"/>
                      </a:lnTo>
                      <a:cubicBezTo>
                        <a:pt x="0" y="31"/>
                        <a:pt x="0" y="31"/>
                        <a:pt x="31" y="61"/>
                      </a:cubicBezTo>
                      <a:lnTo>
                        <a:pt x="61" y="6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12"/>
                <p:cNvSpPr/>
                <p:nvPr/>
              </p:nvSpPr>
              <p:spPr>
                <a:xfrm>
                  <a:off x="4757200" y="4058100"/>
                  <a:ext cx="775" cy="25"/>
                </a:xfrm>
                <a:custGeom>
                  <a:rect b="b" l="l" r="r" t="t"/>
                  <a:pathLst>
                    <a:path extrusionOk="0" h="1" w="31">
                      <a:moveTo>
                        <a:pt x="0" y="1"/>
                      </a:moveTo>
                      <a:lnTo>
                        <a:pt x="31" y="1"/>
                      </a:lnTo>
                      <a:lnTo>
                        <a:pt x="31" y="1"/>
                      </a:ln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12"/>
                <p:cNvSpPr/>
                <p:nvPr/>
              </p:nvSpPr>
              <p:spPr>
                <a:xfrm>
                  <a:off x="3172050" y="4748850"/>
                  <a:ext cx="800" cy="25"/>
                </a:xfrm>
                <a:custGeom>
                  <a:rect b="b" l="l" r="r" t="t"/>
                  <a:pathLst>
                    <a:path extrusionOk="0" h="1" w="32">
                      <a:moveTo>
                        <a:pt x="1" y="0"/>
                      </a:moveTo>
                      <a:lnTo>
                        <a:pt x="31" y="0"/>
                      </a:lnTo>
                      <a:lnTo>
                        <a:pt x="31" y="0"/>
                      </a:lnTo>
                      <a:lnTo>
                        <a:pt x="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12"/>
                <p:cNvSpPr/>
                <p:nvPr/>
              </p:nvSpPr>
              <p:spPr>
                <a:xfrm>
                  <a:off x="3169775" y="4748850"/>
                  <a:ext cx="2300" cy="1525"/>
                </a:xfrm>
                <a:custGeom>
                  <a:rect b="b" l="l" r="r" t="t"/>
                  <a:pathLst>
                    <a:path extrusionOk="0" h="61" w="92">
                      <a:moveTo>
                        <a:pt x="92" y="0"/>
                      </a:moveTo>
                      <a:lnTo>
                        <a:pt x="1" y="0"/>
                      </a:lnTo>
                      <a:cubicBezTo>
                        <a:pt x="31" y="61"/>
                        <a:pt x="61" y="61"/>
                        <a:pt x="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12"/>
                <p:cNvSpPr/>
                <p:nvPr/>
              </p:nvSpPr>
              <p:spPr>
                <a:xfrm>
                  <a:off x="4302025" y="2938775"/>
                  <a:ext cx="12925" cy="19025"/>
                </a:xfrm>
                <a:custGeom>
                  <a:rect b="b" l="l" r="r" t="t"/>
                  <a:pathLst>
                    <a:path extrusionOk="0" h="761" w="517">
                      <a:moveTo>
                        <a:pt x="61" y="639"/>
                      </a:moveTo>
                      <a:cubicBezTo>
                        <a:pt x="91" y="670"/>
                        <a:pt x="122" y="700"/>
                        <a:pt x="152" y="730"/>
                      </a:cubicBezTo>
                      <a:cubicBezTo>
                        <a:pt x="183" y="761"/>
                        <a:pt x="274" y="730"/>
                        <a:pt x="304" y="639"/>
                      </a:cubicBezTo>
                      <a:cubicBezTo>
                        <a:pt x="456" y="457"/>
                        <a:pt x="517" y="244"/>
                        <a:pt x="456" y="31"/>
                      </a:cubicBezTo>
                      <a:cubicBezTo>
                        <a:pt x="335" y="1"/>
                        <a:pt x="213" y="31"/>
                        <a:pt x="152" y="122"/>
                      </a:cubicBezTo>
                      <a:cubicBezTo>
                        <a:pt x="61" y="214"/>
                        <a:pt x="0" y="366"/>
                        <a:pt x="31" y="518"/>
                      </a:cubicBezTo>
                      <a:cubicBezTo>
                        <a:pt x="31" y="548"/>
                        <a:pt x="61" y="578"/>
                        <a:pt x="61" y="63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12"/>
                <p:cNvSpPr/>
                <p:nvPr/>
              </p:nvSpPr>
              <p:spPr>
                <a:xfrm>
                  <a:off x="4316450" y="2880275"/>
                  <a:ext cx="7625" cy="8375"/>
                </a:xfrm>
                <a:custGeom>
                  <a:rect b="b" l="l" r="r" t="t"/>
                  <a:pathLst>
                    <a:path extrusionOk="0" h="335" w="305">
                      <a:moveTo>
                        <a:pt x="183" y="304"/>
                      </a:moveTo>
                      <a:cubicBezTo>
                        <a:pt x="183" y="335"/>
                        <a:pt x="214" y="335"/>
                        <a:pt x="244" y="304"/>
                      </a:cubicBezTo>
                      <a:cubicBezTo>
                        <a:pt x="305" y="274"/>
                        <a:pt x="305" y="213"/>
                        <a:pt x="274" y="152"/>
                      </a:cubicBezTo>
                      <a:cubicBezTo>
                        <a:pt x="244" y="92"/>
                        <a:pt x="214" y="31"/>
                        <a:pt x="153" y="0"/>
                      </a:cubicBezTo>
                      <a:cubicBezTo>
                        <a:pt x="122" y="0"/>
                        <a:pt x="92" y="31"/>
                        <a:pt x="92" y="31"/>
                      </a:cubicBezTo>
                      <a:cubicBezTo>
                        <a:pt x="31" y="92"/>
                        <a:pt x="1" y="152"/>
                        <a:pt x="31" y="213"/>
                      </a:cubicBezTo>
                      <a:cubicBezTo>
                        <a:pt x="62" y="274"/>
                        <a:pt x="122" y="304"/>
                        <a:pt x="183" y="30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12"/>
                <p:cNvSpPr/>
                <p:nvPr/>
              </p:nvSpPr>
              <p:spPr>
                <a:xfrm>
                  <a:off x="4263275" y="2991225"/>
                  <a:ext cx="4575" cy="4575"/>
                </a:xfrm>
                <a:custGeom>
                  <a:rect b="b" l="l" r="r" t="t"/>
                  <a:pathLst>
                    <a:path extrusionOk="0" h="183" w="183">
                      <a:moveTo>
                        <a:pt x="122" y="182"/>
                      </a:moveTo>
                      <a:cubicBezTo>
                        <a:pt x="122" y="182"/>
                        <a:pt x="152" y="152"/>
                        <a:pt x="182" y="122"/>
                      </a:cubicBezTo>
                      <a:cubicBezTo>
                        <a:pt x="152" y="91"/>
                        <a:pt x="122" y="61"/>
                        <a:pt x="122" y="31"/>
                      </a:cubicBezTo>
                      <a:cubicBezTo>
                        <a:pt x="91" y="0"/>
                        <a:pt x="30" y="0"/>
                        <a:pt x="30" y="31"/>
                      </a:cubicBezTo>
                      <a:cubicBezTo>
                        <a:pt x="0" y="61"/>
                        <a:pt x="0" y="91"/>
                        <a:pt x="30" y="122"/>
                      </a:cubicBezTo>
                      <a:cubicBezTo>
                        <a:pt x="30" y="152"/>
                        <a:pt x="91" y="152"/>
                        <a:pt x="122" y="1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12"/>
                <p:cNvSpPr/>
                <p:nvPr/>
              </p:nvSpPr>
              <p:spPr>
                <a:xfrm>
                  <a:off x="4352925" y="2911425"/>
                  <a:ext cx="6100" cy="6875"/>
                </a:xfrm>
                <a:custGeom>
                  <a:rect b="b" l="l" r="r" t="t"/>
                  <a:pathLst>
                    <a:path extrusionOk="0" h="275" w="244">
                      <a:moveTo>
                        <a:pt x="92" y="213"/>
                      </a:moveTo>
                      <a:cubicBezTo>
                        <a:pt x="153" y="274"/>
                        <a:pt x="214" y="213"/>
                        <a:pt x="244" y="153"/>
                      </a:cubicBezTo>
                      <a:cubicBezTo>
                        <a:pt x="244" y="122"/>
                        <a:pt x="244" y="122"/>
                        <a:pt x="244" y="92"/>
                      </a:cubicBezTo>
                      <a:cubicBezTo>
                        <a:pt x="244" y="61"/>
                        <a:pt x="122" y="1"/>
                        <a:pt x="62" y="31"/>
                      </a:cubicBezTo>
                      <a:cubicBezTo>
                        <a:pt x="31" y="61"/>
                        <a:pt x="1" y="92"/>
                        <a:pt x="1" y="122"/>
                      </a:cubicBezTo>
                      <a:cubicBezTo>
                        <a:pt x="31" y="183"/>
                        <a:pt x="31" y="213"/>
                        <a:pt x="92"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12"/>
                <p:cNvSpPr/>
                <p:nvPr/>
              </p:nvSpPr>
              <p:spPr>
                <a:xfrm>
                  <a:off x="4313425" y="2938775"/>
                  <a:ext cx="775" cy="25"/>
                </a:xfrm>
                <a:custGeom>
                  <a:rect b="b" l="l" r="r" t="t"/>
                  <a:pathLst>
                    <a:path extrusionOk="0" h="1" w="31">
                      <a:moveTo>
                        <a:pt x="31" y="1"/>
                      </a:moveTo>
                      <a:lnTo>
                        <a:pt x="0" y="1"/>
                      </a:lnTo>
                      <a:lnTo>
                        <a:pt x="0"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12"/>
                <p:cNvSpPr/>
                <p:nvPr/>
              </p:nvSpPr>
              <p:spPr>
                <a:xfrm>
                  <a:off x="4350650" y="2932700"/>
                  <a:ext cx="775" cy="800"/>
                </a:xfrm>
                <a:custGeom>
                  <a:rect b="b" l="l" r="r" t="t"/>
                  <a:pathLst>
                    <a:path extrusionOk="0" h="32" w="31">
                      <a:moveTo>
                        <a:pt x="1" y="31"/>
                      </a:moveTo>
                      <a:lnTo>
                        <a:pt x="31" y="1"/>
                      </a:lnTo>
                      <a:lnTo>
                        <a:pt x="31" y="1"/>
                      </a:ln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15" name="Google Shape;1915;p112"/>
            <p:cNvSpPr/>
            <p:nvPr/>
          </p:nvSpPr>
          <p:spPr>
            <a:xfrm>
              <a:off x="6322950" y="2641625"/>
              <a:ext cx="145925" cy="214325"/>
            </a:xfrm>
            <a:custGeom>
              <a:rect b="b" l="l" r="r" t="t"/>
              <a:pathLst>
                <a:path extrusionOk="0" h="8573" w="5837">
                  <a:moveTo>
                    <a:pt x="2858" y="4864"/>
                  </a:moveTo>
                  <a:cubicBezTo>
                    <a:pt x="2858" y="4894"/>
                    <a:pt x="2797" y="4925"/>
                    <a:pt x="2767" y="4925"/>
                  </a:cubicBezTo>
                  <a:cubicBezTo>
                    <a:pt x="2584" y="4894"/>
                    <a:pt x="2402" y="4894"/>
                    <a:pt x="2220" y="4955"/>
                  </a:cubicBezTo>
                  <a:cubicBezTo>
                    <a:pt x="2007" y="5046"/>
                    <a:pt x="1794" y="5077"/>
                    <a:pt x="1551" y="5107"/>
                  </a:cubicBezTo>
                  <a:cubicBezTo>
                    <a:pt x="1429" y="5107"/>
                    <a:pt x="1338" y="5168"/>
                    <a:pt x="1277" y="5259"/>
                  </a:cubicBezTo>
                  <a:cubicBezTo>
                    <a:pt x="1065" y="5563"/>
                    <a:pt x="821" y="5837"/>
                    <a:pt x="548" y="6080"/>
                  </a:cubicBezTo>
                  <a:cubicBezTo>
                    <a:pt x="518" y="6141"/>
                    <a:pt x="487" y="6201"/>
                    <a:pt x="487" y="6262"/>
                  </a:cubicBezTo>
                  <a:cubicBezTo>
                    <a:pt x="487" y="6323"/>
                    <a:pt x="457" y="6384"/>
                    <a:pt x="426" y="6445"/>
                  </a:cubicBezTo>
                  <a:cubicBezTo>
                    <a:pt x="305" y="6566"/>
                    <a:pt x="214" y="6688"/>
                    <a:pt x="92" y="6809"/>
                  </a:cubicBezTo>
                  <a:cubicBezTo>
                    <a:pt x="31" y="6870"/>
                    <a:pt x="1" y="6992"/>
                    <a:pt x="1" y="7113"/>
                  </a:cubicBezTo>
                  <a:cubicBezTo>
                    <a:pt x="1" y="7235"/>
                    <a:pt x="62" y="7326"/>
                    <a:pt x="153" y="7387"/>
                  </a:cubicBezTo>
                  <a:lnTo>
                    <a:pt x="153" y="7417"/>
                  </a:lnTo>
                  <a:lnTo>
                    <a:pt x="183" y="7417"/>
                  </a:lnTo>
                  <a:cubicBezTo>
                    <a:pt x="183" y="7417"/>
                    <a:pt x="183" y="7387"/>
                    <a:pt x="183" y="7387"/>
                  </a:cubicBezTo>
                  <a:lnTo>
                    <a:pt x="214" y="7356"/>
                  </a:lnTo>
                  <a:cubicBezTo>
                    <a:pt x="335" y="7326"/>
                    <a:pt x="396" y="7356"/>
                    <a:pt x="396" y="7448"/>
                  </a:cubicBezTo>
                  <a:cubicBezTo>
                    <a:pt x="396" y="7539"/>
                    <a:pt x="366" y="7600"/>
                    <a:pt x="305" y="7660"/>
                  </a:cubicBezTo>
                  <a:lnTo>
                    <a:pt x="305" y="7660"/>
                  </a:lnTo>
                  <a:lnTo>
                    <a:pt x="305" y="7691"/>
                  </a:lnTo>
                  <a:lnTo>
                    <a:pt x="335" y="7691"/>
                  </a:lnTo>
                  <a:cubicBezTo>
                    <a:pt x="426" y="7934"/>
                    <a:pt x="487" y="8177"/>
                    <a:pt x="578" y="8420"/>
                  </a:cubicBezTo>
                  <a:cubicBezTo>
                    <a:pt x="669" y="8542"/>
                    <a:pt x="852" y="8572"/>
                    <a:pt x="1004" y="8542"/>
                  </a:cubicBezTo>
                  <a:cubicBezTo>
                    <a:pt x="1034" y="8542"/>
                    <a:pt x="1034" y="8511"/>
                    <a:pt x="1065" y="8511"/>
                  </a:cubicBezTo>
                  <a:cubicBezTo>
                    <a:pt x="1125" y="8420"/>
                    <a:pt x="1186" y="8329"/>
                    <a:pt x="1217" y="8207"/>
                  </a:cubicBezTo>
                  <a:cubicBezTo>
                    <a:pt x="1277" y="7873"/>
                    <a:pt x="1308" y="7508"/>
                    <a:pt x="1338" y="7144"/>
                  </a:cubicBezTo>
                  <a:cubicBezTo>
                    <a:pt x="1217" y="6900"/>
                    <a:pt x="1217" y="6597"/>
                    <a:pt x="852" y="6536"/>
                  </a:cubicBezTo>
                  <a:lnTo>
                    <a:pt x="852" y="6475"/>
                  </a:lnTo>
                  <a:cubicBezTo>
                    <a:pt x="882" y="6475"/>
                    <a:pt x="882" y="6445"/>
                    <a:pt x="882" y="6445"/>
                  </a:cubicBezTo>
                  <a:cubicBezTo>
                    <a:pt x="943" y="6414"/>
                    <a:pt x="973" y="6384"/>
                    <a:pt x="1034" y="6384"/>
                  </a:cubicBezTo>
                  <a:cubicBezTo>
                    <a:pt x="1156" y="6384"/>
                    <a:pt x="1277" y="6384"/>
                    <a:pt x="1369" y="6232"/>
                  </a:cubicBezTo>
                  <a:cubicBezTo>
                    <a:pt x="1399" y="6171"/>
                    <a:pt x="1460" y="6141"/>
                    <a:pt x="1521" y="6141"/>
                  </a:cubicBezTo>
                  <a:cubicBezTo>
                    <a:pt x="1703" y="6080"/>
                    <a:pt x="1916" y="6049"/>
                    <a:pt x="2098" y="6110"/>
                  </a:cubicBezTo>
                  <a:lnTo>
                    <a:pt x="2098" y="6110"/>
                  </a:lnTo>
                  <a:lnTo>
                    <a:pt x="2098" y="6080"/>
                  </a:lnTo>
                  <a:lnTo>
                    <a:pt x="2098" y="6110"/>
                  </a:lnTo>
                  <a:lnTo>
                    <a:pt x="2098" y="6110"/>
                  </a:lnTo>
                  <a:cubicBezTo>
                    <a:pt x="2037" y="6232"/>
                    <a:pt x="1946" y="6323"/>
                    <a:pt x="1794" y="6323"/>
                  </a:cubicBezTo>
                  <a:cubicBezTo>
                    <a:pt x="1764" y="6323"/>
                    <a:pt x="1703" y="6323"/>
                    <a:pt x="1673" y="6323"/>
                  </a:cubicBezTo>
                  <a:cubicBezTo>
                    <a:pt x="1521" y="6384"/>
                    <a:pt x="1429" y="6536"/>
                    <a:pt x="1460" y="6688"/>
                  </a:cubicBezTo>
                  <a:cubicBezTo>
                    <a:pt x="1490" y="6809"/>
                    <a:pt x="1551" y="6900"/>
                    <a:pt x="1581" y="7022"/>
                  </a:cubicBezTo>
                  <a:cubicBezTo>
                    <a:pt x="1612" y="7022"/>
                    <a:pt x="1612" y="7052"/>
                    <a:pt x="1642" y="7052"/>
                  </a:cubicBezTo>
                  <a:cubicBezTo>
                    <a:pt x="1703" y="7174"/>
                    <a:pt x="1885" y="7144"/>
                    <a:pt x="1946" y="7022"/>
                  </a:cubicBezTo>
                  <a:cubicBezTo>
                    <a:pt x="1977" y="6900"/>
                    <a:pt x="2007" y="6809"/>
                    <a:pt x="2098" y="6718"/>
                  </a:cubicBezTo>
                  <a:cubicBezTo>
                    <a:pt x="2189" y="6657"/>
                    <a:pt x="2311" y="6688"/>
                    <a:pt x="2432" y="6718"/>
                  </a:cubicBezTo>
                  <a:cubicBezTo>
                    <a:pt x="2432" y="6718"/>
                    <a:pt x="2463" y="6718"/>
                    <a:pt x="2493" y="6718"/>
                  </a:cubicBezTo>
                  <a:cubicBezTo>
                    <a:pt x="2645" y="6627"/>
                    <a:pt x="2706" y="6445"/>
                    <a:pt x="2645" y="6262"/>
                  </a:cubicBezTo>
                  <a:cubicBezTo>
                    <a:pt x="2584" y="6171"/>
                    <a:pt x="2493" y="6080"/>
                    <a:pt x="2432" y="5989"/>
                  </a:cubicBezTo>
                  <a:cubicBezTo>
                    <a:pt x="2402" y="5928"/>
                    <a:pt x="2432" y="5867"/>
                    <a:pt x="2493" y="5806"/>
                  </a:cubicBezTo>
                  <a:cubicBezTo>
                    <a:pt x="2554" y="5776"/>
                    <a:pt x="2615" y="5745"/>
                    <a:pt x="2676" y="5715"/>
                  </a:cubicBezTo>
                  <a:cubicBezTo>
                    <a:pt x="2706" y="5715"/>
                    <a:pt x="2706" y="5715"/>
                    <a:pt x="2736" y="5715"/>
                  </a:cubicBezTo>
                  <a:cubicBezTo>
                    <a:pt x="2797" y="5745"/>
                    <a:pt x="2767" y="5776"/>
                    <a:pt x="2736" y="5837"/>
                  </a:cubicBezTo>
                  <a:cubicBezTo>
                    <a:pt x="2706" y="5897"/>
                    <a:pt x="2676" y="5958"/>
                    <a:pt x="2706" y="6019"/>
                  </a:cubicBezTo>
                  <a:cubicBezTo>
                    <a:pt x="2736" y="6141"/>
                    <a:pt x="2797" y="6262"/>
                    <a:pt x="2888" y="6384"/>
                  </a:cubicBezTo>
                  <a:cubicBezTo>
                    <a:pt x="2949" y="6475"/>
                    <a:pt x="3040" y="6536"/>
                    <a:pt x="3132" y="6597"/>
                  </a:cubicBezTo>
                  <a:cubicBezTo>
                    <a:pt x="3223" y="6627"/>
                    <a:pt x="3314" y="6597"/>
                    <a:pt x="3375" y="6536"/>
                  </a:cubicBezTo>
                  <a:cubicBezTo>
                    <a:pt x="3527" y="6293"/>
                    <a:pt x="3648" y="6080"/>
                    <a:pt x="3800" y="5837"/>
                  </a:cubicBezTo>
                  <a:cubicBezTo>
                    <a:pt x="3831" y="5776"/>
                    <a:pt x="3891" y="5745"/>
                    <a:pt x="3952" y="5715"/>
                  </a:cubicBezTo>
                  <a:cubicBezTo>
                    <a:pt x="4074" y="5715"/>
                    <a:pt x="4165" y="5685"/>
                    <a:pt x="4287" y="5685"/>
                  </a:cubicBezTo>
                  <a:cubicBezTo>
                    <a:pt x="4439" y="5685"/>
                    <a:pt x="4530" y="5593"/>
                    <a:pt x="4621" y="5533"/>
                  </a:cubicBezTo>
                  <a:cubicBezTo>
                    <a:pt x="4651" y="5533"/>
                    <a:pt x="4712" y="5563"/>
                    <a:pt x="4743" y="5563"/>
                  </a:cubicBezTo>
                  <a:cubicBezTo>
                    <a:pt x="4834" y="5593"/>
                    <a:pt x="4894" y="5563"/>
                    <a:pt x="4925" y="5502"/>
                  </a:cubicBezTo>
                  <a:cubicBezTo>
                    <a:pt x="4986" y="5350"/>
                    <a:pt x="4986" y="5198"/>
                    <a:pt x="5107" y="5077"/>
                  </a:cubicBezTo>
                  <a:cubicBezTo>
                    <a:pt x="5138" y="5077"/>
                    <a:pt x="5168" y="5046"/>
                    <a:pt x="5168" y="5046"/>
                  </a:cubicBezTo>
                  <a:cubicBezTo>
                    <a:pt x="5168" y="5046"/>
                    <a:pt x="5198" y="5077"/>
                    <a:pt x="5198" y="5077"/>
                  </a:cubicBezTo>
                  <a:cubicBezTo>
                    <a:pt x="5198" y="5107"/>
                    <a:pt x="5229" y="5229"/>
                    <a:pt x="5259" y="5290"/>
                  </a:cubicBezTo>
                  <a:cubicBezTo>
                    <a:pt x="5259" y="5350"/>
                    <a:pt x="5350" y="5381"/>
                    <a:pt x="5411" y="5350"/>
                  </a:cubicBezTo>
                  <a:cubicBezTo>
                    <a:pt x="5685" y="5229"/>
                    <a:pt x="5837" y="4925"/>
                    <a:pt x="5715" y="4621"/>
                  </a:cubicBezTo>
                  <a:cubicBezTo>
                    <a:pt x="5594" y="4438"/>
                    <a:pt x="5533" y="4195"/>
                    <a:pt x="5563" y="3983"/>
                  </a:cubicBezTo>
                  <a:cubicBezTo>
                    <a:pt x="5594" y="3648"/>
                    <a:pt x="5563" y="3283"/>
                    <a:pt x="5411" y="2979"/>
                  </a:cubicBezTo>
                  <a:cubicBezTo>
                    <a:pt x="5381" y="2858"/>
                    <a:pt x="5411" y="2736"/>
                    <a:pt x="5533" y="2676"/>
                  </a:cubicBezTo>
                  <a:cubicBezTo>
                    <a:pt x="5624" y="2615"/>
                    <a:pt x="5685" y="2493"/>
                    <a:pt x="5654" y="2372"/>
                  </a:cubicBezTo>
                  <a:cubicBezTo>
                    <a:pt x="5654" y="2280"/>
                    <a:pt x="5654" y="2159"/>
                    <a:pt x="5654" y="2037"/>
                  </a:cubicBezTo>
                  <a:cubicBezTo>
                    <a:pt x="5685" y="1703"/>
                    <a:pt x="5594" y="1368"/>
                    <a:pt x="5411" y="1065"/>
                  </a:cubicBezTo>
                  <a:cubicBezTo>
                    <a:pt x="5198" y="761"/>
                    <a:pt x="4986" y="426"/>
                    <a:pt x="4834" y="92"/>
                  </a:cubicBezTo>
                  <a:cubicBezTo>
                    <a:pt x="4803" y="31"/>
                    <a:pt x="4651" y="1"/>
                    <a:pt x="4591" y="61"/>
                  </a:cubicBezTo>
                  <a:cubicBezTo>
                    <a:pt x="4287" y="274"/>
                    <a:pt x="4165" y="669"/>
                    <a:pt x="4287" y="1034"/>
                  </a:cubicBezTo>
                  <a:cubicBezTo>
                    <a:pt x="4287" y="1217"/>
                    <a:pt x="4195" y="1399"/>
                    <a:pt x="4408" y="1520"/>
                  </a:cubicBezTo>
                  <a:cubicBezTo>
                    <a:pt x="4439" y="1520"/>
                    <a:pt x="4439" y="1581"/>
                    <a:pt x="4439" y="1642"/>
                  </a:cubicBezTo>
                  <a:cubicBezTo>
                    <a:pt x="4439" y="2128"/>
                    <a:pt x="4530" y="2645"/>
                    <a:pt x="4226" y="3101"/>
                  </a:cubicBezTo>
                  <a:cubicBezTo>
                    <a:pt x="4195" y="3162"/>
                    <a:pt x="4165" y="3253"/>
                    <a:pt x="4165" y="3344"/>
                  </a:cubicBezTo>
                  <a:cubicBezTo>
                    <a:pt x="4074" y="3618"/>
                    <a:pt x="3861" y="3831"/>
                    <a:pt x="3587" y="3861"/>
                  </a:cubicBezTo>
                  <a:cubicBezTo>
                    <a:pt x="3527" y="3891"/>
                    <a:pt x="3466" y="3831"/>
                    <a:pt x="3436" y="3770"/>
                  </a:cubicBezTo>
                  <a:cubicBezTo>
                    <a:pt x="3436" y="3739"/>
                    <a:pt x="3436" y="3679"/>
                    <a:pt x="3436" y="3648"/>
                  </a:cubicBezTo>
                  <a:cubicBezTo>
                    <a:pt x="3436" y="3557"/>
                    <a:pt x="3375" y="3496"/>
                    <a:pt x="3314" y="3527"/>
                  </a:cubicBezTo>
                  <a:cubicBezTo>
                    <a:pt x="3253" y="3527"/>
                    <a:pt x="3192" y="3587"/>
                    <a:pt x="3162" y="3618"/>
                  </a:cubicBezTo>
                  <a:cubicBezTo>
                    <a:pt x="3101" y="3709"/>
                    <a:pt x="3162" y="3800"/>
                    <a:pt x="3162" y="3891"/>
                  </a:cubicBezTo>
                  <a:cubicBezTo>
                    <a:pt x="3192" y="3983"/>
                    <a:pt x="3192" y="4074"/>
                    <a:pt x="3162" y="4165"/>
                  </a:cubicBezTo>
                  <a:cubicBezTo>
                    <a:pt x="3040" y="4378"/>
                    <a:pt x="2919" y="4621"/>
                    <a:pt x="2858" y="4864"/>
                  </a:cubicBezTo>
                  <a:close/>
                  <a:moveTo>
                    <a:pt x="4560" y="335"/>
                  </a:moveTo>
                  <a:lnTo>
                    <a:pt x="4591" y="335"/>
                  </a:lnTo>
                  <a:lnTo>
                    <a:pt x="4591" y="365"/>
                  </a:lnTo>
                  <a:lnTo>
                    <a:pt x="4560" y="36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12"/>
            <p:cNvSpPr/>
            <p:nvPr/>
          </p:nvSpPr>
          <p:spPr>
            <a:xfrm>
              <a:off x="6413375" y="2555000"/>
              <a:ext cx="75275" cy="87425"/>
            </a:xfrm>
            <a:custGeom>
              <a:rect b="b" l="l" r="r" t="t"/>
              <a:pathLst>
                <a:path extrusionOk="0" h="3497" w="3011">
                  <a:moveTo>
                    <a:pt x="1" y="2615"/>
                  </a:moveTo>
                  <a:cubicBezTo>
                    <a:pt x="1" y="2827"/>
                    <a:pt x="183" y="2919"/>
                    <a:pt x="244" y="3071"/>
                  </a:cubicBezTo>
                  <a:cubicBezTo>
                    <a:pt x="335" y="3223"/>
                    <a:pt x="366" y="3314"/>
                    <a:pt x="426" y="3466"/>
                  </a:cubicBezTo>
                  <a:cubicBezTo>
                    <a:pt x="457" y="3496"/>
                    <a:pt x="487" y="3496"/>
                    <a:pt x="518" y="3496"/>
                  </a:cubicBezTo>
                  <a:cubicBezTo>
                    <a:pt x="670" y="3405"/>
                    <a:pt x="822" y="3283"/>
                    <a:pt x="974" y="3192"/>
                  </a:cubicBezTo>
                  <a:cubicBezTo>
                    <a:pt x="1004" y="3131"/>
                    <a:pt x="1004" y="3071"/>
                    <a:pt x="974" y="3010"/>
                  </a:cubicBezTo>
                  <a:lnTo>
                    <a:pt x="487" y="2736"/>
                  </a:lnTo>
                  <a:lnTo>
                    <a:pt x="487" y="2675"/>
                  </a:lnTo>
                  <a:cubicBezTo>
                    <a:pt x="578" y="2645"/>
                    <a:pt x="670" y="2615"/>
                    <a:pt x="761" y="2584"/>
                  </a:cubicBezTo>
                  <a:cubicBezTo>
                    <a:pt x="974" y="2402"/>
                    <a:pt x="1308" y="2432"/>
                    <a:pt x="1490" y="2645"/>
                  </a:cubicBezTo>
                  <a:cubicBezTo>
                    <a:pt x="1612" y="2767"/>
                    <a:pt x="1764" y="2827"/>
                    <a:pt x="1916" y="2827"/>
                  </a:cubicBezTo>
                  <a:cubicBezTo>
                    <a:pt x="1977" y="2858"/>
                    <a:pt x="2007" y="2827"/>
                    <a:pt x="2037" y="2767"/>
                  </a:cubicBezTo>
                  <a:cubicBezTo>
                    <a:pt x="2068" y="2645"/>
                    <a:pt x="2068" y="2523"/>
                    <a:pt x="2129" y="2402"/>
                  </a:cubicBezTo>
                  <a:cubicBezTo>
                    <a:pt x="2159" y="2250"/>
                    <a:pt x="2281" y="2098"/>
                    <a:pt x="2433" y="2067"/>
                  </a:cubicBezTo>
                  <a:cubicBezTo>
                    <a:pt x="2585" y="2007"/>
                    <a:pt x="2706" y="1946"/>
                    <a:pt x="2858" y="1855"/>
                  </a:cubicBezTo>
                  <a:cubicBezTo>
                    <a:pt x="2980" y="1794"/>
                    <a:pt x="3010" y="1642"/>
                    <a:pt x="2919" y="1520"/>
                  </a:cubicBezTo>
                  <a:lnTo>
                    <a:pt x="2736" y="1247"/>
                  </a:lnTo>
                  <a:cubicBezTo>
                    <a:pt x="2676" y="1186"/>
                    <a:pt x="2645" y="1125"/>
                    <a:pt x="2615" y="1034"/>
                  </a:cubicBezTo>
                  <a:cubicBezTo>
                    <a:pt x="2554" y="912"/>
                    <a:pt x="2554" y="912"/>
                    <a:pt x="2463" y="973"/>
                  </a:cubicBezTo>
                  <a:cubicBezTo>
                    <a:pt x="2281" y="1095"/>
                    <a:pt x="2037" y="1095"/>
                    <a:pt x="1825" y="973"/>
                  </a:cubicBezTo>
                  <a:cubicBezTo>
                    <a:pt x="1551" y="852"/>
                    <a:pt x="1277" y="669"/>
                    <a:pt x="1065" y="426"/>
                  </a:cubicBezTo>
                  <a:cubicBezTo>
                    <a:pt x="913" y="244"/>
                    <a:pt x="730" y="122"/>
                    <a:pt x="518" y="31"/>
                  </a:cubicBezTo>
                  <a:cubicBezTo>
                    <a:pt x="457" y="1"/>
                    <a:pt x="396" y="1"/>
                    <a:pt x="335" y="61"/>
                  </a:cubicBezTo>
                  <a:cubicBezTo>
                    <a:pt x="305" y="92"/>
                    <a:pt x="274" y="183"/>
                    <a:pt x="305" y="244"/>
                  </a:cubicBezTo>
                  <a:cubicBezTo>
                    <a:pt x="335" y="335"/>
                    <a:pt x="366" y="457"/>
                    <a:pt x="426" y="548"/>
                  </a:cubicBezTo>
                  <a:cubicBezTo>
                    <a:pt x="457" y="669"/>
                    <a:pt x="487" y="760"/>
                    <a:pt x="518" y="882"/>
                  </a:cubicBezTo>
                  <a:cubicBezTo>
                    <a:pt x="548" y="1186"/>
                    <a:pt x="548" y="1490"/>
                    <a:pt x="548" y="1824"/>
                  </a:cubicBezTo>
                  <a:cubicBezTo>
                    <a:pt x="548" y="1824"/>
                    <a:pt x="487" y="1885"/>
                    <a:pt x="457" y="1885"/>
                  </a:cubicBezTo>
                  <a:cubicBezTo>
                    <a:pt x="426" y="1885"/>
                    <a:pt x="366" y="1885"/>
                    <a:pt x="335" y="1885"/>
                  </a:cubicBezTo>
                  <a:cubicBezTo>
                    <a:pt x="214" y="1916"/>
                    <a:pt x="214" y="1916"/>
                    <a:pt x="183" y="2067"/>
                  </a:cubicBezTo>
                  <a:cubicBezTo>
                    <a:pt x="183" y="2098"/>
                    <a:pt x="214" y="2159"/>
                    <a:pt x="183" y="2189"/>
                  </a:cubicBezTo>
                  <a:cubicBezTo>
                    <a:pt x="122" y="2341"/>
                    <a:pt x="1" y="2432"/>
                    <a:pt x="1" y="26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12"/>
            <p:cNvSpPr/>
            <p:nvPr/>
          </p:nvSpPr>
          <p:spPr>
            <a:xfrm>
              <a:off x="6223400" y="3067925"/>
              <a:ext cx="67675" cy="104900"/>
            </a:xfrm>
            <a:custGeom>
              <a:rect b="b" l="l" r="r" t="t"/>
              <a:pathLst>
                <a:path extrusionOk="0" h="4196" w="2707">
                  <a:moveTo>
                    <a:pt x="1186" y="153"/>
                  </a:moveTo>
                  <a:cubicBezTo>
                    <a:pt x="1034" y="153"/>
                    <a:pt x="882" y="153"/>
                    <a:pt x="730" y="92"/>
                  </a:cubicBezTo>
                  <a:cubicBezTo>
                    <a:pt x="487" y="1"/>
                    <a:pt x="366" y="153"/>
                    <a:pt x="305" y="305"/>
                  </a:cubicBezTo>
                  <a:cubicBezTo>
                    <a:pt x="275" y="396"/>
                    <a:pt x="244" y="487"/>
                    <a:pt x="244" y="578"/>
                  </a:cubicBezTo>
                  <a:cubicBezTo>
                    <a:pt x="214" y="821"/>
                    <a:pt x="183" y="1064"/>
                    <a:pt x="153" y="1338"/>
                  </a:cubicBezTo>
                  <a:cubicBezTo>
                    <a:pt x="153" y="1399"/>
                    <a:pt x="123" y="1490"/>
                    <a:pt x="31" y="1551"/>
                  </a:cubicBezTo>
                  <a:cubicBezTo>
                    <a:pt x="1" y="1581"/>
                    <a:pt x="1" y="1642"/>
                    <a:pt x="1" y="1672"/>
                  </a:cubicBezTo>
                  <a:cubicBezTo>
                    <a:pt x="31" y="1885"/>
                    <a:pt x="92" y="2128"/>
                    <a:pt x="183" y="2341"/>
                  </a:cubicBezTo>
                  <a:cubicBezTo>
                    <a:pt x="214" y="2493"/>
                    <a:pt x="335" y="2584"/>
                    <a:pt x="518" y="2645"/>
                  </a:cubicBezTo>
                  <a:lnTo>
                    <a:pt x="518" y="2645"/>
                  </a:lnTo>
                  <a:cubicBezTo>
                    <a:pt x="518" y="2615"/>
                    <a:pt x="518" y="2584"/>
                    <a:pt x="548" y="2645"/>
                  </a:cubicBezTo>
                  <a:lnTo>
                    <a:pt x="518" y="2675"/>
                  </a:lnTo>
                  <a:lnTo>
                    <a:pt x="518" y="2675"/>
                  </a:lnTo>
                  <a:cubicBezTo>
                    <a:pt x="457" y="2858"/>
                    <a:pt x="578" y="3071"/>
                    <a:pt x="791" y="3101"/>
                  </a:cubicBezTo>
                  <a:cubicBezTo>
                    <a:pt x="822" y="3131"/>
                    <a:pt x="882" y="3162"/>
                    <a:pt x="913" y="3192"/>
                  </a:cubicBezTo>
                  <a:lnTo>
                    <a:pt x="913" y="3192"/>
                  </a:lnTo>
                  <a:lnTo>
                    <a:pt x="913" y="3192"/>
                  </a:lnTo>
                  <a:lnTo>
                    <a:pt x="913" y="3192"/>
                  </a:lnTo>
                  <a:lnTo>
                    <a:pt x="1186" y="3071"/>
                  </a:lnTo>
                  <a:cubicBezTo>
                    <a:pt x="1217" y="3040"/>
                    <a:pt x="1308" y="3040"/>
                    <a:pt x="1338" y="3071"/>
                  </a:cubicBezTo>
                  <a:cubicBezTo>
                    <a:pt x="1369" y="3131"/>
                    <a:pt x="1430" y="3162"/>
                    <a:pt x="1460" y="3192"/>
                  </a:cubicBezTo>
                  <a:cubicBezTo>
                    <a:pt x="1612" y="3283"/>
                    <a:pt x="1734" y="3344"/>
                    <a:pt x="1885" y="3192"/>
                  </a:cubicBezTo>
                  <a:lnTo>
                    <a:pt x="1855" y="3192"/>
                  </a:lnTo>
                  <a:lnTo>
                    <a:pt x="1885" y="3192"/>
                  </a:lnTo>
                  <a:lnTo>
                    <a:pt x="1885" y="3192"/>
                  </a:lnTo>
                  <a:lnTo>
                    <a:pt x="1885" y="3192"/>
                  </a:lnTo>
                  <a:cubicBezTo>
                    <a:pt x="1946" y="3253"/>
                    <a:pt x="2037" y="3283"/>
                    <a:pt x="2037" y="3344"/>
                  </a:cubicBezTo>
                  <a:cubicBezTo>
                    <a:pt x="2068" y="3496"/>
                    <a:pt x="2159" y="3618"/>
                    <a:pt x="2311" y="3648"/>
                  </a:cubicBezTo>
                  <a:cubicBezTo>
                    <a:pt x="2372" y="3678"/>
                    <a:pt x="2372" y="3739"/>
                    <a:pt x="2311" y="3800"/>
                  </a:cubicBezTo>
                  <a:cubicBezTo>
                    <a:pt x="2129" y="3952"/>
                    <a:pt x="2129" y="4043"/>
                    <a:pt x="2341" y="4134"/>
                  </a:cubicBezTo>
                  <a:cubicBezTo>
                    <a:pt x="2402" y="4165"/>
                    <a:pt x="2463" y="4195"/>
                    <a:pt x="2554" y="4195"/>
                  </a:cubicBezTo>
                  <a:cubicBezTo>
                    <a:pt x="2585" y="4195"/>
                    <a:pt x="2645" y="4165"/>
                    <a:pt x="2645" y="4165"/>
                  </a:cubicBezTo>
                  <a:cubicBezTo>
                    <a:pt x="2645" y="3982"/>
                    <a:pt x="2676" y="3830"/>
                    <a:pt x="2706" y="3709"/>
                  </a:cubicBezTo>
                  <a:cubicBezTo>
                    <a:pt x="2706" y="3618"/>
                    <a:pt x="2676" y="3557"/>
                    <a:pt x="2645" y="3526"/>
                  </a:cubicBezTo>
                  <a:cubicBezTo>
                    <a:pt x="2554" y="3435"/>
                    <a:pt x="2463" y="3375"/>
                    <a:pt x="2433" y="3253"/>
                  </a:cubicBezTo>
                  <a:cubicBezTo>
                    <a:pt x="2433" y="3040"/>
                    <a:pt x="2311" y="2949"/>
                    <a:pt x="2129" y="2858"/>
                  </a:cubicBezTo>
                  <a:cubicBezTo>
                    <a:pt x="2037" y="2827"/>
                    <a:pt x="1977" y="2767"/>
                    <a:pt x="1885" y="2706"/>
                  </a:cubicBezTo>
                  <a:cubicBezTo>
                    <a:pt x="1825" y="2645"/>
                    <a:pt x="1734" y="2645"/>
                    <a:pt x="1642" y="2675"/>
                  </a:cubicBezTo>
                  <a:lnTo>
                    <a:pt x="1490" y="2706"/>
                  </a:lnTo>
                  <a:cubicBezTo>
                    <a:pt x="1490" y="2736"/>
                    <a:pt x="1460" y="2736"/>
                    <a:pt x="1430" y="2736"/>
                  </a:cubicBezTo>
                  <a:cubicBezTo>
                    <a:pt x="1399" y="2736"/>
                    <a:pt x="1369" y="2706"/>
                    <a:pt x="1308" y="2706"/>
                  </a:cubicBezTo>
                  <a:cubicBezTo>
                    <a:pt x="1278" y="2675"/>
                    <a:pt x="1278" y="2615"/>
                    <a:pt x="1308" y="2523"/>
                  </a:cubicBezTo>
                  <a:cubicBezTo>
                    <a:pt x="1430" y="2311"/>
                    <a:pt x="1430" y="2311"/>
                    <a:pt x="1217" y="2280"/>
                  </a:cubicBezTo>
                  <a:cubicBezTo>
                    <a:pt x="1156" y="2280"/>
                    <a:pt x="1095" y="2219"/>
                    <a:pt x="1095" y="2159"/>
                  </a:cubicBezTo>
                  <a:cubicBezTo>
                    <a:pt x="1095" y="2037"/>
                    <a:pt x="1126" y="1885"/>
                    <a:pt x="1186" y="1794"/>
                  </a:cubicBezTo>
                  <a:cubicBezTo>
                    <a:pt x="1247" y="1733"/>
                    <a:pt x="1308" y="1703"/>
                    <a:pt x="1338" y="1642"/>
                  </a:cubicBezTo>
                  <a:cubicBezTo>
                    <a:pt x="1551" y="1399"/>
                    <a:pt x="1582" y="1064"/>
                    <a:pt x="1430" y="791"/>
                  </a:cubicBezTo>
                  <a:cubicBezTo>
                    <a:pt x="1338" y="639"/>
                    <a:pt x="1308" y="457"/>
                    <a:pt x="1338" y="274"/>
                  </a:cubicBezTo>
                  <a:cubicBezTo>
                    <a:pt x="1369" y="183"/>
                    <a:pt x="1278" y="153"/>
                    <a:pt x="1186" y="1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12"/>
            <p:cNvSpPr/>
            <p:nvPr/>
          </p:nvSpPr>
          <p:spPr>
            <a:xfrm>
              <a:off x="6214300" y="2958500"/>
              <a:ext cx="25100" cy="57775"/>
            </a:xfrm>
            <a:custGeom>
              <a:rect b="b" l="l" r="r" t="t"/>
              <a:pathLst>
                <a:path extrusionOk="0" h="2311" w="1004">
                  <a:moveTo>
                    <a:pt x="760" y="31"/>
                  </a:moveTo>
                  <a:cubicBezTo>
                    <a:pt x="730" y="1"/>
                    <a:pt x="669" y="1"/>
                    <a:pt x="639" y="31"/>
                  </a:cubicBezTo>
                  <a:cubicBezTo>
                    <a:pt x="517" y="92"/>
                    <a:pt x="426" y="213"/>
                    <a:pt x="335" y="305"/>
                  </a:cubicBezTo>
                  <a:cubicBezTo>
                    <a:pt x="274" y="457"/>
                    <a:pt x="213" y="609"/>
                    <a:pt x="152" y="730"/>
                  </a:cubicBezTo>
                  <a:cubicBezTo>
                    <a:pt x="61" y="913"/>
                    <a:pt x="31" y="1064"/>
                    <a:pt x="31" y="1247"/>
                  </a:cubicBezTo>
                  <a:cubicBezTo>
                    <a:pt x="0" y="1551"/>
                    <a:pt x="122" y="1855"/>
                    <a:pt x="335" y="2068"/>
                  </a:cubicBezTo>
                  <a:cubicBezTo>
                    <a:pt x="426" y="2128"/>
                    <a:pt x="487" y="2189"/>
                    <a:pt x="517" y="2250"/>
                  </a:cubicBezTo>
                  <a:cubicBezTo>
                    <a:pt x="578" y="2311"/>
                    <a:pt x="608" y="2250"/>
                    <a:pt x="639" y="2220"/>
                  </a:cubicBezTo>
                  <a:cubicBezTo>
                    <a:pt x="639" y="2098"/>
                    <a:pt x="669" y="2007"/>
                    <a:pt x="730" y="1885"/>
                  </a:cubicBezTo>
                  <a:cubicBezTo>
                    <a:pt x="851" y="1642"/>
                    <a:pt x="942" y="1338"/>
                    <a:pt x="942" y="1034"/>
                  </a:cubicBezTo>
                  <a:cubicBezTo>
                    <a:pt x="942" y="821"/>
                    <a:pt x="973" y="578"/>
                    <a:pt x="1003" y="365"/>
                  </a:cubicBezTo>
                  <a:cubicBezTo>
                    <a:pt x="1003" y="213"/>
                    <a:pt x="912" y="61"/>
                    <a:pt x="760"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12"/>
            <p:cNvSpPr/>
            <p:nvPr/>
          </p:nvSpPr>
          <p:spPr>
            <a:xfrm>
              <a:off x="6061550" y="3045900"/>
              <a:ext cx="33475" cy="30400"/>
            </a:xfrm>
            <a:custGeom>
              <a:rect b="b" l="l" r="r" t="t"/>
              <a:pathLst>
                <a:path extrusionOk="0" h="1216" w="1339">
                  <a:moveTo>
                    <a:pt x="1338" y="274"/>
                  </a:moveTo>
                  <a:cubicBezTo>
                    <a:pt x="1338" y="213"/>
                    <a:pt x="1308" y="152"/>
                    <a:pt x="1247" y="122"/>
                  </a:cubicBezTo>
                  <a:cubicBezTo>
                    <a:pt x="1186" y="61"/>
                    <a:pt x="1125" y="31"/>
                    <a:pt x="1034" y="31"/>
                  </a:cubicBezTo>
                  <a:lnTo>
                    <a:pt x="943" y="31"/>
                  </a:lnTo>
                  <a:cubicBezTo>
                    <a:pt x="609" y="0"/>
                    <a:pt x="305" y="152"/>
                    <a:pt x="122" y="395"/>
                  </a:cubicBezTo>
                  <a:cubicBezTo>
                    <a:pt x="92" y="426"/>
                    <a:pt x="61" y="486"/>
                    <a:pt x="61" y="517"/>
                  </a:cubicBezTo>
                  <a:cubicBezTo>
                    <a:pt x="1" y="790"/>
                    <a:pt x="122" y="1034"/>
                    <a:pt x="365" y="1125"/>
                  </a:cubicBezTo>
                  <a:cubicBezTo>
                    <a:pt x="639" y="1216"/>
                    <a:pt x="913" y="1094"/>
                    <a:pt x="1095" y="882"/>
                  </a:cubicBezTo>
                  <a:cubicBezTo>
                    <a:pt x="1216" y="699"/>
                    <a:pt x="1308" y="486"/>
                    <a:pt x="1338"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12"/>
            <p:cNvSpPr/>
            <p:nvPr/>
          </p:nvSpPr>
          <p:spPr>
            <a:xfrm>
              <a:off x="6237100" y="3146950"/>
              <a:ext cx="16725" cy="21300"/>
            </a:xfrm>
            <a:custGeom>
              <a:rect b="b" l="l" r="r" t="t"/>
              <a:pathLst>
                <a:path extrusionOk="0" h="852" w="669">
                  <a:moveTo>
                    <a:pt x="61" y="62"/>
                  </a:moveTo>
                  <a:cubicBezTo>
                    <a:pt x="30" y="62"/>
                    <a:pt x="0" y="122"/>
                    <a:pt x="0" y="153"/>
                  </a:cubicBezTo>
                  <a:cubicBezTo>
                    <a:pt x="61" y="365"/>
                    <a:pt x="152" y="578"/>
                    <a:pt x="274" y="761"/>
                  </a:cubicBezTo>
                  <a:cubicBezTo>
                    <a:pt x="365" y="852"/>
                    <a:pt x="517" y="821"/>
                    <a:pt x="578" y="730"/>
                  </a:cubicBezTo>
                  <a:cubicBezTo>
                    <a:pt x="669" y="609"/>
                    <a:pt x="669" y="426"/>
                    <a:pt x="578" y="274"/>
                  </a:cubicBezTo>
                  <a:cubicBezTo>
                    <a:pt x="517" y="183"/>
                    <a:pt x="456" y="122"/>
                    <a:pt x="365" y="31"/>
                  </a:cubicBezTo>
                  <a:cubicBezTo>
                    <a:pt x="274" y="1"/>
                    <a:pt x="152" y="1"/>
                    <a:pt x="61"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12"/>
            <p:cNvSpPr/>
            <p:nvPr/>
          </p:nvSpPr>
          <p:spPr>
            <a:xfrm>
              <a:off x="6563075" y="2153025"/>
              <a:ext cx="15225" cy="23575"/>
            </a:xfrm>
            <a:custGeom>
              <a:rect b="b" l="l" r="r" t="t"/>
              <a:pathLst>
                <a:path extrusionOk="0" h="943" w="609">
                  <a:moveTo>
                    <a:pt x="274" y="31"/>
                  </a:moveTo>
                  <a:cubicBezTo>
                    <a:pt x="214" y="61"/>
                    <a:pt x="153" y="92"/>
                    <a:pt x="122" y="152"/>
                  </a:cubicBezTo>
                  <a:cubicBezTo>
                    <a:pt x="31" y="213"/>
                    <a:pt x="1" y="335"/>
                    <a:pt x="31" y="456"/>
                  </a:cubicBezTo>
                  <a:cubicBezTo>
                    <a:pt x="62" y="608"/>
                    <a:pt x="122" y="760"/>
                    <a:pt x="153" y="912"/>
                  </a:cubicBezTo>
                  <a:cubicBezTo>
                    <a:pt x="153" y="912"/>
                    <a:pt x="183" y="912"/>
                    <a:pt x="214" y="912"/>
                  </a:cubicBezTo>
                  <a:cubicBezTo>
                    <a:pt x="214" y="943"/>
                    <a:pt x="244" y="882"/>
                    <a:pt x="244" y="882"/>
                  </a:cubicBezTo>
                  <a:cubicBezTo>
                    <a:pt x="305" y="699"/>
                    <a:pt x="426" y="547"/>
                    <a:pt x="518" y="426"/>
                  </a:cubicBezTo>
                  <a:cubicBezTo>
                    <a:pt x="609" y="304"/>
                    <a:pt x="578" y="122"/>
                    <a:pt x="457" y="31"/>
                  </a:cubicBezTo>
                  <a:cubicBezTo>
                    <a:pt x="396" y="0"/>
                    <a:pt x="305" y="0"/>
                    <a:pt x="274"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12"/>
            <p:cNvSpPr/>
            <p:nvPr/>
          </p:nvSpPr>
          <p:spPr>
            <a:xfrm>
              <a:off x="6496225" y="2542850"/>
              <a:ext cx="19775" cy="23575"/>
            </a:xfrm>
            <a:custGeom>
              <a:rect b="b" l="l" r="r" t="t"/>
              <a:pathLst>
                <a:path extrusionOk="0" h="943" w="791">
                  <a:moveTo>
                    <a:pt x="122" y="912"/>
                  </a:moveTo>
                  <a:cubicBezTo>
                    <a:pt x="334" y="639"/>
                    <a:pt x="547" y="365"/>
                    <a:pt x="790" y="152"/>
                  </a:cubicBezTo>
                  <a:lnTo>
                    <a:pt x="790" y="31"/>
                  </a:lnTo>
                  <a:cubicBezTo>
                    <a:pt x="790" y="0"/>
                    <a:pt x="760" y="0"/>
                    <a:pt x="730" y="0"/>
                  </a:cubicBezTo>
                  <a:cubicBezTo>
                    <a:pt x="638" y="0"/>
                    <a:pt x="578" y="61"/>
                    <a:pt x="486" y="91"/>
                  </a:cubicBezTo>
                  <a:cubicBezTo>
                    <a:pt x="426" y="122"/>
                    <a:pt x="243" y="183"/>
                    <a:pt x="213" y="335"/>
                  </a:cubicBezTo>
                  <a:cubicBezTo>
                    <a:pt x="152" y="487"/>
                    <a:pt x="61" y="578"/>
                    <a:pt x="30" y="699"/>
                  </a:cubicBezTo>
                  <a:cubicBezTo>
                    <a:pt x="0" y="730"/>
                    <a:pt x="0" y="791"/>
                    <a:pt x="30" y="821"/>
                  </a:cubicBezTo>
                  <a:cubicBezTo>
                    <a:pt x="30" y="851"/>
                    <a:pt x="61" y="912"/>
                    <a:pt x="91" y="943"/>
                  </a:cubicBezTo>
                  <a:cubicBezTo>
                    <a:pt x="91" y="943"/>
                    <a:pt x="122" y="912"/>
                    <a:pt x="122" y="9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12"/>
            <p:cNvSpPr/>
            <p:nvPr/>
          </p:nvSpPr>
          <p:spPr>
            <a:xfrm>
              <a:off x="6560050" y="2404550"/>
              <a:ext cx="12175" cy="20525"/>
            </a:xfrm>
            <a:custGeom>
              <a:rect b="b" l="l" r="r" t="t"/>
              <a:pathLst>
                <a:path extrusionOk="0" h="821" w="487">
                  <a:moveTo>
                    <a:pt x="122" y="821"/>
                  </a:moveTo>
                  <a:cubicBezTo>
                    <a:pt x="183" y="791"/>
                    <a:pt x="213" y="760"/>
                    <a:pt x="243" y="730"/>
                  </a:cubicBezTo>
                  <a:cubicBezTo>
                    <a:pt x="395" y="547"/>
                    <a:pt x="487" y="304"/>
                    <a:pt x="456" y="61"/>
                  </a:cubicBezTo>
                  <a:cubicBezTo>
                    <a:pt x="456" y="61"/>
                    <a:pt x="426" y="31"/>
                    <a:pt x="395" y="31"/>
                  </a:cubicBezTo>
                  <a:cubicBezTo>
                    <a:pt x="365" y="0"/>
                    <a:pt x="335" y="0"/>
                    <a:pt x="304" y="31"/>
                  </a:cubicBezTo>
                  <a:cubicBezTo>
                    <a:pt x="274" y="31"/>
                    <a:pt x="243" y="31"/>
                    <a:pt x="243" y="61"/>
                  </a:cubicBezTo>
                  <a:cubicBezTo>
                    <a:pt x="152" y="243"/>
                    <a:pt x="61" y="426"/>
                    <a:pt x="0" y="608"/>
                  </a:cubicBezTo>
                  <a:cubicBezTo>
                    <a:pt x="0" y="639"/>
                    <a:pt x="31" y="730"/>
                    <a:pt x="61" y="760"/>
                  </a:cubicBezTo>
                  <a:cubicBezTo>
                    <a:pt x="91" y="821"/>
                    <a:pt x="122" y="791"/>
                    <a:pt x="122" y="8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12"/>
            <p:cNvSpPr/>
            <p:nvPr/>
          </p:nvSpPr>
          <p:spPr>
            <a:xfrm>
              <a:off x="6278125" y="2332350"/>
              <a:ext cx="13700" cy="12200"/>
            </a:xfrm>
            <a:custGeom>
              <a:rect b="b" l="l" r="r" t="t"/>
              <a:pathLst>
                <a:path extrusionOk="0" h="488" w="548">
                  <a:moveTo>
                    <a:pt x="365" y="61"/>
                  </a:moveTo>
                  <a:cubicBezTo>
                    <a:pt x="244" y="1"/>
                    <a:pt x="92" y="61"/>
                    <a:pt x="31" y="213"/>
                  </a:cubicBezTo>
                  <a:cubicBezTo>
                    <a:pt x="0" y="274"/>
                    <a:pt x="61" y="396"/>
                    <a:pt x="183" y="426"/>
                  </a:cubicBezTo>
                  <a:lnTo>
                    <a:pt x="335" y="487"/>
                  </a:lnTo>
                  <a:cubicBezTo>
                    <a:pt x="396" y="457"/>
                    <a:pt x="426" y="426"/>
                    <a:pt x="487" y="365"/>
                  </a:cubicBezTo>
                  <a:cubicBezTo>
                    <a:pt x="548" y="244"/>
                    <a:pt x="487" y="92"/>
                    <a:pt x="365"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12"/>
            <p:cNvSpPr/>
            <p:nvPr/>
          </p:nvSpPr>
          <p:spPr>
            <a:xfrm>
              <a:off x="6481775" y="2585400"/>
              <a:ext cx="25" cy="25"/>
            </a:xfrm>
            <a:custGeom>
              <a:rect b="b" l="l" r="r" t="t"/>
              <a:pathLst>
                <a:path extrusionOk="0" h="1" w="1">
                  <a:moveTo>
                    <a:pt x="0" y="0"/>
                  </a:move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12"/>
            <p:cNvSpPr/>
            <p:nvPr/>
          </p:nvSpPr>
          <p:spPr>
            <a:xfrm>
              <a:off x="6481775" y="2570200"/>
              <a:ext cx="9150" cy="15225"/>
            </a:xfrm>
            <a:custGeom>
              <a:rect b="b" l="l" r="r" t="t"/>
              <a:pathLst>
                <a:path extrusionOk="0" h="609" w="366">
                  <a:moveTo>
                    <a:pt x="365" y="92"/>
                  </a:moveTo>
                  <a:cubicBezTo>
                    <a:pt x="365" y="92"/>
                    <a:pt x="365" y="31"/>
                    <a:pt x="304" y="31"/>
                  </a:cubicBezTo>
                  <a:cubicBezTo>
                    <a:pt x="274" y="31"/>
                    <a:pt x="244" y="1"/>
                    <a:pt x="213" y="1"/>
                  </a:cubicBezTo>
                  <a:cubicBezTo>
                    <a:pt x="152" y="31"/>
                    <a:pt x="122" y="61"/>
                    <a:pt x="122" y="92"/>
                  </a:cubicBezTo>
                  <a:cubicBezTo>
                    <a:pt x="31" y="244"/>
                    <a:pt x="0" y="426"/>
                    <a:pt x="0" y="608"/>
                  </a:cubicBezTo>
                  <a:cubicBezTo>
                    <a:pt x="183" y="456"/>
                    <a:pt x="304" y="274"/>
                    <a:pt x="365"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12"/>
            <p:cNvSpPr/>
            <p:nvPr/>
          </p:nvSpPr>
          <p:spPr>
            <a:xfrm>
              <a:off x="6524325" y="2524600"/>
              <a:ext cx="9150" cy="12200"/>
            </a:xfrm>
            <a:custGeom>
              <a:rect b="b" l="l" r="r" t="t"/>
              <a:pathLst>
                <a:path extrusionOk="0" h="488" w="366">
                  <a:moveTo>
                    <a:pt x="92" y="487"/>
                  </a:moveTo>
                  <a:cubicBezTo>
                    <a:pt x="274" y="396"/>
                    <a:pt x="365" y="244"/>
                    <a:pt x="335" y="62"/>
                  </a:cubicBezTo>
                  <a:cubicBezTo>
                    <a:pt x="335" y="31"/>
                    <a:pt x="305" y="1"/>
                    <a:pt x="305" y="1"/>
                  </a:cubicBezTo>
                  <a:cubicBezTo>
                    <a:pt x="274" y="1"/>
                    <a:pt x="244" y="1"/>
                    <a:pt x="244" y="31"/>
                  </a:cubicBezTo>
                  <a:cubicBezTo>
                    <a:pt x="122" y="122"/>
                    <a:pt x="31" y="244"/>
                    <a:pt x="1" y="396"/>
                  </a:cubicBezTo>
                  <a:cubicBezTo>
                    <a:pt x="1" y="396"/>
                    <a:pt x="1" y="426"/>
                    <a:pt x="31" y="457"/>
                  </a:cubicBezTo>
                  <a:cubicBezTo>
                    <a:pt x="92" y="457"/>
                    <a:pt x="92" y="487"/>
                    <a:pt x="92" y="48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12"/>
            <p:cNvSpPr/>
            <p:nvPr/>
          </p:nvSpPr>
          <p:spPr>
            <a:xfrm>
              <a:off x="5847275" y="3151525"/>
              <a:ext cx="3050" cy="10650"/>
            </a:xfrm>
            <a:custGeom>
              <a:rect b="b" l="l" r="r" t="t"/>
              <a:pathLst>
                <a:path extrusionOk="0" h="426" w="122">
                  <a:moveTo>
                    <a:pt x="61" y="31"/>
                  </a:moveTo>
                  <a:cubicBezTo>
                    <a:pt x="30" y="0"/>
                    <a:pt x="0" y="31"/>
                    <a:pt x="0" y="61"/>
                  </a:cubicBezTo>
                  <a:cubicBezTo>
                    <a:pt x="0" y="122"/>
                    <a:pt x="0" y="182"/>
                    <a:pt x="0" y="213"/>
                  </a:cubicBezTo>
                  <a:cubicBezTo>
                    <a:pt x="0" y="243"/>
                    <a:pt x="0" y="304"/>
                    <a:pt x="0" y="334"/>
                  </a:cubicBezTo>
                  <a:cubicBezTo>
                    <a:pt x="0" y="365"/>
                    <a:pt x="30" y="395"/>
                    <a:pt x="61" y="426"/>
                  </a:cubicBezTo>
                  <a:cubicBezTo>
                    <a:pt x="91" y="395"/>
                    <a:pt x="122" y="365"/>
                    <a:pt x="122" y="334"/>
                  </a:cubicBezTo>
                  <a:cubicBezTo>
                    <a:pt x="122" y="243"/>
                    <a:pt x="122" y="152"/>
                    <a:pt x="122" y="61"/>
                  </a:cubicBezTo>
                  <a:cubicBezTo>
                    <a:pt x="122" y="31"/>
                    <a:pt x="91" y="31"/>
                    <a:pt x="6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12"/>
            <p:cNvSpPr/>
            <p:nvPr/>
          </p:nvSpPr>
          <p:spPr>
            <a:xfrm>
              <a:off x="6273575" y="2810325"/>
              <a:ext cx="8375" cy="6100"/>
            </a:xfrm>
            <a:custGeom>
              <a:rect b="b" l="l" r="r" t="t"/>
              <a:pathLst>
                <a:path extrusionOk="0" h="244" w="335">
                  <a:moveTo>
                    <a:pt x="304" y="122"/>
                  </a:moveTo>
                  <a:cubicBezTo>
                    <a:pt x="334" y="61"/>
                    <a:pt x="274" y="1"/>
                    <a:pt x="213" y="1"/>
                  </a:cubicBezTo>
                  <a:cubicBezTo>
                    <a:pt x="152" y="1"/>
                    <a:pt x="122" y="31"/>
                    <a:pt x="91" y="31"/>
                  </a:cubicBezTo>
                  <a:cubicBezTo>
                    <a:pt x="30" y="61"/>
                    <a:pt x="0" y="152"/>
                    <a:pt x="30" y="183"/>
                  </a:cubicBezTo>
                  <a:cubicBezTo>
                    <a:pt x="61" y="213"/>
                    <a:pt x="91" y="244"/>
                    <a:pt x="152" y="244"/>
                  </a:cubicBezTo>
                  <a:cubicBezTo>
                    <a:pt x="243" y="244"/>
                    <a:pt x="304" y="213"/>
                    <a:pt x="304"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12"/>
            <p:cNvSpPr/>
            <p:nvPr/>
          </p:nvSpPr>
          <p:spPr>
            <a:xfrm>
              <a:off x="6227200" y="3166725"/>
              <a:ext cx="6125" cy="6850"/>
            </a:xfrm>
            <a:custGeom>
              <a:rect b="b" l="l" r="r" t="t"/>
              <a:pathLst>
                <a:path extrusionOk="0" h="274" w="245">
                  <a:moveTo>
                    <a:pt x="244" y="122"/>
                  </a:moveTo>
                  <a:cubicBezTo>
                    <a:pt x="214" y="61"/>
                    <a:pt x="153" y="30"/>
                    <a:pt x="92" y="0"/>
                  </a:cubicBezTo>
                  <a:cubicBezTo>
                    <a:pt x="31" y="0"/>
                    <a:pt x="1" y="30"/>
                    <a:pt x="1" y="122"/>
                  </a:cubicBezTo>
                  <a:cubicBezTo>
                    <a:pt x="1" y="182"/>
                    <a:pt x="1" y="213"/>
                    <a:pt x="31" y="243"/>
                  </a:cubicBezTo>
                  <a:cubicBezTo>
                    <a:pt x="92" y="274"/>
                    <a:pt x="244" y="182"/>
                    <a:pt x="244"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12"/>
            <p:cNvSpPr/>
            <p:nvPr/>
          </p:nvSpPr>
          <p:spPr>
            <a:xfrm>
              <a:off x="6288000" y="3142400"/>
              <a:ext cx="5350" cy="4575"/>
            </a:xfrm>
            <a:custGeom>
              <a:rect b="b" l="l" r="r" t="t"/>
              <a:pathLst>
                <a:path extrusionOk="0" h="183" w="214">
                  <a:moveTo>
                    <a:pt x="31" y="31"/>
                  </a:moveTo>
                  <a:cubicBezTo>
                    <a:pt x="1" y="61"/>
                    <a:pt x="31" y="183"/>
                    <a:pt x="92" y="152"/>
                  </a:cubicBezTo>
                  <a:cubicBezTo>
                    <a:pt x="122" y="152"/>
                    <a:pt x="153" y="122"/>
                    <a:pt x="183" y="122"/>
                  </a:cubicBezTo>
                  <a:cubicBezTo>
                    <a:pt x="213" y="92"/>
                    <a:pt x="183" y="31"/>
                    <a:pt x="153" y="0"/>
                  </a:cubicBezTo>
                  <a:cubicBezTo>
                    <a:pt x="122" y="0"/>
                    <a:pt x="61" y="0"/>
                    <a:pt x="3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12"/>
            <p:cNvSpPr/>
            <p:nvPr/>
          </p:nvSpPr>
          <p:spPr>
            <a:xfrm>
              <a:off x="6331325" y="2903025"/>
              <a:ext cx="6100" cy="4600"/>
            </a:xfrm>
            <a:custGeom>
              <a:rect b="b" l="l" r="r" t="t"/>
              <a:pathLst>
                <a:path extrusionOk="0" h="184" w="244">
                  <a:moveTo>
                    <a:pt x="213" y="31"/>
                  </a:moveTo>
                  <a:cubicBezTo>
                    <a:pt x="183" y="1"/>
                    <a:pt x="122" y="1"/>
                    <a:pt x="91" y="31"/>
                  </a:cubicBezTo>
                  <a:cubicBezTo>
                    <a:pt x="31" y="92"/>
                    <a:pt x="0" y="183"/>
                    <a:pt x="91" y="183"/>
                  </a:cubicBezTo>
                  <a:cubicBezTo>
                    <a:pt x="122" y="183"/>
                    <a:pt x="183" y="153"/>
                    <a:pt x="213" y="153"/>
                  </a:cubicBezTo>
                  <a:lnTo>
                    <a:pt x="243" y="92"/>
                  </a:lnTo>
                  <a:cubicBezTo>
                    <a:pt x="243" y="62"/>
                    <a:pt x="213" y="31"/>
                    <a:pt x="213"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12"/>
            <p:cNvSpPr/>
            <p:nvPr/>
          </p:nvSpPr>
          <p:spPr>
            <a:xfrm>
              <a:off x="6316875" y="2934175"/>
              <a:ext cx="3825" cy="4600"/>
            </a:xfrm>
            <a:custGeom>
              <a:rect b="b" l="l" r="r" t="t"/>
              <a:pathLst>
                <a:path extrusionOk="0" h="184" w="153">
                  <a:moveTo>
                    <a:pt x="153" y="62"/>
                  </a:moveTo>
                  <a:cubicBezTo>
                    <a:pt x="153" y="62"/>
                    <a:pt x="122" y="1"/>
                    <a:pt x="92" y="1"/>
                  </a:cubicBezTo>
                  <a:cubicBezTo>
                    <a:pt x="92" y="1"/>
                    <a:pt x="1" y="62"/>
                    <a:pt x="1" y="123"/>
                  </a:cubicBezTo>
                  <a:cubicBezTo>
                    <a:pt x="1" y="183"/>
                    <a:pt x="31" y="153"/>
                    <a:pt x="31" y="183"/>
                  </a:cubicBezTo>
                  <a:cubicBezTo>
                    <a:pt x="61" y="183"/>
                    <a:pt x="92" y="183"/>
                    <a:pt x="92" y="153"/>
                  </a:cubicBezTo>
                  <a:cubicBezTo>
                    <a:pt x="122" y="123"/>
                    <a:pt x="122" y="92"/>
                    <a:pt x="153"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12"/>
            <p:cNvSpPr/>
            <p:nvPr/>
          </p:nvSpPr>
          <p:spPr>
            <a:xfrm>
              <a:off x="6259125" y="3163675"/>
              <a:ext cx="3075" cy="3825"/>
            </a:xfrm>
            <a:custGeom>
              <a:rect b="b" l="l" r="r" t="t"/>
              <a:pathLst>
                <a:path extrusionOk="0" h="153" w="123">
                  <a:moveTo>
                    <a:pt x="122" y="92"/>
                  </a:moveTo>
                  <a:cubicBezTo>
                    <a:pt x="122" y="61"/>
                    <a:pt x="92" y="31"/>
                    <a:pt x="92" y="0"/>
                  </a:cubicBezTo>
                  <a:lnTo>
                    <a:pt x="1" y="92"/>
                  </a:lnTo>
                  <a:cubicBezTo>
                    <a:pt x="31" y="92"/>
                    <a:pt x="61" y="122"/>
                    <a:pt x="92" y="152"/>
                  </a:cubicBezTo>
                  <a:cubicBezTo>
                    <a:pt x="122" y="152"/>
                    <a:pt x="122" y="122"/>
                    <a:pt x="122"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12"/>
            <p:cNvSpPr/>
            <p:nvPr/>
          </p:nvSpPr>
          <p:spPr>
            <a:xfrm>
              <a:off x="6556250" y="2404550"/>
              <a:ext cx="2300" cy="2300"/>
            </a:xfrm>
            <a:custGeom>
              <a:rect b="b" l="l" r="r" t="t"/>
              <a:pathLst>
                <a:path extrusionOk="0" h="92" w="92">
                  <a:moveTo>
                    <a:pt x="91" y="31"/>
                  </a:moveTo>
                  <a:cubicBezTo>
                    <a:pt x="91" y="31"/>
                    <a:pt x="61" y="0"/>
                    <a:pt x="61" y="0"/>
                  </a:cubicBezTo>
                  <a:cubicBezTo>
                    <a:pt x="61" y="0"/>
                    <a:pt x="31" y="0"/>
                    <a:pt x="0" y="0"/>
                  </a:cubicBezTo>
                  <a:cubicBezTo>
                    <a:pt x="0" y="0"/>
                    <a:pt x="0" y="31"/>
                    <a:pt x="0" y="61"/>
                  </a:cubicBezTo>
                  <a:cubicBezTo>
                    <a:pt x="0" y="61"/>
                    <a:pt x="91" y="91"/>
                    <a:pt x="9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12"/>
            <p:cNvSpPr/>
            <p:nvPr/>
          </p:nvSpPr>
          <p:spPr>
            <a:xfrm>
              <a:off x="6419475" y="2714575"/>
              <a:ext cx="3825" cy="4600"/>
            </a:xfrm>
            <a:custGeom>
              <a:rect b="b" l="l" r="r" t="t"/>
              <a:pathLst>
                <a:path extrusionOk="0" h="184" w="153">
                  <a:moveTo>
                    <a:pt x="61" y="183"/>
                  </a:moveTo>
                  <a:lnTo>
                    <a:pt x="152" y="92"/>
                  </a:lnTo>
                  <a:cubicBezTo>
                    <a:pt x="122" y="61"/>
                    <a:pt x="91" y="31"/>
                    <a:pt x="91" y="1"/>
                  </a:cubicBezTo>
                  <a:cubicBezTo>
                    <a:pt x="61" y="31"/>
                    <a:pt x="30" y="61"/>
                    <a:pt x="0" y="92"/>
                  </a:cubicBezTo>
                  <a:cubicBezTo>
                    <a:pt x="0" y="122"/>
                    <a:pt x="61" y="153"/>
                    <a:pt x="61" y="1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12"/>
            <p:cNvSpPr/>
            <p:nvPr/>
          </p:nvSpPr>
          <p:spPr>
            <a:xfrm>
              <a:off x="6272050" y="2336925"/>
              <a:ext cx="3050" cy="3825"/>
            </a:xfrm>
            <a:custGeom>
              <a:rect b="b" l="l" r="r" t="t"/>
              <a:pathLst>
                <a:path extrusionOk="0" h="153" w="122">
                  <a:moveTo>
                    <a:pt x="61" y="122"/>
                  </a:moveTo>
                  <a:cubicBezTo>
                    <a:pt x="91" y="122"/>
                    <a:pt x="122" y="91"/>
                    <a:pt x="91" y="30"/>
                  </a:cubicBezTo>
                  <a:lnTo>
                    <a:pt x="61" y="0"/>
                  </a:lnTo>
                  <a:cubicBezTo>
                    <a:pt x="31" y="30"/>
                    <a:pt x="31" y="61"/>
                    <a:pt x="0" y="91"/>
                  </a:cubicBezTo>
                  <a:cubicBezTo>
                    <a:pt x="0" y="91"/>
                    <a:pt x="31" y="152"/>
                    <a:pt x="61"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12"/>
            <p:cNvSpPr/>
            <p:nvPr/>
          </p:nvSpPr>
          <p:spPr>
            <a:xfrm>
              <a:off x="6310800" y="2825525"/>
              <a:ext cx="775" cy="1550"/>
            </a:xfrm>
            <a:custGeom>
              <a:rect b="b" l="l" r="r" t="t"/>
              <a:pathLst>
                <a:path extrusionOk="0" h="62" w="31">
                  <a:moveTo>
                    <a:pt x="0" y="0"/>
                  </a:moveTo>
                  <a:cubicBezTo>
                    <a:pt x="0" y="31"/>
                    <a:pt x="0" y="31"/>
                    <a:pt x="0" y="61"/>
                  </a:cubicBezTo>
                  <a:lnTo>
                    <a:pt x="31" y="61"/>
                  </a:lnTo>
                  <a:cubicBezTo>
                    <a:pt x="31" y="31"/>
                    <a:pt x="31" y="31"/>
                    <a:pt x="31" y="0"/>
                  </a:cubicBezTo>
                  <a:cubicBezTo>
                    <a:pt x="31" y="0"/>
                    <a:pt x="0"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12"/>
            <p:cNvSpPr/>
            <p:nvPr/>
          </p:nvSpPr>
          <p:spPr>
            <a:xfrm>
              <a:off x="6326750" y="2827800"/>
              <a:ext cx="3075" cy="5350"/>
            </a:xfrm>
            <a:custGeom>
              <a:rect b="b" l="l" r="r" t="t"/>
              <a:pathLst>
                <a:path extrusionOk="0" h="214" w="123">
                  <a:moveTo>
                    <a:pt x="122" y="213"/>
                  </a:moveTo>
                  <a:cubicBezTo>
                    <a:pt x="122" y="122"/>
                    <a:pt x="92" y="31"/>
                    <a:pt x="1" y="1"/>
                  </a:cubicBezTo>
                  <a:cubicBezTo>
                    <a:pt x="31" y="92"/>
                    <a:pt x="62" y="153"/>
                    <a:pt x="122"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12"/>
            <p:cNvSpPr/>
            <p:nvPr/>
          </p:nvSpPr>
          <p:spPr>
            <a:xfrm>
              <a:off x="6345000" y="2867325"/>
              <a:ext cx="1550" cy="3050"/>
            </a:xfrm>
            <a:custGeom>
              <a:rect b="b" l="l" r="r" t="t"/>
              <a:pathLst>
                <a:path extrusionOk="0" h="122" w="62">
                  <a:moveTo>
                    <a:pt x="61" y="61"/>
                  </a:moveTo>
                  <a:cubicBezTo>
                    <a:pt x="61" y="0"/>
                    <a:pt x="0" y="0"/>
                    <a:pt x="0" y="61"/>
                  </a:cubicBezTo>
                  <a:cubicBezTo>
                    <a:pt x="0" y="61"/>
                    <a:pt x="0" y="91"/>
                    <a:pt x="0"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12"/>
            <p:cNvSpPr/>
            <p:nvPr/>
          </p:nvSpPr>
          <p:spPr>
            <a:xfrm>
              <a:off x="6576000" y="3150000"/>
              <a:ext cx="3075" cy="3050"/>
            </a:xfrm>
            <a:custGeom>
              <a:rect b="b" l="l" r="r" t="t"/>
              <a:pathLst>
                <a:path extrusionOk="0" h="122" w="123">
                  <a:moveTo>
                    <a:pt x="92" y="0"/>
                  </a:moveTo>
                  <a:cubicBezTo>
                    <a:pt x="31" y="0"/>
                    <a:pt x="1" y="0"/>
                    <a:pt x="31" y="61"/>
                  </a:cubicBezTo>
                  <a:cubicBezTo>
                    <a:pt x="61" y="122"/>
                    <a:pt x="61" y="61"/>
                    <a:pt x="92" y="61"/>
                  </a:cubicBezTo>
                  <a:lnTo>
                    <a:pt x="122" y="31"/>
                  </a:lnTo>
                  <a:cubicBezTo>
                    <a:pt x="122" y="31"/>
                    <a:pt x="92" y="31"/>
                    <a:pt x="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12"/>
            <p:cNvSpPr/>
            <p:nvPr/>
          </p:nvSpPr>
          <p:spPr>
            <a:xfrm>
              <a:off x="6512925" y="2079300"/>
              <a:ext cx="800" cy="800"/>
            </a:xfrm>
            <a:custGeom>
              <a:rect b="b" l="l" r="r" t="t"/>
              <a:pathLst>
                <a:path extrusionOk="0" h="32" w="32">
                  <a:moveTo>
                    <a:pt x="31" y="1"/>
                  </a:moveTo>
                  <a:cubicBezTo>
                    <a:pt x="31" y="1"/>
                    <a:pt x="31" y="1"/>
                    <a:pt x="1" y="31"/>
                  </a:cubicBezTo>
                  <a:lnTo>
                    <a:pt x="1" y="31"/>
                  </a:lnTo>
                  <a:cubicBezTo>
                    <a:pt x="1" y="31"/>
                    <a:pt x="31" y="1"/>
                    <a:pt x="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12"/>
            <p:cNvSpPr/>
            <p:nvPr/>
          </p:nvSpPr>
          <p:spPr>
            <a:xfrm>
              <a:off x="6512175" y="2080075"/>
              <a:ext cx="775" cy="25"/>
            </a:xfrm>
            <a:custGeom>
              <a:rect b="b" l="l" r="r" t="t"/>
              <a:pathLst>
                <a:path extrusionOk="0" h="1" w="31">
                  <a:moveTo>
                    <a:pt x="31" y="0"/>
                  </a:moveTo>
                  <a:lnTo>
                    <a:pt x="0" y="0"/>
                  </a:lnTo>
                  <a:lnTo>
                    <a:pt x="0" y="0"/>
                  </a:lnTo>
                  <a:lnTo>
                    <a:pt x="0" y="0"/>
                  </a:lnTo>
                  <a:cubicBezTo>
                    <a:pt x="0" y="0"/>
                    <a:pt x="31" y="0"/>
                    <a:pt x="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12"/>
            <p:cNvSpPr/>
            <p:nvPr/>
          </p:nvSpPr>
          <p:spPr>
            <a:xfrm>
              <a:off x="6424775" y="2466100"/>
              <a:ext cx="25" cy="25"/>
            </a:xfrm>
            <a:custGeom>
              <a:rect b="b" l="l" r="r" t="t"/>
              <a:pathLst>
                <a:path extrusionOk="0" h="1" w="1">
                  <a:moveTo>
                    <a:pt x="1" y="0"/>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12"/>
            <p:cNvSpPr/>
            <p:nvPr/>
          </p:nvSpPr>
          <p:spPr>
            <a:xfrm>
              <a:off x="6424775" y="2466100"/>
              <a:ext cx="3075" cy="2300"/>
            </a:xfrm>
            <a:custGeom>
              <a:rect b="b" l="l" r="r" t="t"/>
              <a:pathLst>
                <a:path extrusionOk="0" h="92" w="123">
                  <a:moveTo>
                    <a:pt x="122" y="91"/>
                  </a:moveTo>
                  <a:cubicBezTo>
                    <a:pt x="122" y="31"/>
                    <a:pt x="62" y="0"/>
                    <a:pt x="1" y="0"/>
                  </a:cubicBezTo>
                  <a:cubicBezTo>
                    <a:pt x="1" y="61"/>
                    <a:pt x="62" y="91"/>
                    <a:pt x="122" y="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12"/>
            <p:cNvSpPr/>
            <p:nvPr/>
          </p:nvSpPr>
          <p:spPr>
            <a:xfrm>
              <a:off x="6427825" y="2468375"/>
              <a:ext cx="775" cy="775"/>
            </a:xfrm>
            <a:custGeom>
              <a:rect b="b" l="l" r="r" t="t"/>
              <a:pathLst>
                <a:path extrusionOk="0" h="31" w="31">
                  <a:moveTo>
                    <a:pt x="31" y="31"/>
                  </a:moveTo>
                  <a:lnTo>
                    <a:pt x="31" y="0"/>
                  </a:lnTo>
                  <a:lnTo>
                    <a:pt x="0" y="0"/>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12"/>
            <p:cNvSpPr/>
            <p:nvPr/>
          </p:nvSpPr>
          <p:spPr>
            <a:xfrm>
              <a:off x="6428575" y="2469125"/>
              <a:ext cx="2300" cy="3075"/>
            </a:xfrm>
            <a:custGeom>
              <a:rect b="b" l="l" r="r" t="t"/>
              <a:pathLst>
                <a:path extrusionOk="0" h="123" w="92">
                  <a:moveTo>
                    <a:pt x="92" y="122"/>
                  </a:moveTo>
                  <a:cubicBezTo>
                    <a:pt x="62" y="62"/>
                    <a:pt x="31" y="31"/>
                    <a:pt x="1" y="1"/>
                  </a:cubicBezTo>
                  <a:cubicBezTo>
                    <a:pt x="1" y="62"/>
                    <a:pt x="31" y="92"/>
                    <a:pt x="92"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12"/>
            <p:cNvSpPr/>
            <p:nvPr/>
          </p:nvSpPr>
          <p:spPr>
            <a:xfrm>
              <a:off x="6259875" y="3147725"/>
              <a:ext cx="25" cy="25"/>
            </a:xfrm>
            <a:custGeom>
              <a:rect b="b" l="l" r="r" t="t"/>
              <a:pathLst>
                <a:path extrusionOk="0" h="1" w="1">
                  <a:moveTo>
                    <a:pt x="1" y="0"/>
                  </a:moveTo>
                  <a:lnTo>
                    <a:pt x="1" y="0"/>
                  </a:ln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12"/>
            <p:cNvSpPr/>
            <p:nvPr/>
          </p:nvSpPr>
          <p:spPr>
            <a:xfrm>
              <a:off x="6257600" y="3147725"/>
              <a:ext cx="2300" cy="2300"/>
            </a:xfrm>
            <a:custGeom>
              <a:rect b="b" l="l" r="r" t="t"/>
              <a:pathLst>
                <a:path extrusionOk="0" h="92" w="92">
                  <a:moveTo>
                    <a:pt x="62" y="91"/>
                  </a:moveTo>
                  <a:cubicBezTo>
                    <a:pt x="62" y="61"/>
                    <a:pt x="62" y="31"/>
                    <a:pt x="92" y="0"/>
                  </a:cubicBezTo>
                  <a:lnTo>
                    <a:pt x="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12"/>
            <p:cNvSpPr/>
            <p:nvPr/>
          </p:nvSpPr>
          <p:spPr>
            <a:xfrm>
              <a:off x="6430100" y="2472175"/>
              <a:ext cx="1550" cy="775"/>
            </a:xfrm>
            <a:custGeom>
              <a:rect b="b" l="l" r="r" t="t"/>
              <a:pathLst>
                <a:path extrusionOk="0" h="31" w="62">
                  <a:moveTo>
                    <a:pt x="61" y="31"/>
                  </a:moveTo>
                  <a:lnTo>
                    <a:pt x="31" y="0"/>
                  </a:lnTo>
                  <a:lnTo>
                    <a:pt x="31" y="0"/>
                  </a:lnTo>
                  <a:cubicBezTo>
                    <a:pt x="1" y="0"/>
                    <a:pt x="31" y="0"/>
                    <a:pt x="3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12"/>
            <p:cNvSpPr/>
            <p:nvPr/>
          </p:nvSpPr>
          <p:spPr>
            <a:xfrm>
              <a:off x="6407650" y="2252150"/>
              <a:ext cx="12175" cy="20525"/>
            </a:xfrm>
            <a:custGeom>
              <a:rect b="b" l="l" r="r" t="t"/>
              <a:pathLst>
                <a:path extrusionOk="0" h="821" w="487">
                  <a:moveTo>
                    <a:pt x="122" y="821"/>
                  </a:moveTo>
                  <a:cubicBezTo>
                    <a:pt x="183" y="791"/>
                    <a:pt x="213" y="760"/>
                    <a:pt x="243" y="730"/>
                  </a:cubicBezTo>
                  <a:cubicBezTo>
                    <a:pt x="395" y="547"/>
                    <a:pt x="487" y="304"/>
                    <a:pt x="456" y="61"/>
                  </a:cubicBezTo>
                  <a:cubicBezTo>
                    <a:pt x="456" y="61"/>
                    <a:pt x="426" y="31"/>
                    <a:pt x="395" y="31"/>
                  </a:cubicBezTo>
                  <a:cubicBezTo>
                    <a:pt x="365" y="0"/>
                    <a:pt x="335" y="0"/>
                    <a:pt x="304" y="31"/>
                  </a:cubicBezTo>
                  <a:cubicBezTo>
                    <a:pt x="274" y="31"/>
                    <a:pt x="243" y="31"/>
                    <a:pt x="243" y="61"/>
                  </a:cubicBezTo>
                  <a:cubicBezTo>
                    <a:pt x="152" y="243"/>
                    <a:pt x="61" y="426"/>
                    <a:pt x="0" y="608"/>
                  </a:cubicBezTo>
                  <a:cubicBezTo>
                    <a:pt x="0" y="639"/>
                    <a:pt x="31" y="730"/>
                    <a:pt x="61" y="760"/>
                  </a:cubicBezTo>
                  <a:cubicBezTo>
                    <a:pt x="91" y="821"/>
                    <a:pt x="122" y="791"/>
                    <a:pt x="122" y="8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12"/>
            <p:cNvSpPr/>
            <p:nvPr/>
          </p:nvSpPr>
          <p:spPr>
            <a:xfrm>
              <a:off x="6125725" y="2179950"/>
              <a:ext cx="13700" cy="12200"/>
            </a:xfrm>
            <a:custGeom>
              <a:rect b="b" l="l" r="r" t="t"/>
              <a:pathLst>
                <a:path extrusionOk="0" h="488" w="548">
                  <a:moveTo>
                    <a:pt x="365" y="61"/>
                  </a:moveTo>
                  <a:cubicBezTo>
                    <a:pt x="244" y="1"/>
                    <a:pt x="92" y="61"/>
                    <a:pt x="31" y="213"/>
                  </a:cubicBezTo>
                  <a:cubicBezTo>
                    <a:pt x="0" y="274"/>
                    <a:pt x="61" y="396"/>
                    <a:pt x="183" y="426"/>
                  </a:cubicBezTo>
                  <a:lnTo>
                    <a:pt x="335" y="487"/>
                  </a:lnTo>
                  <a:cubicBezTo>
                    <a:pt x="396" y="457"/>
                    <a:pt x="426" y="426"/>
                    <a:pt x="487" y="365"/>
                  </a:cubicBezTo>
                  <a:cubicBezTo>
                    <a:pt x="548" y="244"/>
                    <a:pt x="487" y="92"/>
                    <a:pt x="365"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12"/>
            <p:cNvSpPr/>
            <p:nvPr/>
          </p:nvSpPr>
          <p:spPr>
            <a:xfrm>
              <a:off x="6403850" y="2252150"/>
              <a:ext cx="2300" cy="2300"/>
            </a:xfrm>
            <a:custGeom>
              <a:rect b="b" l="l" r="r" t="t"/>
              <a:pathLst>
                <a:path extrusionOk="0" h="92" w="92">
                  <a:moveTo>
                    <a:pt x="91" y="31"/>
                  </a:moveTo>
                  <a:cubicBezTo>
                    <a:pt x="91" y="31"/>
                    <a:pt x="61" y="0"/>
                    <a:pt x="61" y="0"/>
                  </a:cubicBezTo>
                  <a:cubicBezTo>
                    <a:pt x="61" y="0"/>
                    <a:pt x="31" y="0"/>
                    <a:pt x="0" y="0"/>
                  </a:cubicBezTo>
                  <a:cubicBezTo>
                    <a:pt x="0" y="0"/>
                    <a:pt x="0" y="31"/>
                    <a:pt x="0" y="61"/>
                  </a:cubicBezTo>
                  <a:cubicBezTo>
                    <a:pt x="0" y="61"/>
                    <a:pt x="91" y="91"/>
                    <a:pt x="9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12"/>
            <p:cNvSpPr/>
            <p:nvPr/>
          </p:nvSpPr>
          <p:spPr>
            <a:xfrm>
              <a:off x="6119650" y="2184525"/>
              <a:ext cx="3050" cy="3825"/>
            </a:xfrm>
            <a:custGeom>
              <a:rect b="b" l="l" r="r" t="t"/>
              <a:pathLst>
                <a:path extrusionOk="0" h="153" w="122">
                  <a:moveTo>
                    <a:pt x="61" y="122"/>
                  </a:moveTo>
                  <a:cubicBezTo>
                    <a:pt x="91" y="122"/>
                    <a:pt x="122" y="91"/>
                    <a:pt x="91" y="30"/>
                  </a:cubicBezTo>
                  <a:lnTo>
                    <a:pt x="61" y="0"/>
                  </a:lnTo>
                  <a:cubicBezTo>
                    <a:pt x="31" y="30"/>
                    <a:pt x="31" y="61"/>
                    <a:pt x="0" y="91"/>
                  </a:cubicBezTo>
                  <a:cubicBezTo>
                    <a:pt x="0" y="91"/>
                    <a:pt x="31" y="152"/>
                    <a:pt x="61"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12"/>
            <p:cNvSpPr/>
            <p:nvPr/>
          </p:nvSpPr>
          <p:spPr>
            <a:xfrm>
              <a:off x="6272375" y="2313700"/>
              <a:ext cx="25" cy="25"/>
            </a:xfrm>
            <a:custGeom>
              <a:rect b="b" l="l" r="r" t="t"/>
              <a:pathLst>
                <a:path extrusionOk="0" h="1" w="1">
                  <a:moveTo>
                    <a:pt x="1" y="0"/>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12"/>
            <p:cNvSpPr/>
            <p:nvPr/>
          </p:nvSpPr>
          <p:spPr>
            <a:xfrm>
              <a:off x="6272375" y="2313700"/>
              <a:ext cx="3075" cy="2300"/>
            </a:xfrm>
            <a:custGeom>
              <a:rect b="b" l="l" r="r" t="t"/>
              <a:pathLst>
                <a:path extrusionOk="0" h="92" w="123">
                  <a:moveTo>
                    <a:pt x="122" y="91"/>
                  </a:moveTo>
                  <a:cubicBezTo>
                    <a:pt x="122" y="31"/>
                    <a:pt x="62" y="0"/>
                    <a:pt x="1" y="0"/>
                  </a:cubicBezTo>
                  <a:cubicBezTo>
                    <a:pt x="1" y="61"/>
                    <a:pt x="62" y="91"/>
                    <a:pt x="122" y="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12"/>
            <p:cNvSpPr/>
            <p:nvPr/>
          </p:nvSpPr>
          <p:spPr>
            <a:xfrm>
              <a:off x="6275425" y="2315975"/>
              <a:ext cx="775" cy="775"/>
            </a:xfrm>
            <a:custGeom>
              <a:rect b="b" l="l" r="r" t="t"/>
              <a:pathLst>
                <a:path extrusionOk="0" h="31" w="31">
                  <a:moveTo>
                    <a:pt x="31" y="31"/>
                  </a:moveTo>
                  <a:lnTo>
                    <a:pt x="31" y="0"/>
                  </a:lnTo>
                  <a:lnTo>
                    <a:pt x="0" y="0"/>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12"/>
            <p:cNvSpPr/>
            <p:nvPr/>
          </p:nvSpPr>
          <p:spPr>
            <a:xfrm>
              <a:off x="6276175" y="2316725"/>
              <a:ext cx="2300" cy="3075"/>
            </a:xfrm>
            <a:custGeom>
              <a:rect b="b" l="l" r="r" t="t"/>
              <a:pathLst>
                <a:path extrusionOk="0" h="123" w="92">
                  <a:moveTo>
                    <a:pt x="92" y="122"/>
                  </a:moveTo>
                  <a:cubicBezTo>
                    <a:pt x="62" y="62"/>
                    <a:pt x="31" y="31"/>
                    <a:pt x="1" y="1"/>
                  </a:cubicBezTo>
                  <a:cubicBezTo>
                    <a:pt x="1" y="62"/>
                    <a:pt x="31" y="92"/>
                    <a:pt x="92"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12"/>
            <p:cNvSpPr/>
            <p:nvPr/>
          </p:nvSpPr>
          <p:spPr>
            <a:xfrm>
              <a:off x="6277700" y="2319775"/>
              <a:ext cx="1550" cy="775"/>
            </a:xfrm>
            <a:custGeom>
              <a:rect b="b" l="l" r="r" t="t"/>
              <a:pathLst>
                <a:path extrusionOk="0" h="31" w="62">
                  <a:moveTo>
                    <a:pt x="61" y="31"/>
                  </a:moveTo>
                  <a:lnTo>
                    <a:pt x="31" y="0"/>
                  </a:lnTo>
                  <a:lnTo>
                    <a:pt x="31" y="0"/>
                  </a:lnTo>
                  <a:cubicBezTo>
                    <a:pt x="1" y="0"/>
                    <a:pt x="31" y="0"/>
                    <a:pt x="3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12"/>
            <p:cNvSpPr/>
            <p:nvPr/>
          </p:nvSpPr>
          <p:spPr>
            <a:xfrm>
              <a:off x="5948325" y="3210775"/>
              <a:ext cx="25" cy="25"/>
            </a:xfrm>
            <a:custGeom>
              <a:rect b="b" l="l" r="r" t="t"/>
              <a:pathLst>
                <a:path extrusionOk="0" h="1" w="1">
                  <a:moveTo>
                    <a:pt x="1" y="1"/>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12"/>
            <p:cNvSpPr/>
            <p:nvPr/>
          </p:nvSpPr>
          <p:spPr>
            <a:xfrm>
              <a:off x="6107900" y="3512475"/>
              <a:ext cx="568425" cy="500775"/>
            </a:xfrm>
            <a:custGeom>
              <a:rect b="b" l="l" r="r" t="t"/>
              <a:pathLst>
                <a:path extrusionOk="0" h="20031" w="22737">
                  <a:moveTo>
                    <a:pt x="22615" y="9179"/>
                  </a:moveTo>
                  <a:cubicBezTo>
                    <a:pt x="22402" y="9362"/>
                    <a:pt x="22402" y="9362"/>
                    <a:pt x="22281" y="9149"/>
                  </a:cubicBezTo>
                  <a:cubicBezTo>
                    <a:pt x="22250" y="9119"/>
                    <a:pt x="22220" y="9088"/>
                    <a:pt x="22190" y="9058"/>
                  </a:cubicBezTo>
                  <a:cubicBezTo>
                    <a:pt x="22068" y="8845"/>
                    <a:pt x="22038" y="8602"/>
                    <a:pt x="21825" y="8511"/>
                  </a:cubicBezTo>
                  <a:cubicBezTo>
                    <a:pt x="21734" y="8237"/>
                    <a:pt x="21460" y="8024"/>
                    <a:pt x="21551" y="7690"/>
                  </a:cubicBezTo>
                  <a:cubicBezTo>
                    <a:pt x="21582" y="7538"/>
                    <a:pt x="21491" y="7477"/>
                    <a:pt x="21339" y="7386"/>
                  </a:cubicBezTo>
                  <a:cubicBezTo>
                    <a:pt x="21217" y="7325"/>
                    <a:pt x="21095" y="7265"/>
                    <a:pt x="20974" y="7234"/>
                  </a:cubicBezTo>
                  <a:cubicBezTo>
                    <a:pt x="20913" y="7204"/>
                    <a:pt x="20913" y="7173"/>
                    <a:pt x="20883" y="7143"/>
                  </a:cubicBezTo>
                  <a:cubicBezTo>
                    <a:pt x="20883" y="6930"/>
                    <a:pt x="20852" y="6717"/>
                    <a:pt x="20761" y="6535"/>
                  </a:cubicBezTo>
                  <a:cubicBezTo>
                    <a:pt x="20670" y="6383"/>
                    <a:pt x="20609" y="6201"/>
                    <a:pt x="20579" y="6018"/>
                  </a:cubicBezTo>
                  <a:cubicBezTo>
                    <a:pt x="20579" y="5958"/>
                    <a:pt x="20548" y="5897"/>
                    <a:pt x="20488" y="5866"/>
                  </a:cubicBezTo>
                  <a:cubicBezTo>
                    <a:pt x="20184" y="5623"/>
                    <a:pt x="19880" y="5410"/>
                    <a:pt x="19545" y="5198"/>
                  </a:cubicBezTo>
                  <a:cubicBezTo>
                    <a:pt x="19454" y="5167"/>
                    <a:pt x="19393" y="5076"/>
                    <a:pt x="19393" y="4985"/>
                  </a:cubicBezTo>
                  <a:cubicBezTo>
                    <a:pt x="19332" y="4833"/>
                    <a:pt x="19332" y="4651"/>
                    <a:pt x="19332" y="4468"/>
                  </a:cubicBezTo>
                  <a:cubicBezTo>
                    <a:pt x="19363" y="4225"/>
                    <a:pt x="19302" y="3951"/>
                    <a:pt x="19150" y="3739"/>
                  </a:cubicBezTo>
                  <a:cubicBezTo>
                    <a:pt x="19059" y="3587"/>
                    <a:pt x="18998" y="3374"/>
                    <a:pt x="19029" y="3161"/>
                  </a:cubicBezTo>
                  <a:cubicBezTo>
                    <a:pt x="19029" y="3009"/>
                    <a:pt x="18998" y="2857"/>
                    <a:pt x="19029" y="2705"/>
                  </a:cubicBezTo>
                  <a:cubicBezTo>
                    <a:pt x="19029" y="2492"/>
                    <a:pt x="18937" y="2280"/>
                    <a:pt x="18785" y="2158"/>
                  </a:cubicBezTo>
                  <a:cubicBezTo>
                    <a:pt x="18694" y="2037"/>
                    <a:pt x="18542" y="2006"/>
                    <a:pt x="18421" y="2037"/>
                  </a:cubicBezTo>
                  <a:cubicBezTo>
                    <a:pt x="18299" y="2037"/>
                    <a:pt x="18238" y="1976"/>
                    <a:pt x="18208" y="1885"/>
                  </a:cubicBezTo>
                  <a:cubicBezTo>
                    <a:pt x="18177" y="1824"/>
                    <a:pt x="18177" y="1763"/>
                    <a:pt x="18177" y="1702"/>
                  </a:cubicBezTo>
                  <a:cubicBezTo>
                    <a:pt x="18177" y="1459"/>
                    <a:pt x="18117" y="1246"/>
                    <a:pt x="18056" y="1033"/>
                  </a:cubicBezTo>
                  <a:cubicBezTo>
                    <a:pt x="17995" y="730"/>
                    <a:pt x="17813" y="456"/>
                    <a:pt x="17752" y="122"/>
                  </a:cubicBezTo>
                  <a:cubicBezTo>
                    <a:pt x="17752" y="91"/>
                    <a:pt x="17691" y="30"/>
                    <a:pt x="17630" y="0"/>
                  </a:cubicBezTo>
                  <a:cubicBezTo>
                    <a:pt x="17570" y="0"/>
                    <a:pt x="17539" y="0"/>
                    <a:pt x="17509" y="30"/>
                  </a:cubicBezTo>
                  <a:cubicBezTo>
                    <a:pt x="17448" y="61"/>
                    <a:pt x="17448" y="91"/>
                    <a:pt x="17418" y="122"/>
                  </a:cubicBezTo>
                  <a:cubicBezTo>
                    <a:pt x="17326" y="334"/>
                    <a:pt x="17296" y="517"/>
                    <a:pt x="17205" y="699"/>
                  </a:cubicBezTo>
                  <a:cubicBezTo>
                    <a:pt x="17144" y="912"/>
                    <a:pt x="17083" y="1094"/>
                    <a:pt x="17053" y="1307"/>
                  </a:cubicBezTo>
                  <a:cubicBezTo>
                    <a:pt x="16931" y="1611"/>
                    <a:pt x="16901" y="1945"/>
                    <a:pt x="16901" y="2310"/>
                  </a:cubicBezTo>
                  <a:cubicBezTo>
                    <a:pt x="16931" y="2401"/>
                    <a:pt x="16901" y="2523"/>
                    <a:pt x="16870" y="2644"/>
                  </a:cubicBezTo>
                  <a:cubicBezTo>
                    <a:pt x="16810" y="2888"/>
                    <a:pt x="16718" y="3161"/>
                    <a:pt x="16627" y="3404"/>
                  </a:cubicBezTo>
                  <a:cubicBezTo>
                    <a:pt x="16566" y="3587"/>
                    <a:pt x="16506" y="3769"/>
                    <a:pt x="16445" y="3921"/>
                  </a:cubicBezTo>
                  <a:cubicBezTo>
                    <a:pt x="16384" y="4043"/>
                    <a:pt x="16263" y="4134"/>
                    <a:pt x="16141" y="4164"/>
                  </a:cubicBezTo>
                  <a:cubicBezTo>
                    <a:pt x="15928" y="4195"/>
                    <a:pt x="15715" y="4134"/>
                    <a:pt x="15563" y="3982"/>
                  </a:cubicBezTo>
                  <a:cubicBezTo>
                    <a:pt x="15472" y="3891"/>
                    <a:pt x="15411" y="3769"/>
                    <a:pt x="15381" y="3617"/>
                  </a:cubicBezTo>
                  <a:lnTo>
                    <a:pt x="15259" y="3617"/>
                  </a:lnTo>
                  <a:cubicBezTo>
                    <a:pt x="15077" y="3647"/>
                    <a:pt x="14895" y="3556"/>
                    <a:pt x="14804" y="3404"/>
                  </a:cubicBezTo>
                  <a:cubicBezTo>
                    <a:pt x="14621" y="3252"/>
                    <a:pt x="14439" y="3100"/>
                    <a:pt x="14226" y="3040"/>
                  </a:cubicBezTo>
                  <a:cubicBezTo>
                    <a:pt x="14104" y="2979"/>
                    <a:pt x="14013" y="2888"/>
                    <a:pt x="13922" y="2796"/>
                  </a:cubicBezTo>
                  <a:cubicBezTo>
                    <a:pt x="13831" y="2705"/>
                    <a:pt x="13770" y="2614"/>
                    <a:pt x="13679" y="2523"/>
                  </a:cubicBezTo>
                  <a:cubicBezTo>
                    <a:pt x="13588" y="2462"/>
                    <a:pt x="13557" y="2340"/>
                    <a:pt x="13618" y="2219"/>
                  </a:cubicBezTo>
                  <a:cubicBezTo>
                    <a:pt x="13740" y="2037"/>
                    <a:pt x="13800" y="1824"/>
                    <a:pt x="13831" y="1581"/>
                  </a:cubicBezTo>
                  <a:cubicBezTo>
                    <a:pt x="13831" y="1520"/>
                    <a:pt x="13892" y="1489"/>
                    <a:pt x="13952" y="1459"/>
                  </a:cubicBezTo>
                  <a:cubicBezTo>
                    <a:pt x="14013" y="1459"/>
                    <a:pt x="14074" y="1398"/>
                    <a:pt x="14135" y="1368"/>
                  </a:cubicBezTo>
                  <a:cubicBezTo>
                    <a:pt x="14226" y="1185"/>
                    <a:pt x="14348" y="1003"/>
                    <a:pt x="14408" y="821"/>
                  </a:cubicBezTo>
                  <a:cubicBezTo>
                    <a:pt x="14408" y="790"/>
                    <a:pt x="14408" y="730"/>
                    <a:pt x="14378" y="699"/>
                  </a:cubicBezTo>
                  <a:cubicBezTo>
                    <a:pt x="14287" y="638"/>
                    <a:pt x="14165" y="578"/>
                    <a:pt x="14044" y="638"/>
                  </a:cubicBezTo>
                  <a:cubicBezTo>
                    <a:pt x="13952" y="699"/>
                    <a:pt x="13831" y="699"/>
                    <a:pt x="13740" y="638"/>
                  </a:cubicBezTo>
                  <a:cubicBezTo>
                    <a:pt x="13679" y="578"/>
                    <a:pt x="13618" y="638"/>
                    <a:pt x="13557" y="638"/>
                  </a:cubicBezTo>
                  <a:cubicBezTo>
                    <a:pt x="13496" y="669"/>
                    <a:pt x="13405" y="699"/>
                    <a:pt x="13345" y="699"/>
                  </a:cubicBezTo>
                  <a:cubicBezTo>
                    <a:pt x="13010" y="608"/>
                    <a:pt x="12676" y="456"/>
                    <a:pt x="12341" y="304"/>
                  </a:cubicBezTo>
                  <a:cubicBezTo>
                    <a:pt x="12189" y="213"/>
                    <a:pt x="12007" y="152"/>
                    <a:pt x="11855" y="91"/>
                  </a:cubicBezTo>
                  <a:cubicBezTo>
                    <a:pt x="11794" y="91"/>
                    <a:pt x="11764" y="91"/>
                    <a:pt x="11703" y="91"/>
                  </a:cubicBezTo>
                  <a:cubicBezTo>
                    <a:pt x="11703" y="122"/>
                    <a:pt x="11673" y="122"/>
                    <a:pt x="11673" y="122"/>
                  </a:cubicBezTo>
                  <a:lnTo>
                    <a:pt x="11673" y="213"/>
                  </a:lnTo>
                  <a:cubicBezTo>
                    <a:pt x="11673" y="213"/>
                    <a:pt x="11794" y="334"/>
                    <a:pt x="11855" y="395"/>
                  </a:cubicBezTo>
                  <a:cubicBezTo>
                    <a:pt x="11916" y="456"/>
                    <a:pt x="11916" y="578"/>
                    <a:pt x="11825" y="608"/>
                  </a:cubicBezTo>
                  <a:cubicBezTo>
                    <a:pt x="11673" y="669"/>
                    <a:pt x="11521" y="699"/>
                    <a:pt x="11338" y="699"/>
                  </a:cubicBezTo>
                  <a:cubicBezTo>
                    <a:pt x="11247" y="699"/>
                    <a:pt x="11156" y="699"/>
                    <a:pt x="11095" y="730"/>
                  </a:cubicBezTo>
                  <a:cubicBezTo>
                    <a:pt x="10882" y="821"/>
                    <a:pt x="10730" y="942"/>
                    <a:pt x="10609" y="1094"/>
                  </a:cubicBezTo>
                  <a:cubicBezTo>
                    <a:pt x="10427" y="1307"/>
                    <a:pt x="10244" y="1550"/>
                    <a:pt x="10062" y="1793"/>
                  </a:cubicBezTo>
                  <a:cubicBezTo>
                    <a:pt x="10001" y="1915"/>
                    <a:pt x="9971" y="2037"/>
                    <a:pt x="10031" y="2158"/>
                  </a:cubicBezTo>
                  <a:cubicBezTo>
                    <a:pt x="10062" y="2249"/>
                    <a:pt x="9940" y="2340"/>
                    <a:pt x="9849" y="2340"/>
                  </a:cubicBezTo>
                  <a:cubicBezTo>
                    <a:pt x="9758" y="2310"/>
                    <a:pt x="9606" y="2219"/>
                    <a:pt x="9454" y="2280"/>
                  </a:cubicBezTo>
                  <a:cubicBezTo>
                    <a:pt x="9363" y="2310"/>
                    <a:pt x="9271" y="2280"/>
                    <a:pt x="9211" y="2189"/>
                  </a:cubicBezTo>
                  <a:cubicBezTo>
                    <a:pt x="9150" y="2067"/>
                    <a:pt x="9028" y="1945"/>
                    <a:pt x="8937" y="1824"/>
                  </a:cubicBezTo>
                  <a:cubicBezTo>
                    <a:pt x="8846" y="1702"/>
                    <a:pt x="8694" y="1672"/>
                    <a:pt x="8572" y="1702"/>
                  </a:cubicBezTo>
                  <a:cubicBezTo>
                    <a:pt x="8420" y="1733"/>
                    <a:pt x="8268" y="1793"/>
                    <a:pt x="8147" y="1885"/>
                  </a:cubicBezTo>
                  <a:cubicBezTo>
                    <a:pt x="8025" y="1976"/>
                    <a:pt x="7904" y="2006"/>
                    <a:pt x="7782" y="2037"/>
                  </a:cubicBezTo>
                  <a:cubicBezTo>
                    <a:pt x="7569" y="2067"/>
                    <a:pt x="7600" y="2310"/>
                    <a:pt x="7509" y="2401"/>
                  </a:cubicBezTo>
                  <a:cubicBezTo>
                    <a:pt x="7448" y="2432"/>
                    <a:pt x="7387" y="2492"/>
                    <a:pt x="7326" y="2523"/>
                  </a:cubicBezTo>
                  <a:cubicBezTo>
                    <a:pt x="7144" y="2553"/>
                    <a:pt x="7022" y="2766"/>
                    <a:pt x="7083" y="2948"/>
                  </a:cubicBezTo>
                  <a:cubicBezTo>
                    <a:pt x="7083" y="2979"/>
                    <a:pt x="7083" y="3040"/>
                    <a:pt x="7083" y="3070"/>
                  </a:cubicBezTo>
                  <a:cubicBezTo>
                    <a:pt x="7083" y="3161"/>
                    <a:pt x="7022" y="3192"/>
                    <a:pt x="6961" y="3192"/>
                  </a:cubicBezTo>
                  <a:lnTo>
                    <a:pt x="6749" y="3192"/>
                  </a:lnTo>
                  <a:cubicBezTo>
                    <a:pt x="6657" y="3192"/>
                    <a:pt x="6597" y="3283"/>
                    <a:pt x="6597" y="3374"/>
                  </a:cubicBezTo>
                  <a:cubicBezTo>
                    <a:pt x="6597" y="3465"/>
                    <a:pt x="6627" y="3556"/>
                    <a:pt x="6657" y="3647"/>
                  </a:cubicBezTo>
                  <a:cubicBezTo>
                    <a:pt x="6657" y="3678"/>
                    <a:pt x="6627" y="3708"/>
                    <a:pt x="6627" y="3708"/>
                  </a:cubicBezTo>
                  <a:cubicBezTo>
                    <a:pt x="6597" y="3739"/>
                    <a:pt x="6536" y="3739"/>
                    <a:pt x="6505" y="3708"/>
                  </a:cubicBezTo>
                  <a:cubicBezTo>
                    <a:pt x="6445" y="3617"/>
                    <a:pt x="6384" y="3526"/>
                    <a:pt x="6323" y="3435"/>
                  </a:cubicBezTo>
                  <a:cubicBezTo>
                    <a:pt x="6262" y="3374"/>
                    <a:pt x="6202" y="3344"/>
                    <a:pt x="6141" y="3404"/>
                  </a:cubicBezTo>
                  <a:cubicBezTo>
                    <a:pt x="6019" y="3465"/>
                    <a:pt x="5928" y="3556"/>
                    <a:pt x="5837" y="3647"/>
                  </a:cubicBezTo>
                  <a:cubicBezTo>
                    <a:pt x="5746" y="3708"/>
                    <a:pt x="5715" y="3799"/>
                    <a:pt x="5715" y="3891"/>
                  </a:cubicBezTo>
                  <a:cubicBezTo>
                    <a:pt x="5746" y="4195"/>
                    <a:pt x="5624" y="4468"/>
                    <a:pt x="5381" y="4681"/>
                  </a:cubicBezTo>
                  <a:cubicBezTo>
                    <a:pt x="5320" y="4742"/>
                    <a:pt x="5290" y="4833"/>
                    <a:pt x="5229" y="4894"/>
                  </a:cubicBezTo>
                  <a:cubicBezTo>
                    <a:pt x="5077" y="5167"/>
                    <a:pt x="4803" y="5319"/>
                    <a:pt x="4499" y="5350"/>
                  </a:cubicBezTo>
                  <a:cubicBezTo>
                    <a:pt x="4317" y="5350"/>
                    <a:pt x="4104" y="5380"/>
                    <a:pt x="3891" y="5410"/>
                  </a:cubicBezTo>
                  <a:cubicBezTo>
                    <a:pt x="3618" y="5623"/>
                    <a:pt x="3223" y="5562"/>
                    <a:pt x="2949" y="5806"/>
                  </a:cubicBezTo>
                  <a:cubicBezTo>
                    <a:pt x="2888" y="5836"/>
                    <a:pt x="2828" y="5866"/>
                    <a:pt x="2767" y="5836"/>
                  </a:cubicBezTo>
                  <a:cubicBezTo>
                    <a:pt x="2524" y="5806"/>
                    <a:pt x="2311" y="5866"/>
                    <a:pt x="2129" y="5988"/>
                  </a:cubicBezTo>
                  <a:cubicBezTo>
                    <a:pt x="1855" y="6140"/>
                    <a:pt x="1612" y="6262"/>
                    <a:pt x="1338" y="6383"/>
                  </a:cubicBezTo>
                  <a:cubicBezTo>
                    <a:pt x="1217" y="6444"/>
                    <a:pt x="1095" y="6535"/>
                    <a:pt x="1034" y="6657"/>
                  </a:cubicBezTo>
                  <a:cubicBezTo>
                    <a:pt x="973" y="6778"/>
                    <a:pt x="943" y="6626"/>
                    <a:pt x="882" y="6626"/>
                  </a:cubicBezTo>
                  <a:cubicBezTo>
                    <a:pt x="852" y="6626"/>
                    <a:pt x="791" y="6626"/>
                    <a:pt x="791" y="6657"/>
                  </a:cubicBezTo>
                  <a:cubicBezTo>
                    <a:pt x="730" y="6717"/>
                    <a:pt x="670" y="6809"/>
                    <a:pt x="639" y="6900"/>
                  </a:cubicBezTo>
                  <a:cubicBezTo>
                    <a:pt x="609" y="6991"/>
                    <a:pt x="609" y="7113"/>
                    <a:pt x="609" y="7234"/>
                  </a:cubicBezTo>
                  <a:cubicBezTo>
                    <a:pt x="609" y="7417"/>
                    <a:pt x="578" y="7599"/>
                    <a:pt x="457" y="7751"/>
                  </a:cubicBezTo>
                  <a:cubicBezTo>
                    <a:pt x="366" y="7903"/>
                    <a:pt x="305" y="8085"/>
                    <a:pt x="335" y="8268"/>
                  </a:cubicBezTo>
                  <a:cubicBezTo>
                    <a:pt x="305" y="8511"/>
                    <a:pt x="366" y="8754"/>
                    <a:pt x="457" y="8997"/>
                  </a:cubicBezTo>
                  <a:cubicBezTo>
                    <a:pt x="487" y="9058"/>
                    <a:pt x="518" y="9119"/>
                    <a:pt x="518" y="9179"/>
                  </a:cubicBezTo>
                  <a:cubicBezTo>
                    <a:pt x="548" y="9240"/>
                    <a:pt x="518" y="9331"/>
                    <a:pt x="457" y="9362"/>
                  </a:cubicBezTo>
                  <a:lnTo>
                    <a:pt x="366" y="9423"/>
                  </a:lnTo>
                  <a:lnTo>
                    <a:pt x="366" y="9423"/>
                  </a:lnTo>
                  <a:lnTo>
                    <a:pt x="366" y="9423"/>
                  </a:lnTo>
                  <a:lnTo>
                    <a:pt x="214" y="9727"/>
                  </a:lnTo>
                  <a:lnTo>
                    <a:pt x="214" y="9727"/>
                  </a:lnTo>
                  <a:lnTo>
                    <a:pt x="214" y="9727"/>
                  </a:lnTo>
                  <a:lnTo>
                    <a:pt x="214" y="9727"/>
                  </a:lnTo>
                  <a:cubicBezTo>
                    <a:pt x="214" y="9787"/>
                    <a:pt x="214" y="9848"/>
                    <a:pt x="214" y="9909"/>
                  </a:cubicBezTo>
                  <a:cubicBezTo>
                    <a:pt x="305" y="10061"/>
                    <a:pt x="335" y="10213"/>
                    <a:pt x="305" y="10365"/>
                  </a:cubicBezTo>
                  <a:cubicBezTo>
                    <a:pt x="305" y="10638"/>
                    <a:pt x="366" y="10912"/>
                    <a:pt x="457" y="11186"/>
                  </a:cubicBezTo>
                  <a:cubicBezTo>
                    <a:pt x="548" y="11459"/>
                    <a:pt x="578" y="11763"/>
                    <a:pt x="578" y="12037"/>
                  </a:cubicBezTo>
                  <a:cubicBezTo>
                    <a:pt x="548" y="12401"/>
                    <a:pt x="578" y="12736"/>
                    <a:pt x="670" y="13070"/>
                  </a:cubicBezTo>
                  <a:cubicBezTo>
                    <a:pt x="700" y="13161"/>
                    <a:pt x="700" y="13252"/>
                    <a:pt x="670" y="13344"/>
                  </a:cubicBezTo>
                  <a:cubicBezTo>
                    <a:pt x="639" y="13496"/>
                    <a:pt x="578" y="13678"/>
                    <a:pt x="548" y="13860"/>
                  </a:cubicBezTo>
                  <a:cubicBezTo>
                    <a:pt x="518" y="14104"/>
                    <a:pt x="366" y="14316"/>
                    <a:pt x="183" y="14468"/>
                  </a:cubicBezTo>
                  <a:cubicBezTo>
                    <a:pt x="1" y="14620"/>
                    <a:pt x="1" y="14863"/>
                    <a:pt x="122" y="15015"/>
                  </a:cubicBezTo>
                  <a:cubicBezTo>
                    <a:pt x="214" y="15137"/>
                    <a:pt x="335" y="15198"/>
                    <a:pt x="426" y="15319"/>
                  </a:cubicBezTo>
                  <a:cubicBezTo>
                    <a:pt x="548" y="15471"/>
                    <a:pt x="730" y="15593"/>
                    <a:pt x="943" y="15593"/>
                  </a:cubicBezTo>
                  <a:cubicBezTo>
                    <a:pt x="1095" y="15623"/>
                    <a:pt x="1247" y="15623"/>
                    <a:pt x="1429" y="15623"/>
                  </a:cubicBezTo>
                  <a:cubicBezTo>
                    <a:pt x="1521" y="15623"/>
                    <a:pt x="1612" y="15593"/>
                    <a:pt x="1673" y="15563"/>
                  </a:cubicBezTo>
                  <a:cubicBezTo>
                    <a:pt x="1977" y="15319"/>
                    <a:pt x="2432" y="15319"/>
                    <a:pt x="2676" y="15015"/>
                  </a:cubicBezTo>
                  <a:cubicBezTo>
                    <a:pt x="2706" y="14985"/>
                    <a:pt x="2767" y="14955"/>
                    <a:pt x="2797" y="14955"/>
                  </a:cubicBezTo>
                  <a:cubicBezTo>
                    <a:pt x="3132" y="14863"/>
                    <a:pt x="3436" y="14863"/>
                    <a:pt x="3739" y="14894"/>
                  </a:cubicBezTo>
                  <a:cubicBezTo>
                    <a:pt x="4013" y="14955"/>
                    <a:pt x="4287" y="14985"/>
                    <a:pt x="4560" y="14955"/>
                  </a:cubicBezTo>
                  <a:cubicBezTo>
                    <a:pt x="4712" y="14955"/>
                    <a:pt x="4834" y="14894"/>
                    <a:pt x="4955" y="14803"/>
                  </a:cubicBezTo>
                  <a:cubicBezTo>
                    <a:pt x="5198" y="14529"/>
                    <a:pt x="5533" y="14316"/>
                    <a:pt x="5867" y="14164"/>
                  </a:cubicBezTo>
                  <a:cubicBezTo>
                    <a:pt x="5958" y="14104"/>
                    <a:pt x="6050" y="14043"/>
                    <a:pt x="6141" y="13982"/>
                  </a:cubicBezTo>
                  <a:cubicBezTo>
                    <a:pt x="6293" y="13891"/>
                    <a:pt x="6445" y="13830"/>
                    <a:pt x="6597" y="13860"/>
                  </a:cubicBezTo>
                  <a:cubicBezTo>
                    <a:pt x="7022" y="13921"/>
                    <a:pt x="7417" y="13860"/>
                    <a:pt x="7782" y="13678"/>
                  </a:cubicBezTo>
                  <a:cubicBezTo>
                    <a:pt x="8086" y="13526"/>
                    <a:pt x="8390" y="13465"/>
                    <a:pt x="8724" y="13465"/>
                  </a:cubicBezTo>
                  <a:lnTo>
                    <a:pt x="9393" y="13496"/>
                  </a:lnTo>
                  <a:cubicBezTo>
                    <a:pt x="9515" y="13496"/>
                    <a:pt x="9636" y="13556"/>
                    <a:pt x="9697" y="13648"/>
                  </a:cubicBezTo>
                  <a:cubicBezTo>
                    <a:pt x="9819" y="13769"/>
                    <a:pt x="9971" y="13860"/>
                    <a:pt x="10153" y="13891"/>
                  </a:cubicBezTo>
                  <a:cubicBezTo>
                    <a:pt x="10366" y="13921"/>
                    <a:pt x="10548" y="14012"/>
                    <a:pt x="10730" y="14104"/>
                  </a:cubicBezTo>
                  <a:cubicBezTo>
                    <a:pt x="10852" y="14134"/>
                    <a:pt x="10913" y="14256"/>
                    <a:pt x="10913" y="14377"/>
                  </a:cubicBezTo>
                  <a:cubicBezTo>
                    <a:pt x="10882" y="14499"/>
                    <a:pt x="10913" y="14651"/>
                    <a:pt x="11034" y="14742"/>
                  </a:cubicBezTo>
                  <a:cubicBezTo>
                    <a:pt x="11126" y="14863"/>
                    <a:pt x="11217" y="15015"/>
                    <a:pt x="11217" y="15167"/>
                  </a:cubicBezTo>
                  <a:lnTo>
                    <a:pt x="11247" y="15654"/>
                  </a:lnTo>
                  <a:lnTo>
                    <a:pt x="11247" y="15836"/>
                  </a:lnTo>
                  <a:cubicBezTo>
                    <a:pt x="11247" y="15867"/>
                    <a:pt x="11247" y="15897"/>
                    <a:pt x="11247" y="15927"/>
                  </a:cubicBezTo>
                  <a:cubicBezTo>
                    <a:pt x="11308" y="15958"/>
                    <a:pt x="11369" y="16018"/>
                    <a:pt x="11430" y="16049"/>
                  </a:cubicBezTo>
                  <a:cubicBezTo>
                    <a:pt x="11460" y="16049"/>
                    <a:pt x="11521" y="16049"/>
                    <a:pt x="11551" y="16018"/>
                  </a:cubicBezTo>
                  <a:cubicBezTo>
                    <a:pt x="11734" y="15806"/>
                    <a:pt x="11916" y="15623"/>
                    <a:pt x="12098" y="15411"/>
                  </a:cubicBezTo>
                  <a:cubicBezTo>
                    <a:pt x="12189" y="15319"/>
                    <a:pt x="12341" y="15259"/>
                    <a:pt x="12433" y="15167"/>
                  </a:cubicBezTo>
                  <a:cubicBezTo>
                    <a:pt x="12524" y="15107"/>
                    <a:pt x="12645" y="14955"/>
                    <a:pt x="12737" y="14833"/>
                  </a:cubicBezTo>
                  <a:cubicBezTo>
                    <a:pt x="12767" y="14833"/>
                    <a:pt x="12797" y="14833"/>
                    <a:pt x="12797" y="14833"/>
                  </a:cubicBezTo>
                  <a:cubicBezTo>
                    <a:pt x="12828" y="14833"/>
                    <a:pt x="12828" y="14863"/>
                    <a:pt x="12858" y="14894"/>
                  </a:cubicBezTo>
                  <a:cubicBezTo>
                    <a:pt x="12858" y="14985"/>
                    <a:pt x="12858" y="15076"/>
                    <a:pt x="12797" y="15137"/>
                  </a:cubicBezTo>
                  <a:cubicBezTo>
                    <a:pt x="12645" y="15319"/>
                    <a:pt x="12524" y="15502"/>
                    <a:pt x="12463" y="15745"/>
                  </a:cubicBezTo>
                  <a:cubicBezTo>
                    <a:pt x="12402" y="15927"/>
                    <a:pt x="12281" y="16110"/>
                    <a:pt x="12068" y="16201"/>
                  </a:cubicBezTo>
                  <a:cubicBezTo>
                    <a:pt x="12038" y="16201"/>
                    <a:pt x="12038" y="16262"/>
                    <a:pt x="12007" y="16292"/>
                  </a:cubicBezTo>
                  <a:cubicBezTo>
                    <a:pt x="12007" y="16353"/>
                    <a:pt x="12038" y="16414"/>
                    <a:pt x="12068" y="16414"/>
                  </a:cubicBezTo>
                  <a:cubicBezTo>
                    <a:pt x="12129" y="16414"/>
                    <a:pt x="12189" y="16414"/>
                    <a:pt x="12250" y="16414"/>
                  </a:cubicBezTo>
                  <a:cubicBezTo>
                    <a:pt x="12463" y="16414"/>
                    <a:pt x="12615" y="16322"/>
                    <a:pt x="12676" y="16140"/>
                  </a:cubicBezTo>
                  <a:cubicBezTo>
                    <a:pt x="12706" y="16110"/>
                    <a:pt x="12737" y="16049"/>
                    <a:pt x="12737" y="16018"/>
                  </a:cubicBezTo>
                  <a:cubicBezTo>
                    <a:pt x="12767" y="15988"/>
                    <a:pt x="12767" y="15988"/>
                    <a:pt x="12797" y="15988"/>
                  </a:cubicBezTo>
                  <a:cubicBezTo>
                    <a:pt x="12828" y="15988"/>
                    <a:pt x="12858" y="16018"/>
                    <a:pt x="12858" y="16049"/>
                  </a:cubicBezTo>
                  <a:cubicBezTo>
                    <a:pt x="12919" y="16262"/>
                    <a:pt x="12858" y="16474"/>
                    <a:pt x="12737" y="16657"/>
                  </a:cubicBezTo>
                  <a:cubicBezTo>
                    <a:pt x="12706" y="16687"/>
                    <a:pt x="12737" y="16778"/>
                    <a:pt x="12797" y="16778"/>
                  </a:cubicBezTo>
                  <a:lnTo>
                    <a:pt x="13132" y="16778"/>
                  </a:lnTo>
                  <a:lnTo>
                    <a:pt x="13132" y="16778"/>
                  </a:lnTo>
                  <a:lnTo>
                    <a:pt x="13162" y="16748"/>
                  </a:lnTo>
                  <a:lnTo>
                    <a:pt x="13162" y="16809"/>
                  </a:lnTo>
                  <a:lnTo>
                    <a:pt x="13162" y="16809"/>
                  </a:lnTo>
                  <a:cubicBezTo>
                    <a:pt x="13162" y="16809"/>
                    <a:pt x="13162" y="16839"/>
                    <a:pt x="13162" y="16870"/>
                  </a:cubicBezTo>
                  <a:cubicBezTo>
                    <a:pt x="13314" y="17204"/>
                    <a:pt x="13345" y="17629"/>
                    <a:pt x="13193" y="17994"/>
                  </a:cubicBezTo>
                  <a:cubicBezTo>
                    <a:pt x="13193" y="18085"/>
                    <a:pt x="13193" y="18177"/>
                    <a:pt x="13223" y="18268"/>
                  </a:cubicBezTo>
                  <a:cubicBezTo>
                    <a:pt x="13253" y="18359"/>
                    <a:pt x="13345" y="18481"/>
                    <a:pt x="13375" y="18572"/>
                  </a:cubicBezTo>
                  <a:cubicBezTo>
                    <a:pt x="13496" y="18876"/>
                    <a:pt x="13770" y="19088"/>
                    <a:pt x="14074" y="19149"/>
                  </a:cubicBezTo>
                  <a:cubicBezTo>
                    <a:pt x="14256" y="19210"/>
                    <a:pt x="14408" y="19301"/>
                    <a:pt x="14560" y="19423"/>
                  </a:cubicBezTo>
                  <a:cubicBezTo>
                    <a:pt x="14652" y="19484"/>
                    <a:pt x="14712" y="19575"/>
                    <a:pt x="14804" y="19636"/>
                  </a:cubicBezTo>
                  <a:cubicBezTo>
                    <a:pt x="14864" y="19696"/>
                    <a:pt x="14986" y="19696"/>
                    <a:pt x="15047" y="19666"/>
                  </a:cubicBezTo>
                  <a:cubicBezTo>
                    <a:pt x="15381" y="19575"/>
                    <a:pt x="15624" y="19362"/>
                    <a:pt x="15807" y="19119"/>
                  </a:cubicBezTo>
                  <a:cubicBezTo>
                    <a:pt x="15837" y="19058"/>
                    <a:pt x="15898" y="19088"/>
                    <a:pt x="15928" y="19119"/>
                  </a:cubicBezTo>
                  <a:cubicBezTo>
                    <a:pt x="15959" y="19149"/>
                    <a:pt x="15959" y="19149"/>
                    <a:pt x="15959" y="19149"/>
                  </a:cubicBezTo>
                  <a:cubicBezTo>
                    <a:pt x="15959" y="19180"/>
                    <a:pt x="15898" y="19332"/>
                    <a:pt x="15898" y="19362"/>
                  </a:cubicBezTo>
                  <a:cubicBezTo>
                    <a:pt x="16019" y="19575"/>
                    <a:pt x="16171" y="19757"/>
                    <a:pt x="16354" y="19970"/>
                  </a:cubicBezTo>
                  <a:cubicBezTo>
                    <a:pt x="16384" y="20000"/>
                    <a:pt x="16475" y="20031"/>
                    <a:pt x="16506" y="20000"/>
                  </a:cubicBezTo>
                  <a:cubicBezTo>
                    <a:pt x="16749" y="19788"/>
                    <a:pt x="17053" y="19605"/>
                    <a:pt x="17266" y="19423"/>
                  </a:cubicBezTo>
                  <a:cubicBezTo>
                    <a:pt x="17509" y="19240"/>
                    <a:pt x="17813" y="19149"/>
                    <a:pt x="18086" y="19149"/>
                  </a:cubicBezTo>
                  <a:cubicBezTo>
                    <a:pt x="18208" y="19149"/>
                    <a:pt x="18329" y="19149"/>
                    <a:pt x="18451" y="19149"/>
                  </a:cubicBezTo>
                  <a:cubicBezTo>
                    <a:pt x="18664" y="19088"/>
                    <a:pt x="18846" y="18936"/>
                    <a:pt x="18907" y="18693"/>
                  </a:cubicBezTo>
                  <a:cubicBezTo>
                    <a:pt x="18968" y="18420"/>
                    <a:pt x="19029" y="18146"/>
                    <a:pt x="19150" y="17873"/>
                  </a:cubicBezTo>
                  <a:cubicBezTo>
                    <a:pt x="19211" y="17538"/>
                    <a:pt x="19363" y="17265"/>
                    <a:pt x="19606" y="17022"/>
                  </a:cubicBezTo>
                  <a:cubicBezTo>
                    <a:pt x="19728" y="16870"/>
                    <a:pt x="19849" y="16718"/>
                    <a:pt x="19940" y="16535"/>
                  </a:cubicBezTo>
                  <a:cubicBezTo>
                    <a:pt x="20062" y="16322"/>
                    <a:pt x="20184" y="16079"/>
                    <a:pt x="20305" y="15867"/>
                  </a:cubicBezTo>
                  <a:cubicBezTo>
                    <a:pt x="20488" y="15502"/>
                    <a:pt x="20761" y="15167"/>
                    <a:pt x="21095" y="14955"/>
                  </a:cubicBezTo>
                  <a:cubicBezTo>
                    <a:pt x="21187" y="14924"/>
                    <a:pt x="21247" y="14833"/>
                    <a:pt x="21278" y="14772"/>
                  </a:cubicBezTo>
                  <a:cubicBezTo>
                    <a:pt x="21339" y="14468"/>
                    <a:pt x="21643" y="14286"/>
                    <a:pt x="21734" y="14012"/>
                  </a:cubicBezTo>
                  <a:cubicBezTo>
                    <a:pt x="21795" y="13708"/>
                    <a:pt x="21855" y="13435"/>
                    <a:pt x="21947" y="13161"/>
                  </a:cubicBezTo>
                  <a:cubicBezTo>
                    <a:pt x="22068" y="12797"/>
                    <a:pt x="22220" y="12462"/>
                    <a:pt x="22402" y="12158"/>
                  </a:cubicBezTo>
                  <a:cubicBezTo>
                    <a:pt x="22463" y="12067"/>
                    <a:pt x="22494" y="11945"/>
                    <a:pt x="22494" y="11824"/>
                  </a:cubicBezTo>
                  <a:cubicBezTo>
                    <a:pt x="22524" y="11611"/>
                    <a:pt x="22524" y="11368"/>
                    <a:pt x="22433" y="11155"/>
                  </a:cubicBezTo>
                  <a:cubicBezTo>
                    <a:pt x="22402" y="11003"/>
                    <a:pt x="22402" y="10851"/>
                    <a:pt x="22433" y="10699"/>
                  </a:cubicBezTo>
                  <a:cubicBezTo>
                    <a:pt x="22463" y="10578"/>
                    <a:pt x="22494" y="10456"/>
                    <a:pt x="22494" y="10365"/>
                  </a:cubicBezTo>
                  <a:cubicBezTo>
                    <a:pt x="22524" y="10031"/>
                    <a:pt x="22585" y="9727"/>
                    <a:pt x="22706" y="9423"/>
                  </a:cubicBezTo>
                  <a:cubicBezTo>
                    <a:pt x="22737" y="9392"/>
                    <a:pt x="22737" y="9331"/>
                    <a:pt x="22737" y="9301"/>
                  </a:cubicBezTo>
                  <a:cubicBezTo>
                    <a:pt x="22737" y="9271"/>
                    <a:pt x="22706" y="9240"/>
                    <a:pt x="22706" y="921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12"/>
            <p:cNvSpPr/>
            <p:nvPr/>
          </p:nvSpPr>
          <p:spPr>
            <a:xfrm>
              <a:off x="6389825" y="3354400"/>
              <a:ext cx="274350" cy="153525"/>
            </a:xfrm>
            <a:custGeom>
              <a:rect b="b" l="l" r="r" t="t"/>
              <a:pathLst>
                <a:path extrusionOk="0" h="6141" w="10974">
                  <a:moveTo>
                    <a:pt x="3435" y="973"/>
                  </a:moveTo>
                  <a:cubicBezTo>
                    <a:pt x="3435" y="1004"/>
                    <a:pt x="3405" y="1034"/>
                    <a:pt x="3405" y="1034"/>
                  </a:cubicBezTo>
                  <a:cubicBezTo>
                    <a:pt x="3101" y="1186"/>
                    <a:pt x="2827" y="1399"/>
                    <a:pt x="2645" y="1672"/>
                  </a:cubicBezTo>
                  <a:cubicBezTo>
                    <a:pt x="2554" y="1733"/>
                    <a:pt x="2463" y="1733"/>
                    <a:pt x="2402" y="1672"/>
                  </a:cubicBezTo>
                  <a:lnTo>
                    <a:pt x="2007" y="1308"/>
                  </a:lnTo>
                  <a:cubicBezTo>
                    <a:pt x="1946" y="1217"/>
                    <a:pt x="1916" y="1156"/>
                    <a:pt x="1916" y="1065"/>
                  </a:cubicBezTo>
                  <a:cubicBezTo>
                    <a:pt x="1916" y="973"/>
                    <a:pt x="1916" y="882"/>
                    <a:pt x="1946" y="791"/>
                  </a:cubicBezTo>
                  <a:cubicBezTo>
                    <a:pt x="1976" y="609"/>
                    <a:pt x="1916" y="457"/>
                    <a:pt x="1855" y="335"/>
                  </a:cubicBezTo>
                  <a:cubicBezTo>
                    <a:pt x="1794" y="214"/>
                    <a:pt x="1642" y="214"/>
                    <a:pt x="1551" y="183"/>
                  </a:cubicBezTo>
                  <a:cubicBezTo>
                    <a:pt x="1429" y="153"/>
                    <a:pt x="1277" y="92"/>
                    <a:pt x="1156" y="62"/>
                  </a:cubicBezTo>
                  <a:cubicBezTo>
                    <a:pt x="1034" y="1"/>
                    <a:pt x="912" y="1"/>
                    <a:pt x="791" y="62"/>
                  </a:cubicBezTo>
                  <a:cubicBezTo>
                    <a:pt x="548" y="183"/>
                    <a:pt x="305" y="305"/>
                    <a:pt x="61" y="396"/>
                  </a:cubicBezTo>
                  <a:cubicBezTo>
                    <a:pt x="31" y="396"/>
                    <a:pt x="1" y="457"/>
                    <a:pt x="1" y="487"/>
                  </a:cubicBezTo>
                  <a:cubicBezTo>
                    <a:pt x="1" y="548"/>
                    <a:pt x="31" y="578"/>
                    <a:pt x="61" y="609"/>
                  </a:cubicBezTo>
                  <a:cubicBezTo>
                    <a:pt x="122" y="639"/>
                    <a:pt x="213" y="700"/>
                    <a:pt x="305" y="700"/>
                  </a:cubicBezTo>
                  <a:cubicBezTo>
                    <a:pt x="426" y="730"/>
                    <a:pt x="517" y="791"/>
                    <a:pt x="578" y="882"/>
                  </a:cubicBezTo>
                  <a:cubicBezTo>
                    <a:pt x="669" y="1095"/>
                    <a:pt x="852" y="1186"/>
                    <a:pt x="1064" y="1186"/>
                  </a:cubicBezTo>
                  <a:lnTo>
                    <a:pt x="1490" y="1186"/>
                  </a:lnTo>
                  <a:cubicBezTo>
                    <a:pt x="1520" y="1186"/>
                    <a:pt x="1551" y="1217"/>
                    <a:pt x="1581" y="1247"/>
                  </a:cubicBezTo>
                  <a:cubicBezTo>
                    <a:pt x="1612" y="1247"/>
                    <a:pt x="1551" y="1277"/>
                    <a:pt x="1520" y="1277"/>
                  </a:cubicBezTo>
                  <a:cubicBezTo>
                    <a:pt x="1277" y="1247"/>
                    <a:pt x="1064" y="1460"/>
                    <a:pt x="791" y="1429"/>
                  </a:cubicBezTo>
                  <a:cubicBezTo>
                    <a:pt x="761" y="1429"/>
                    <a:pt x="730" y="1490"/>
                    <a:pt x="761" y="1521"/>
                  </a:cubicBezTo>
                  <a:cubicBezTo>
                    <a:pt x="912" y="1703"/>
                    <a:pt x="1004" y="1916"/>
                    <a:pt x="1064" y="2128"/>
                  </a:cubicBezTo>
                  <a:cubicBezTo>
                    <a:pt x="1125" y="2220"/>
                    <a:pt x="1247" y="2250"/>
                    <a:pt x="1368" y="2189"/>
                  </a:cubicBezTo>
                  <a:cubicBezTo>
                    <a:pt x="1399" y="2128"/>
                    <a:pt x="1460" y="2098"/>
                    <a:pt x="1490" y="2037"/>
                  </a:cubicBezTo>
                  <a:cubicBezTo>
                    <a:pt x="1520" y="1976"/>
                    <a:pt x="1581" y="1946"/>
                    <a:pt x="1642" y="1976"/>
                  </a:cubicBezTo>
                  <a:cubicBezTo>
                    <a:pt x="1824" y="2068"/>
                    <a:pt x="2007" y="2159"/>
                    <a:pt x="2189" y="2280"/>
                  </a:cubicBezTo>
                  <a:cubicBezTo>
                    <a:pt x="2280" y="2341"/>
                    <a:pt x="2432" y="2402"/>
                    <a:pt x="2554" y="2463"/>
                  </a:cubicBezTo>
                  <a:cubicBezTo>
                    <a:pt x="2767" y="2524"/>
                    <a:pt x="2979" y="2584"/>
                    <a:pt x="3192" y="2645"/>
                  </a:cubicBezTo>
                  <a:cubicBezTo>
                    <a:pt x="3314" y="2706"/>
                    <a:pt x="3466" y="2736"/>
                    <a:pt x="3587" y="2797"/>
                  </a:cubicBezTo>
                  <a:cubicBezTo>
                    <a:pt x="3830" y="2888"/>
                    <a:pt x="4043" y="3101"/>
                    <a:pt x="4104" y="3375"/>
                  </a:cubicBezTo>
                  <a:cubicBezTo>
                    <a:pt x="4134" y="3466"/>
                    <a:pt x="4195" y="3587"/>
                    <a:pt x="4256" y="3679"/>
                  </a:cubicBezTo>
                  <a:cubicBezTo>
                    <a:pt x="4286" y="3770"/>
                    <a:pt x="4317" y="3861"/>
                    <a:pt x="4378" y="3922"/>
                  </a:cubicBezTo>
                  <a:cubicBezTo>
                    <a:pt x="4408" y="4013"/>
                    <a:pt x="4378" y="4074"/>
                    <a:pt x="4317" y="4104"/>
                  </a:cubicBezTo>
                  <a:cubicBezTo>
                    <a:pt x="4074" y="4135"/>
                    <a:pt x="3982" y="4287"/>
                    <a:pt x="3861" y="4469"/>
                  </a:cubicBezTo>
                  <a:cubicBezTo>
                    <a:pt x="3800" y="4560"/>
                    <a:pt x="3861" y="4712"/>
                    <a:pt x="3982" y="4712"/>
                  </a:cubicBezTo>
                  <a:cubicBezTo>
                    <a:pt x="4195" y="4712"/>
                    <a:pt x="4408" y="4682"/>
                    <a:pt x="4590" y="4651"/>
                  </a:cubicBezTo>
                  <a:cubicBezTo>
                    <a:pt x="4803" y="4560"/>
                    <a:pt x="5046" y="4651"/>
                    <a:pt x="5198" y="4834"/>
                  </a:cubicBezTo>
                  <a:cubicBezTo>
                    <a:pt x="5229" y="4894"/>
                    <a:pt x="5259" y="4955"/>
                    <a:pt x="5320" y="5016"/>
                  </a:cubicBezTo>
                  <a:cubicBezTo>
                    <a:pt x="5411" y="5107"/>
                    <a:pt x="5533" y="5168"/>
                    <a:pt x="5685" y="5168"/>
                  </a:cubicBezTo>
                  <a:cubicBezTo>
                    <a:pt x="5958" y="5198"/>
                    <a:pt x="6232" y="5229"/>
                    <a:pt x="6475" y="5320"/>
                  </a:cubicBezTo>
                  <a:cubicBezTo>
                    <a:pt x="6596" y="5320"/>
                    <a:pt x="6718" y="5320"/>
                    <a:pt x="6809" y="5259"/>
                  </a:cubicBezTo>
                  <a:cubicBezTo>
                    <a:pt x="6961" y="5168"/>
                    <a:pt x="6992" y="5107"/>
                    <a:pt x="6931" y="4925"/>
                  </a:cubicBezTo>
                  <a:cubicBezTo>
                    <a:pt x="6931" y="4864"/>
                    <a:pt x="6900" y="4803"/>
                    <a:pt x="6931" y="4803"/>
                  </a:cubicBezTo>
                  <a:cubicBezTo>
                    <a:pt x="7083" y="4651"/>
                    <a:pt x="7235" y="4530"/>
                    <a:pt x="7387" y="4408"/>
                  </a:cubicBezTo>
                  <a:cubicBezTo>
                    <a:pt x="7539" y="4317"/>
                    <a:pt x="7721" y="4317"/>
                    <a:pt x="7873" y="4378"/>
                  </a:cubicBezTo>
                  <a:cubicBezTo>
                    <a:pt x="7995" y="4438"/>
                    <a:pt x="8147" y="4530"/>
                    <a:pt x="8299" y="4590"/>
                  </a:cubicBezTo>
                  <a:cubicBezTo>
                    <a:pt x="8420" y="4651"/>
                    <a:pt x="8511" y="4712"/>
                    <a:pt x="8603" y="4834"/>
                  </a:cubicBezTo>
                  <a:cubicBezTo>
                    <a:pt x="8785" y="5107"/>
                    <a:pt x="8967" y="5350"/>
                    <a:pt x="9180" y="5594"/>
                  </a:cubicBezTo>
                  <a:cubicBezTo>
                    <a:pt x="9302" y="5776"/>
                    <a:pt x="9514" y="5867"/>
                    <a:pt x="9697" y="5867"/>
                  </a:cubicBezTo>
                  <a:cubicBezTo>
                    <a:pt x="10062" y="5867"/>
                    <a:pt x="10426" y="5958"/>
                    <a:pt x="10761" y="6110"/>
                  </a:cubicBezTo>
                  <a:cubicBezTo>
                    <a:pt x="10761" y="6141"/>
                    <a:pt x="10791" y="6141"/>
                    <a:pt x="10821" y="6110"/>
                  </a:cubicBezTo>
                  <a:cubicBezTo>
                    <a:pt x="10852" y="6110"/>
                    <a:pt x="10913" y="6110"/>
                    <a:pt x="10943" y="6080"/>
                  </a:cubicBezTo>
                  <a:cubicBezTo>
                    <a:pt x="10973" y="6049"/>
                    <a:pt x="10973" y="5989"/>
                    <a:pt x="10973" y="5958"/>
                  </a:cubicBezTo>
                  <a:cubicBezTo>
                    <a:pt x="10973" y="5867"/>
                    <a:pt x="10913" y="5776"/>
                    <a:pt x="10821" y="5746"/>
                  </a:cubicBezTo>
                  <a:cubicBezTo>
                    <a:pt x="10639" y="5685"/>
                    <a:pt x="10700" y="5563"/>
                    <a:pt x="10700" y="5442"/>
                  </a:cubicBezTo>
                  <a:cubicBezTo>
                    <a:pt x="10548" y="5442"/>
                    <a:pt x="10396" y="5442"/>
                    <a:pt x="10335" y="5259"/>
                  </a:cubicBezTo>
                  <a:cubicBezTo>
                    <a:pt x="10305" y="5259"/>
                    <a:pt x="10305" y="5229"/>
                    <a:pt x="10305" y="5198"/>
                  </a:cubicBezTo>
                  <a:cubicBezTo>
                    <a:pt x="10183" y="5138"/>
                    <a:pt x="10062" y="5046"/>
                    <a:pt x="9970" y="4955"/>
                  </a:cubicBezTo>
                  <a:cubicBezTo>
                    <a:pt x="9879" y="4864"/>
                    <a:pt x="9818" y="4742"/>
                    <a:pt x="9758" y="4621"/>
                  </a:cubicBezTo>
                  <a:cubicBezTo>
                    <a:pt x="9666" y="4530"/>
                    <a:pt x="9575" y="4469"/>
                    <a:pt x="9514" y="4378"/>
                  </a:cubicBezTo>
                  <a:cubicBezTo>
                    <a:pt x="9423" y="4287"/>
                    <a:pt x="9332" y="4165"/>
                    <a:pt x="9271" y="4074"/>
                  </a:cubicBezTo>
                  <a:cubicBezTo>
                    <a:pt x="9211" y="3983"/>
                    <a:pt x="9211" y="3891"/>
                    <a:pt x="9302" y="3831"/>
                  </a:cubicBezTo>
                  <a:cubicBezTo>
                    <a:pt x="9362" y="3800"/>
                    <a:pt x="9423" y="3770"/>
                    <a:pt x="9484" y="3739"/>
                  </a:cubicBezTo>
                  <a:cubicBezTo>
                    <a:pt x="9575" y="3618"/>
                    <a:pt x="9575" y="3466"/>
                    <a:pt x="9454" y="3375"/>
                  </a:cubicBezTo>
                  <a:cubicBezTo>
                    <a:pt x="9393" y="3344"/>
                    <a:pt x="9332" y="3314"/>
                    <a:pt x="9271" y="3283"/>
                  </a:cubicBezTo>
                  <a:cubicBezTo>
                    <a:pt x="9119" y="3223"/>
                    <a:pt x="8967" y="3162"/>
                    <a:pt x="8815" y="3101"/>
                  </a:cubicBezTo>
                  <a:cubicBezTo>
                    <a:pt x="8603" y="3071"/>
                    <a:pt x="8451" y="2888"/>
                    <a:pt x="8451" y="2676"/>
                  </a:cubicBezTo>
                  <a:cubicBezTo>
                    <a:pt x="8420" y="2584"/>
                    <a:pt x="8359" y="2524"/>
                    <a:pt x="8299" y="2463"/>
                  </a:cubicBezTo>
                  <a:cubicBezTo>
                    <a:pt x="7873" y="2128"/>
                    <a:pt x="7387" y="1855"/>
                    <a:pt x="6840" y="1703"/>
                  </a:cubicBezTo>
                  <a:cubicBezTo>
                    <a:pt x="6627" y="1642"/>
                    <a:pt x="6384" y="1551"/>
                    <a:pt x="6141" y="1460"/>
                  </a:cubicBezTo>
                  <a:cubicBezTo>
                    <a:pt x="5897" y="1338"/>
                    <a:pt x="5654" y="1247"/>
                    <a:pt x="5381" y="1156"/>
                  </a:cubicBezTo>
                  <a:cubicBezTo>
                    <a:pt x="5016" y="1065"/>
                    <a:pt x="4651" y="943"/>
                    <a:pt x="4317" y="791"/>
                  </a:cubicBezTo>
                  <a:cubicBezTo>
                    <a:pt x="3952" y="700"/>
                    <a:pt x="3678" y="609"/>
                    <a:pt x="3435" y="97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12"/>
            <p:cNvSpPr/>
            <p:nvPr/>
          </p:nvSpPr>
          <p:spPr>
            <a:xfrm>
              <a:off x="6079025" y="3248025"/>
              <a:ext cx="142900" cy="161875"/>
            </a:xfrm>
            <a:custGeom>
              <a:rect b="b" l="l" r="r" t="t"/>
              <a:pathLst>
                <a:path extrusionOk="0" h="6475" w="5716">
                  <a:moveTo>
                    <a:pt x="62" y="3830"/>
                  </a:moveTo>
                  <a:cubicBezTo>
                    <a:pt x="122" y="4073"/>
                    <a:pt x="214" y="4317"/>
                    <a:pt x="244" y="4560"/>
                  </a:cubicBezTo>
                  <a:cubicBezTo>
                    <a:pt x="274" y="4712"/>
                    <a:pt x="335" y="4864"/>
                    <a:pt x="517" y="4894"/>
                  </a:cubicBezTo>
                  <a:cubicBezTo>
                    <a:pt x="578" y="4924"/>
                    <a:pt x="609" y="4955"/>
                    <a:pt x="609" y="5016"/>
                  </a:cubicBezTo>
                  <a:cubicBezTo>
                    <a:pt x="609" y="5168"/>
                    <a:pt x="669" y="5350"/>
                    <a:pt x="700" y="5532"/>
                  </a:cubicBezTo>
                  <a:cubicBezTo>
                    <a:pt x="730" y="5684"/>
                    <a:pt x="852" y="5836"/>
                    <a:pt x="1034" y="5836"/>
                  </a:cubicBezTo>
                  <a:cubicBezTo>
                    <a:pt x="1125" y="5836"/>
                    <a:pt x="1247" y="5836"/>
                    <a:pt x="1369" y="5836"/>
                  </a:cubicBezTo>
                  <a:cubicBezTo>
                    <a:pt x="1490" y="5836"/>
                    <a:pt x="1581" y="5897"/>
                    <a:pt x="1642" y="6019"/>
                  </a:cubicBezTo>
                  <a:cubicBezTo>
                    <a:pt x="1673" y="6110"/>
                    <a:pt x="1794" y="6171"/>
                    <a:pt x="1916" y="6110"/>
                  </a:cubicBezTo>
                  <a:cubicBezTo>
                    <a:pt x="2037" y="6049"/>
                    <a:pt x="2189" y="6019"/>
                    <a:pt x="2311" y="5988"/>
                  </a:cubicBezTo>
                  <a:cubicBezTo>
                    <a:pt x="2341" y="5988"/>
                    <a:pt x="2372" y="5958"/>
                    <a:pt x="2432" y="5988"/>
                  </a:cubicBezTo>
                  <a:cubicBezTo>
                    <a:pt x="2615" y="6049"/>
                    <a:pt x="2797" y="6110"/>
                    <a:pt x="3010" y="6201"/>
                  </a:cubicBezTo>
                  <a:cubicBezTo>
                    <a:pt x="3040" y="6231"/>
                    <a:pt x="3071" y="6292"/>
                    <a:pt x="3101" y="6353"/>
                  </a:cubicBezTo>
                  <a:cubicBezTo>
                    <a:pt x="3162" y="6444"/>
                    <a:pt x="3253" y="6475"/>
                    <a:pt x="3344" y="6444"/>
                  </a:cubicBezTo>
                  <a:cubicBezTo>
                    <a:pt x="3466" y="6414"/>
                    <a:pt x="3618" y="6353"/>
                    <a:pt x="3739" y="6323"/>
                  </a:cubicBezTo>
                  <a:cubicBezTo>
                    <a:pt x="3800" y="6323"/>
                    <a:pt x="3861" y="6353"/>
                    <a:pt x="3922" y="6383"/>
                  </a:cubicBezTo>
                  <a:cubicBezTo>
                    <a:pt x="4013" y="6383"/>
                    <a:pt x="4104" y="6323"/>
                    <a:pt x="4104" y="6231"/>
                  </a:cubicBezTo>
                  <a:lnTo>
                    <a:pt x="4104" y="6171"/>
                  </a:lnTo>
                  <a:cubicBezTo>
                    <a:pt x="4043" y="6019"/>
                    <a:pt x="4043" y="5867"/>
                    <a:pt x="4135" y="5715"/>
                  </a:cubicBezTo>
                  <a:cubicBezTo>
                    <a:pt x="4195" y="5624"/>
                    <a:pt x="4226" y="5502"/>
                    <a:pt x="4226" y="5411"/>
                  </a:cubicBezTo>
                  <a:cubicBezTo>
                    <a:pt x="4195" y="5228"/>
                    <a:pt x="4256" y="5046"/>
                    <a:pt x="4378" y="4894"/>
                  </a:cubicBezTo>
                  <a:cubicBezTo>
                    <a:pt x="4530" y="4681"/>
                    <a:pt x="4682" y="4438"/>
                    <a:pt x="4742" y="4195"/>
                  </a:cubicBezTo>
                  <a:cubicBezTo>
                    <a:pt x="4803" y="4073"/>
                    <a:pt x="4834" y="3921"/>
                    <a:pt x="4894" y="3800"/>
                  </a:cubicBezTo>
                  <a:cubicBezTo>
                    <a:pt x="4925" y="3739"/>
                    <a:pt x="5016" y="3678"/>
                    <a:pt x="5107" y="3648"/>
                  </a:cubicBezTo>
                  <a:lnTo>
                    <a:pt x="5320" y="3648"/>
                  </a:lnTo>
                  <a:cubicBezTo>
                    <a:pt x="5350" y="3648"/>
                    <a:pt x="5411" y="3648"/>
                    <a:pt x="5442" y="3617"/>
                  </a:cubicBezTo>
                  <a:cubicBezTo>
                    <a:pt x="5502" y="3617"/>
                    <a:pt x="5502" y="3496"/>
                    <a:pt x="5472" y="3435"/>
                  </a:cubicBezTo>
                  <a:cubicBezTo>
                    <a:pt x="5411" y="3283"/>
                    <a:pt x="5198" y="3192"/>
                    <a:pt x="5107" y="3070"/>
                  </a:cubicBezTo>
                  <a:cubicBezTo>
                    <a:pt x="5046" y="3010"/>
                    <a:pt x="5016" y="2888"/>
                    <a:pt x="5077" y="2827"/>
                  </a:cubicBezTo>
                  <a:cubicBezTo>
                    <a:pt x="5107" y="2736"/>
                    <a:pt x="5107" y="2645"/>
                    <a:pt x="5046" y="2554"/>
                  </a:cubicBezTo>
                  <a:cubicBezTo>
                    <a:pt x="4834" y="2341"/>
                    <a:pt x="4803" y="2037"/>
                    <a:pt x="4986" y="1794"/>
                  </a:cubicBezTo>
                  <a:cubicBezTo>
                    <a:pt x="5016" y="1733"/>
                    <a:pt x="5077" y="1642"/>
                    <a:pt x="5168" y="1611"/>
                  </a:cubicBezTo>
                  <a:cubicBezTo>
                    <a:pt x="5229" y="1551"/>
                    <a:pt x="5290" y="1490"/>
                    <a:pt x="5290" y="1399"/>
                  </a:cubicBezTo>
                  <a:cubicBezTo>
                    <a:pt x="5290" y="1307"/>
                    <a:pt x="5381" y="1216"/>
                    <a:pt x="5472" y="1216"/>
                  </a:cubicBezTo>
                  <a:cubicBezTo>
                    <a:pt x="5563" y="1186"/>
                    <a:pt x="5624" y="1155"/>
                    <a:pt x="5715" y="1095"/>
                  </a:cubicBezTo>
                  <a:cubicBezTo>
                    <a:pt x="5715" y="1064"/>
                    <a:pt x="5715" y="1034"/>
                    <a:pt x="5715" y="1003"/>
                  </a:cubicBezTo>
                  <a:lnTo>
                    <a:pt x="5715" y="973"/>
                  </a:lnTo>
                  <a:lnTo>
                    <a:pt x="5259" y="699"/>
                  </a:lnTo>
                  <a:cubicBezTo>
                    <a:pt x="5107" y="608"/>
                    <a:pt x="4925" y="547"/>
                    <a:pt x="4894" y="304"/>
                  </a:cubicBezTo>
                  <a:cubicBezTo>
                    <a:pt x="4803" y="213"/>
                    <a:pt x="4712" y="122"/>
                    <a:pt x="4621" y="31"/>
                  </a:cubicBezTo>
                  <a:cubicBezTo>
                    <a:pt x="4560" y="0"/>
                    <a:pt x="4499" y="0"/>
                    <a:pt x="4439" y="31"/>
                  </a:cubicBezTo>
                  <a:cubicBezTo>
                    <a:pt x="4317" y="31"/>
                    <a:pt x="4226" y="122"/>
                    <a:pt x="4165" y="213"/>
                  </a:cubicBezTo>
                  <a:cubicBezTo>
                    <a:pt x="4104" y="335"/>
                    <a:pt x="4043" y="456"/>
                    <a:pt x="3983" y="578"/>
                  </a:cubicBezTo>
                  <a:cubicBezTo>
                    <a:pt x="3922" y="669"/>
                    <a:pt x="3861" y="730"/>
                    <a:pt x="3800" y="791"/>
                  </a:cubicBezTo>
                  <a:cubicBezTo>
                    <a:pt x="3648" y="912"/>
                    <a:pt x="3496" y="1034"/>
                    <a:pt x="3314" y="1125"/>
                  </a:cubicBezTo>
                  <a:cubicBezTo>
                    <a:pt x="3040" y="1216"/>
                    <a:pt x="2828" y="1399"/>
                    <a:pt x="2706" y="1642"/>
                  </a:cubicBezTo>
                  <a:cubicBezTo>
                    <a:pt x="2645" y="1763"/>
                    <a:pt x="2524" y="1854"/>
                    <a:pt x="2463" y="1976"/>
                  </a:cubicBezTo>
                  <a:cubicBezTo>
                    <a:pt x="2341" y="2189"/>
                    <a:pt x="2098" y="2341"/>
                    <a:pt x="1855" y="2371"/>
                  </a:cubicBezTo>
                  <a:cubicBezTo>
                    <a:pt x="1642" y="2432"/>
                    <a:pt x="1429" y="2584"/>
                    <a:pt x="1369" y="2797"/>
                  </a:cubicBezTo>
                  <a:cubicBezTo>
                    <a:pt x="1338" y="2888"/>
                    <a:pt x="1308" y="2979"/>
                    <a:pt x="1277" y="3070"/>
                  </a:cubicBezTo>
                  <a:cubicBezTo>
                    <a:pt x="1217" y="3131"/>
                    <a:pt x="1125" y="3192"/>
                    <a:pt x="1034" y="3162"/>
                  </a:cubicBezTo>
                  <a:lnTo>
                    <a:pt x="609" y="2979"/>
                  </a:lnTo>
                  <a:cubicBezTo>
                    <a:pt x="457" y="2918"/>
                    <a:pt x="305" y="2979"/>
                    <a:pt x="244" y="3101"/>
                  </a:cubicBezTo>
                  <a:cubicBezTo>
                    <a:pt x="183" y="3131"/>
                    <a:pt x="153" y="3192"/>
                    <a:pt x="122" y="3253"/>
                  </a:cubicBezTo>
                  <a:cubicBezTo>
                    <a:pt x="31" y="3435"/>
                    <a:pt x="1" y="3648"/>
                    <a:pt x="62" y="383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12"/>
            <p:cNvSpPr/>
            <p:nvPr/>
          </p:nvSpPr>
          <p:spPr>
            <a:xfrm>
              <a:off x="5885250" y="3263975"/>
              <a:ext cx="164925" cy="168725"/>
            </a:xfrm>
            <a:custGeom>
              <a:rect b="b" l="l" r="r" t="t"/>
              <a:pathLst>
                <a:path extrusionOk="0" h="6749" w="6597">
                  <a:moveTo>
                    <a:pt x="6202" y="5138"/>
                  </a:moveTo>
                  <a:lnTo>
                    <a:pt x="6202" y="5138"/>
                  </a:lnTo>
                  <a:lnTo>
                    <a:pt x="6050" y="4986"/>
                  </a:lnTo>
                  <a:lnTo>
                    <a:pt x="6050" y="4955"/>
                  </a:lnTo>
                  <a:cubicBezTo>
                    <a:pt x="6050" y="4925"/>
                    <a:pt x="6019" y="4894"/>
                    <a:pt x="5989" y="4864"/>
                  </a:cubicBezTo>
                  <a:lnTo>
                    <a:pt x="6050" y="4864"/>
                  </a:lnTo>
                  <a:lnTo>
                    <a:pt x="6050" y="4955"/>
                  </a:lnTo>
                  <a:lnTo>
                    <a:pt x="6080" y="4986"/>
                  </a:lnTo>
                  <a:lnTo>
                    <a:pt x="6232" y="5138"/>
                  </a:lnTo>
                  <a:lnTo>
                    <a:pt x="6232" y="5138"/>
                  </a:lnTo>
                  <a:lnTo>
                    <a:pt x="6414" y="5168"/>
                  </a:lnTo>
                  <a:cubicBezTo>
                    <a:pt x="6445" y="5198"/>
                    <a:pt x="6445" y="5198"/>
                    <a:pt x="6475" y="5168"/>
                  </a:cubicBezTo>
                  <a:cubicBezTo>
                    <a:pt x="6536" y="5168"/>
                    <a:pt x="6597" y="5077"/>
                    <a:pt x="6566" y="5016"/>
                  </a:cubicBezTo>
                  <a:cubicBezTo>
                    <a:pt x="6414" y="4803"/>
                    <a:pt x="6293" y="4590"/>
                    <a:pt x="6171" y="4408"/>
                  </a:cubicBezTo>
                  <a:cubicBezTo>
                    <a:pt x="6141" y="4378"/>
                    <a:pt x="6110" y="4347"/>
                    <a:pt x="6050" y="4378"/>
                  </a:cubicBezTo>
                  <a:cubicBezTo>
                    <a:pt x="5958" y="4378"/>
                    <a:pt x="5867" y="4408"/>
                    <a:pt x="5806" y="4499"/>
                  </a:cubicBezTo>
                  <a:cubicBezTo>
                    <a:pt x="5806" y="4530"/>
                    <a:pt x="5776" y="4560"/>
                    <a:pt x="5746" y="4621"/>
                  </a:cubicBezTo>
                  <a:cubicBezTo>
                    <a:pt x="5685" y="4682"/>
                    <a:pt x="5563" y="4682"/>
                    <a:pt x="5533" y="4590"/>
                  </a:cubicBezTo>
                  <a:cubicBezTo>
                    <a:pt x="5472" y="4469"/>
                    <a:pt x="5442" y="4347"/>
                    <a:pt x="5381" y="4195"/>
                  </a:cubicBezTo>
                  <a:cubicBezTo>
                    <a:pt x="5351" y="4104"/>
                    <a:pt x="5290" y="4043"/>
                    <a:pt x="5199" y="4013"/>
                  </a:cubicBezTo>
                  <a:cubicBezTo>
                    <a:pt x="5107" y="3982"/>
                    <a:pt x="5016" y="3982"/>
                    <a:pt x="4925" y="3952"/>
                  </a:cubicBezTo>
                  <a:cubicBezTo>
                    <a:pt x="4864" y="3922"/>
                    <a:pt x="4864" y="3861"/>
                    <a:pt x="4864" y="3861"/>
                  </a:cubicBezTo>
                  <a:cubicBezTo>
                    <a:pt x="4955" y="3739"/>
                    <a:pt x="4803" y="3587"/>
                    <a:pt x="4895" y="3466"/>
                  </a:cubicBezTo>
                  <a:cubicBezTo>
                    <a:pt x="4955" y="3405"/>
                    <a:pt x="4955" y="3344"/>
                    <a:pt x="4895" y="3283"/>
                  </a:cubicBezTo>
                  <a:cubicBezTo>
                    <a:pt x="4773" y="3131"/>
                    <a:pt x="4591" y="3040"/>
                    <a:pt x="4530" y="2797"/>
                  </a:cubicBezTo>
                  <a:cubicBezTo>
                    <a:pt x="4530" y="2767"/>
                    <a:pt x="4439" y="2706"/>
                    <a:pt x="4378" y="2675"/>
                  </a:cubicBezTo>
                  <a:cubicBezTo>
                    <a:pt x="4256" y="2615"/>
                    <a:pt x="4135" y="2554"/>
                    <a:pt x="3983" y="2493"/>
                  </a:cubicBezTo>
                  <a:cubicBezTo>
                    <a:pt x="3952" y="2463"/>
                    <a:pt x="3861" y="2463"/>
                    <a:pt x="3831" y="2402"/>
                  </a:cubicBezTo>
                  <a:cubicBezTo>
                    <a:pt x="3770" y="2220"/>
                    <a:pt x="3588" y="2220"/>
                    <a:pt x="3466" y="2098"/>
                  </a:cubicBezTo>
                  <a:cubicBezTo>
                    <a:pt x="3344" y="1976"/>
                    <a:pt x="3192" y="1885"/>
                    <a:pt x="3010" y="1824"/>
                  </a:cubicBezTo>
                  <a:cubicBezTo>
                    <a:pt x="2919" y="1794"/>
                    <a:pt x="2828" y="1703"/>
                    <a:pt x="2767" y="1612"/>
                  </a:cubicBezTo>
                  <a:cubicBezTo>
                    <a:pt x="2676" y="1460"/>
                    <a:pt x="2554" y="1338"/>
                    <a:pt x="2433" y="1277"/>
                  </a:cubicBezTo>
                  <a:cubicBezTo>
                    <a:pt x="2037" y="1065"/>
                    <a:pt x="1733" y="761"/>
                    <a:pt x="1490" y="396"/>
                  </a:cubicBezTo>
                  <a:cubicBezTo>
                    <a:pt x="1429" y="305"/>
                    <a:pt x="1277" y="213"/>
                    <a:pt x="1156" y="213"/>
                  </a:cubicBezTo>
                  <a:cubicBezTo>
                    <a:pt x="852" y="183"/>
                    <a:pt x="548" y="122"/>
                    <a:pt x="274" y="31"/>
                  </a:cubicBezTo>
                  <a:cubicBezTo>
                    <a:pt x="244" y="1"/>
                    <a:pt x="153" y="31"/>
                    <a:pt x="92" y="61"/>
                  </a:cubicBezTo>
                  <a:cubicBezTo>
                    <a:pt x="31" y="61"/>
                    <a:pt x="1" y="183"/>
                    <a:pt x="31" y="274"/>
                  </a:cubicBezTo>
                  <a:cubicBezTo>
                    <a:pt x="62" y="396"/>
                    <a:pt x="122" y="487"/>
                    <a:pt x="183" y="578"/>
                  </a:cubicBezTo>
                  <a:cubicBezTo>
                    <a:pt x="366" y="791"/>
                    <a:pt x="548" y="973"/>
                    <a:pt x="791" y="1125"/>
                  </a:cubicBezTo>
                  <a:cubicBezTo>
                    <a:pt x="943" y="1186"/>
                    <a:pt x="1065" y="1308"/>
                    <a:pt x="1156" y="1429"/>
                  </a:cubicBezTo>
                  <a:cubicBezTo>
                    <a:pt x="1247" y="1520"/>
                    <a:pt x="1338" y="1642"/>
                    <a:pt x="1399" y="1764"/>
                  </a:cubicBezTo>
                  <a:cubicBezTo>
                    <a:pt x="1521" y="1976"/>
                    <a:pt x="1703" y="2189"/>
                    <a:pt x="1916" y="2372"/>
                  </a:cubicBezTo>
                  <a:cubicBezTo>
                    <a:pt x="1977" y="2432"/>
                    <a:pt x="2037" y="2524"/>
                    <a:pt x="2068" y="2584"/>
                  </a:cubicBezTo>
                  <a:cubicBezTo>
                    <a:pt x="2129" y="2736"/>
                    <a:pt x="2159" y="2888"/>
                    <a:pt x="2220" y="3040"/>
                  </a:cubicBezTo>
                  <a:cubicBezTo>
                    <a:pt x="2281" y="3131"/>
                    <a:pt x="2311" y="3192"/>
                    <a:pt x="2372" y="3253"/>
                  </a:cubicBezTo>
                  <a:cubicBezTo>
                    <a:pt x="2645" y="3496"/>
                    <a:pt x="2828" y="3770"/>
                    <a:pt x="2919" y="4104"/>
                  </a:cubicBezTo>
                  <a:cubicBezTo>
                    <a:pt x="2949" y="4256"/>
                    <a:pt x="3040" y="4408"/>
                    <a:pt x="3071" y="4560"/>
                  </a:cubicBezTo>
                  <a:cubicBezTo>
                    <a:pt x="3132" y="4712"/>
                    <a:pt x="3223" y="4834"/>
                    <a:pt x="3314" y="4955"/>
                  </a:cubicBezTo>
                  <a:cubicBezTo>
                    <a:pt x="3496" y="5198"/>
                    <a:pt x="3740" y="5381"/>
                    <a:pt x="3922" y="5593"/>
                  </a:cubicBezTo>
                  <a:cubicBezTo>
                    <a:pt x="4104" y="5837"/>
                    <a:pt x="4347" y="6019"/>
                    <a:pt x="4560" y="6201"/>
                  </a:cubicBezTo>
                  <a:cubicBezTo>
                    <a:pt x="4743" y="6323"/>
                    <a:pt x="4925" y="6475"/>
                    <a:pt x="5077" y="6657"/>
                  </a:cubicBezTo>
                  <a:cubicBezTo>
                    <a:pt x="5138" y="6718"/>
                    <a:pt x="5229" y="6748"/>
                    <a:pt x="5320" y="6718"/>
                  </a:cubicBezTo>
                  <a:cubicBezTo>
                    <a:pt x="5563" y="6688"/>
                    <a:pt x="5806" y="6688"/>
                    <a:pt x="6019" y="6718"/>
                  </a:cubicBezTo>
                  <a:cubicBezTo>
                    <a:pt x="6019" y="6475"/>
                    <a:pt x="6080" y="6201"/>
                    <a:pt x="6080" y="5958"/>
                  </a:cubicBezTo>
                  <a:cubicBezTo>
                    <a:pt x="6050" y="5715"/>
                    <a:pt x="6202" y="5441"/>
                    <a:pt x="6202" y="513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12"/>
            <p:cNvSpPr/>
            <p:nvPr/>
          </p:nvSpPr>
          <p:spPr>
            <a:xfrm>
              <a:off x="6036475" y="3432675"/>
              <a:ext cx="25" cy="775"/>
            </a:xfrm>
            <a:custGeom>
              <a:rect b="b" l="l" r="r" t="t"/>
              <a:pathLst>
                <a:path extrusionOk="0" h="31" w="1">
                  <a:moveTo>
                    <a:pt x="1" y="0"/>
                  </a:moveTo>
                  <a:lnTo>
                    <a:pt x="1" y="31"/>
                  </a:lnTo>
                  <a:lnTo>
                    <a:pt x="1" y="3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12"/>
            <p:cNvSpPr/>
            <p:nvPr/>
          </p:nvSpPr>
          <p:spPr>
            <a:xfrm>
              <a:off x="6742425" y="4083900"/>
              <a:ext cx="141350" cy="139850"/>
            </a:xfrm>
            <a:custGeom>
              <a:rect b="b" l="l" r="r" t="t"/>
              <a:pathLst>
                <a:path extrusionOk="0" h="5594" w="5654">
                  <a:moveTo>
                    <a:pt x="5532" y="426"/>
                  </a:moveTo>
                  <a:cubicBezTo>
                    <a:pt x="5441" y="456"/>
                    <a:pt x="5350" y="487"/>
                    <a:pt x="5259" y="487"/>
                  </a:cubicBezTo>
                  <a:cubicBezTo>
                    <a:pt x="5137" y="456"/>
                    <a:pt x="5198" y="304"/>
                    <a:pt x="5137" y="213"/>
                  </a:cubicBezTo>
                  <a:cubicBezTo>
                    <a:pt x="5107" y="183"/>
                    <a:pt x="5076" y="122"/>
                    <a:pt x="5046" y="92"/>
                  </a:cubicBezTo>
                  <a:cubicBezTo>
                    <a:pt x="4985" y="31"/>
                    <a:pt x="4894" y="0"/>
                    <a:pt x="4803" y="61"/>
                  </a:cubicBezTo>
                  <a:cubicBezTo>
                    <a:pt x="4742" y="122"/>
                    <a:pt x="4681" y="152"/>
                    <a:pt x="4651" y="213"/>
                  </a:cubicBezTo>
                  <a:cubicBezTo>
                    <a:pt x="4529" y="548"/>
                    <a:pt x="4286" y="852"/>
                    <a:pt x="3982" y="1034"/>
                  </a:cubicBezTo>
                  <a:cubicBezTo>
                    <a:pt x="3921" y="1095"/>
                    <a:pt x="3860" y="1156"/>
                    <a:pt x="3800" y="1247"/>
                  </a:cubicBezTo>
                  <a:cubicBezTo>
                    <a:pt x="3739" y="1338"/>
                    <a:pt x="3708" y="1429"/>
                    <a:pt x="3648" y="1551"/>
                  </a:cubicBezTo>
                  <a:cubicBezTo>
                    <a:pt x="3557" y="1763"/>
                    <a:pt x="3374" y="1946"/>
                    <a:pt x="3161" y="2067"/>
                  </a:cubicBezTo>
                  <a:cubicBezTo>
                    <a:pt x="2888" y="2219"/>
                    <a:pt x="2645" y="2371"/>
                    <a:pt x="2401" y="2523"/>
                  </a:cubicBezTo>
                  <a:cubicBezTo>
                    <a:pt x="2128" y="2645"/>
                    <a:pt x="2006" y="2858"/>
                    <a:pt x="1733" y="2858"/>
                  </a:cubicBezTo>
                  <a:cubicBezTo>
                    <a:pt x="1672" y="2858"/>
                    <a:pt x="1611" y="2918"/>
                    <a:pt x="1581" y="2949"/>
                  </a:cubicBezTo>
                  <a:cubicBezTo>
                    <a:pt x="1216" y="3222"/>
                    <a:pt x="912" y="3496"/>
                    <a:pt x="608" y="3800"/>
                  </a:cubicBezTo>
                  <a:cubicBezTo>
                    <a:pt x="365" y="4043"/>
                    <a:pt x="183" y="4347"/>
                    <a:pt x="31" y="4651"/>
                  </a:cubicBezTo>
                  <a:cubicBezTo>
                    <a:pt x="0" y="4773"/>
                    <a:pt x="61" y="4894"/>
                    <a:pt x="152" y="4955"/>
                  </a:cubicBezTo>
                  <a:cubicBezTo>
                    <a:pt x="365" y="4985"/>
                    <a:pt x="578" y="5137"/>
                    <a:pt x="699" y="5289"/>
                  </a:cubicBezTo>
                  <a:cubicBezTo>
                    <a:pt x="730" y="5350"/>
                    <a:pt x="760" y="5381"/>
                    <a:pt x="791" y="5411"/>
                  </a:cubicBezTo>
                  <a:cubicBezTo>
                    <a:pt x="942" y="5563"/>
                    <a:pt x="1186" y="5593"/>
                    <a:pt x="1368" y="5502"/>
                  </a:cubicBezTo>
                  <a:cubicBezTo>
                    <a:pt x="1702" y="5350"/>
                    <a:pt x="1915" y="5046"/>
                    <a:pt x="2249" y="4864"/>
                  </a:cubicBezTo>
                  <a:cubicBezTo>
                    <a:pt x="2341" y="4712"/>
                    <a:pt x="2432" y="4560"/>
                    <a:pt x="2553" y="4408"/>
                  </a:cubicBezTo>
                  <a:cubicBezTo>
                    <a:pt x="2614" y="4317"/>
                    <a:pt x="2675" y="4225"/>
                    <a:pt x="2736" y="4165"/>
                  </a:cubicBezTo>
                  <a:cubicBezTo>
                    <a:pt x="2857" y="4043"/>
                    <a:pt x="2949" y="3922"/>
                    <a:pt x="3009" y="3770"/>
                  </a:cubicBezTo>
                  <a:cubicBezTo>
                    <a:pt x="3283" y="3253"/>
                    <a:pt x="3222" y="3405"/>
                    <a:pt x="3678" y="3131"/>
                  </a:cubicBezTo>
                  <a:cubicBezTo>
                    <a:pt x="3800" y="3070"/>
                    <a:pt x="3952" y="3070"/>
                    <a:pt x="4073" y="3070"/>
                  </a:cubicBezTo>
                  <a:cubicBezTo>
                    <a:pt x="4225" y="3070"/>
                    <a:pt x="4316" y="2979"/>
                    <a:pt x="4286" y="2888"/>
                  </a:cubicBezTo>
                  <a:cubicBezTo>
                    <a:pt x="4195" y="2675"/>
                    <a:pt x="4316" y="2432"/>
                    <a:pt x="4499" y="2371"/>
                  </a:cubicBezTo>
                  <a:cubicBezTo>
                    <a:pt x="4590" y="2341"/>
                    <a:pt x="4651" y="2280"/>
                    <a:pt x="4712" y="2189"/>
                  </a:cubicBezTo>
                  <a:cubicBezTo>
                    <a:pt x="4955" y="1885"/>
                    <a:pt x="5198" y="1611"/>
                    <a:pt x="5471" y="1338"/>
                  </a:cubicBezTo>
                  <a:cubicBezTo>
                    <a:pt x="5532" y="1277"/>
                    <a:pt x="5563" y="1186"/>
                    <a:pt x="5593" y="1095"/>
                  </a:cubicBezTo>
                  <a:lnTo>
                    <a:pt x="5593" y="882"/>
                  </a:lnTo>
                  <a:cubicBezTo>
                    <a:pt x="5593" y="821"/>
                    <a:pt x="5623" y="791"/>
                    <a:pt x="5623" y="760"/>
                  </a:cubicBezTo>
                  <a:cubicBezTo>
                    <a:pt x="5623" y="700"/>
                    <a:pt x="5623" y="669"/>
                    <a:pt x="5654" y="608"/>
                  </a:cubicBezTo>
                  <a:lnTo>
                    <a:pt x="5654" y="548"/>
                  </a:lnTo>
                  <a:cubicBezTo>
                    <a:pt x="5654" y="517"/>
                    <a:pt x="5593" y="426"/>
                    <a:pt x="5532" y="4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12"/>
            <p:cNvSpPr/>
            <p:nvPr/>
          </p:nvSpPr>
          <p:spPr>
            <a:xfrm>
              <a:off x="6889075" y="3944075"/>
              <a:ext cx="78300" cy="164925"/>
            </a:xfrm>
            <a:custGeom>
              <a:rect b="b" l="l" r="r" t="t"/>
              <a:pathLst>
                <a:path extrusionOk="0" h="6597" w="3132">
                  <a:moveTo>
                    <a:pt x="3040" y="3192"/>
                  </a:moveTo>
                  <a:cubicBezTo>
                    <a:pt x="2979" y="3131"/>
                    <a:pt x="2888" y="3131"/>
                    <a:pt x="2827" y="3192"/>
                  </a:cubicBezTo>
                  <a:cubicBezTo>
                    <a:pt x="2797" y="3192"/>
                    <a:pt x="2767" y="3223"/>
                    <a:pt x="2706" y="3253"/>
                  </a:cubicBezTo>
                  <a:cubicBezTo>
                    <a:pt x="2463" y="3405"/>
                    <a:pt x="2402" y="3405"/>
                    <a:pt x="2189" y="3223"/>
                  </a:cubicBezTo>
                  <a:cubicBezTo>
                    <a:pt x="2067" y="3131"/>
                    <a:pt x="2007" y="3010"/>
                    <a:pt x="1976" y="2888"/>
                  </a:cubicBezTo>
                  <a:cubicBezTo>
                    <a:pt x="1976" y="2736"/>
                    <a:pt x="1946" y="2554"/>
                    <a:pt x="1916" y="2402"/>
                  </a:cubicBezTo>
                  <a:cubicBezTo>
                    <a:pt x="1885" y="2341"/>
                    <a:pt x="1885" y="2280"/>
                    <a:pt x="1855" y="2220"/>
                  </a:cubicBezTo>
                  <a:cubicBezTo>
                    <a:pt x="1855" y="2189"/>
                    <a:pt x="1794" y="2189"/>
                    <a:pt x="1733" y="2159"/>
                  </a:cubicBezTo>
                  <a:cubicBezTo>
                    <a:pt x="1703" y="2159"/>
                    <a:pt x="1703" y="2189"/>
                    <a:pt x="1703" y="2220"/>
                  </a:cubicBezTo>
                  <a:cubicBezTo>
                    <a:pt x="1672" y="2250"/>
                    <a:pt x="1672" y="2311"/>
                    <a:pt x="1642" y="2341"/>
                  </a:cubicBezTo>
                  <a:cubicBezTo>
                    <a:pt x="1612" y="2372"/>
                    <a:pt x="1612" y="2402"/>
                    <a:pt x="1551" y="2432"/>
                  </a:cubicBezTo>
                  <a:cubicBezTo>
                    <a:pt x="1520" y="2463"/>
                    <a:pt x="1429" y="2341"/>
                    <a:pt x="1429" y="2280"/>
                  </a:cubicBezTo>
                  <a:cubicBezTo>
                    <a:pt x="1490" y="1976"/>
                    <a:pt x="1460" y="1672"/>
                    <a:pt x="1551" y="1369"/>
                  </a:cubicBezTo>
                  <a:cubicBezTo>
                    <a:pt x="1612" y="1186"/>
                    <a:pt x="1581" y="1004"/>
                    <a:pt x="1460" y="852"/>
                  </a:cubicBezTo>
                  <a:cubicBezTo>
                    <a:pt x="1338" y="639"/>
                    <a:pt x="1186" y="457"/>
                    <a:pt x="1004" y="274"/>
                  </a:cubicBezTo>
                  <a:cubicBezTo>
                    <a:pt x="943" y="244"/>
                    <a:pt x="912" y="153"/>
                    <a:pt x="882" y="92"/>
                  </a:cubicBezTo>
                  <a:cubicBezTo>
                    <a:pt x="882" y="61"/>
                    <a:pt x="882" y="61"/>
                    <a:pt x="852" y="31"/>
                  </a:cubicBezTo>
                  <a:cubicBezTo>
                    <a:pt x="821" y="1"/>
                    <a:pt x="760" y="1"/>
                    <a:pt x="730" y="31"/>
                  </a:cubicBezTo>
                  <a:cubicBezTo>
                    <a:pt x="730" y="31"/>
                    <a:pt x="700" y="92"/>
                    <a:pt x="700" y="92"/>
                  </a:cubicBezTo>
                  <a:cubicBezTo>
                    <a:pt x="700" y="274"/>
                    <a:pt x="882" y="426"/>
                    <a:pt x="791" y="639"/>
                  </a:cubicBezTo>
                  <a:cubicBezTo>
                    <a:pt x="730" y="761"/>
                    <a:pt x="730" y="882"/>
                    <a:pt x="791" y="1004"/>
                  </a:cubicBezTo>
                  <a:cubicBezTo>
                    <a:pt x="852" y="1217"/>
                    <a:pt x="912" y="1399"/>
                    <a:pt x="943" y="1612"/>
                  </a:cubicBezTo>
                  <a:cubicBezTo>
                    <a:pt x="973" y="1794"/>
                    <a:pt x="1095" y="1976"/>
                    <a:pt x="1004" y="2189"/>
                  </a:cubicBezTo>
                  <a:cubicBezTo>
                    <a:pt x="1004" y="2250"/>
                    <a:pt x="1034" y="2311"/>
                    <a:pt x="1034" y="2402"/>
                  </a:cubicBezTo>
                  <a:cubicBezTo>
                    <a:pt x="1064" y="2463"/>
                    <a:pt x="1095" y="2554"/>
                    <a:pt x="1125" y="2645"/>
                  </a:cubicBezTo>
                  <a:cubicBezTo>
                    <a:pt x="1125" y="2827"/>
                    <a:pt x="1064" y="3040"/>
                    <a:pt x="1004" y="3253"/>
                  </a:cubicBezTo>
                  <a:cubicBezTo>
                    <a:pt x="912" y="3466"/>
                    <a:pt x="821" y="3679"/>
                    <a:pt x="730" y="3861"/>
                  </a:cubicBezTo>
                  <a:cubicBezTo>
                    <a:pt x="700" y="3983"/>
                    <a:pt x="609" y="4074"/>
                    <a:pt x="487" y="4104"/>
                  </a:cubicBezTo>
                  <a:cubicBezTo>
                    <a:pt x="396" y="4135"/>
                    <a:pt x="305" y="4165"/>
                    <a:pt x="183" y="4226"/>
                  </a:cubicBezTo>
                  <a:cubicBezTo>
                    <a:pt x="31" y="4347"/>
                    <a:pt x="1" y="4560"/>
                    <a:pt x="92" y="4712"/>
                  </a:cubicBezTo>
                  <a:cubicBezTo>
                    <a:pt x="213" y="4834"/>
                    <a:pt x="335" y="4925"/>
                    <a:pt x="426" y="5046"/>
                  </a:cubicBezTo>
                  <a:cubicBezTo>
                    <a:pt x="548" y="5138"/>
                    <a:pt x="578" y="5290"/>
                    <a:pt x="548" y="5411"/>
                  </a:cubicBezTo>
                  <a:cubicBezTo>
                    <a:pt x="548" y="5533"/>
                    <a:pt x="517" y="5654"/>
                    <a:pt x="426" y="5745"/>
                  </a:cubicBezTo>
                  <a:cubicBezTo>
                    <a:pt x="305" y="5897"/>
                    <a:pt x="153" y="6049"/>
                    <a:pt x="61" y="6201"/>
                  </a:cubicBezTo>
                  <a:cubicBezTo>
                    <a:pt x="31" y="6262"/>
                    <a:pt x="31" y="6293"/>
                    <a:pt x="61" y="6323"/>
                  </a:cubicBezTo>
                  <a:cubicBezTo>
                    <a:pt x="122" y="6414"/>
                    <a:pt x="213" y="6505"/>
                    <a:pt x="274" y="6566"/>
                  </a:cubicBezTo>
                  <a:cubicBezTo>
                    <a:pt x="335" y="6597"/>
                    <a:pt x="365" y="6597"/>
                    <a:pt x="426" y="6566"/>
                  </a:cubicBezTo>
                  <a:cubicBezTo>
                    <a:pt x="578" y="6505"/>
                    <a:pt x="730" y="6384"/>
                    <a:pt x="852" y="6262"/>
                  </a:cubicBezTo>
                  <a:cubicBezTo>
                    <a:pt x="1095" y="6049"/>
                    <a:pt x="1308" y="5806"/>
                    <a:pt x="1520" y="5563"/>
                  </a:cubicBezTo>
                  <a:cubicBezTo>
                    <a:pt x="1733" y="5381"/>
                    <a:pt x="1855" y="5107"/>
                    <a:pt x="1885" y="4803"/>
                  </a:cubicBezTo>
                  <a:cubicBezTo>
                    <a:pt x="1916" y="4621"/>
                    <a:pt x="2067" y="4499"/>
                    <a:pt x="2219" y="4499"/>
                  </a:cubicBezTo>
                  <a:lnTo>
                    <a:pt x="2371" y="4499"/>
                  </a:lnTo>
                  <a:cubicBezTo>
                    <a:pt x="2402" y="4499"/>
                    <a:pt x="2463" y="4499"/>
                    <a:pt x="2493" y="4469"/>
                  </a:cubicBezTo>
                  <a:cubicBezTo>
                    <a:pt x="2523" y="4256"/>
                    <a:pt x="2706" y="4135"/>
                    <a:pt x="2858" y="4013"/>
                  </a:cubicBezTo>
                  <a:cubicBezTo>
                    <a:pt x="2919" y="3922"/>
                    <a:pt x="2979" y="3861"/>
                    <a:pt x="3010" y="3770"/>
                  </a:cubicBezTo>
                  <a:cubicBezTo>
                    <a:pt x="3040" y="3648"/>
                    <a:pt x="3101" y="3496"/>
                    <a:pt x="3131" y="3375"/>
                  </a:cubicBezTo>
                  <a:cubicBezTo>
                    <a:pt x="3131" y="3314"/>
                    <a:pt x="3101" y="3223"/>
                    <a:pt x="3040" y="31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12"/>
            <p:cNvSpPr/>
            <p:nvPr/>
          </p:nvSpPr>
          <p:spPr>
            <a:xfrm>
              <a:off x="6215800" y="3327800"/>
              <a:ext cx="94275" cy="104900"/>
            </a:xfrm>
            <a:custGeom>
              <a:rect b="b" l="l" r="r" t="t"/>
              <a:pathLst>
                <a:path extrusionOk="0" h="4196" w="3771">
                  <a:moveTo>
                    <a:pt x="305" y="1794"/>
                  </a:moveTo>
                  <a:cubicBezTo>
                    <a:pt x="275" y="1977"/>
                    <a:pt x="244" y="2129"/>
                    <a:pt x="183" y="2250"/>
                  </a:cubicBezTo>
                  <a:cubicBezTo>
                    <a:pt x="123" y="2372"/>
                    <a:pt x="92" y="2463"/>
                    <a:pt x="31" y="2585"/>
                  </a:cubicBezTo>
                  <a:cubicBezTo>
                    <a:pt x="1" y="2706"/>
                    <a:pt x="31" y="2858"/>
                    <a:pt x="153" y="2949"/>
                  </a:cubicBezTo>
                  <a:cubicBezTo>
                    <a:pt x="183" y="3010"/>
                    <a:pt x="244" y="3040"/>
                    <a:pt x="305" y="3071"/>
                  </a:cubicBezTo>
                  <a:cubicBezTo>
                    <a:pt x="427" y="3162"/>
                    <a:pt x="457" y="3314"/>
                    <a:pt x="427" y="3466"/>
                  </a:cubicBezTo>
                  <a:cubicBezTo>
                    <a:pt x="366" y="3588"/>
                    <a:pt x="335" y="3770"/>
                    <a:pt x="335" y="3922"/>
                  </a:cubicBezTo>
                  <a:cubicBezTo>
                    <a:pt x="335" y="3983"/>
                    <a:pt x="366" y="4044"/>
                    <a:pt x="427" y="4104"/>
                  </a:cubicBezTo>
                  <a:cubicBezTo>
                    <a:pt x="548" y="4195"/>
                    <a:pt x="730" y="4195"/>
                    <a:pt x="852" y="4135"/>
                  </a:cubicBezTo>
                  <a:cubicBezTo>
                    <a:pt x="974" y="4074"/>
                    <a:pt x="943" y="3983"/>
                    <a:pt x="943" y="3892"/>
                  </a:cubicBezTo>
                  <a:cubicBezTo>
                    <a:pt x="943" y="3466"/>
                    <a:pt x="1034" y="3071"/>
                    <a:pt x="1065" y="2676"/>
                  </a:cubicBezTo>
                  <a:cubicBezTo>
                    <a:pt x="1065" y="2645"/>
                    <a:pt x="1126" y="2615"/>
                    <a:pt x="1156" y="2615"/>
                  </a:cubicBezTo>
                  <a:cubicBezTo>
                    <a:pt x="1217" y="2615"/>
                    <a:pt x="1247" y="2645"/>
                    <a:pt x="1247" y="2676"/>
                  </a:cubicBezTo>
                  <a:cubicBezTo>
                    <a:pt x="1217" y="2888"/>
                    <a:pt x="1278" y="3132"/>
                    <a:pt x="1460" y="3284"/>
                  </a:cubicBezTo>
                  <a:cubicBezTo>
                    <a:pt x="1521" y="3344"/>
                    <a:pt x="1490" y="3466"/>
                    <a:pt x="1521" y="3557"/>
                  </a:cubicBezTo>
                  <a:cubicBezTo>
                    <a:pt x="1582" y="3709"/>
                    <a:pt x="1642" y="3740"/>
                    <a:pt x="1825" y="3740"/>
                  </a:cubicBezTo>
                  <a:cubicBezTo>
                    <a:pt x="1886" y="3740"/>
                    <a:pt x="1916" y="3740"/>
                    <a:pt x="1977" y="3740"/>
                  </a:cubicBezTo>
                  <a:lnTo>
                    <a:pt x="2007" y="3740"/>
                  </a:lnTo>
                  <a:cubicBezTo>
                    <a:pt x="2007" y="3740"/>
                    <a:pt x="2007" y="3740"/>
                    <a:pt x="1977" y="3770"/>
                  </a:cubicBezTo>
                  <a:lnTo>
                    <a:pt x="1977" y="3770"/>
                  </a:lnTo>
                  <a:cubicBezTo>
                    <a:pt x="2007" y="3922"/>
                    <a:pt x="2007" y="4044"/>
                    <a:pt x="2189" y="4074"/>
                  </a:cubicBezTo>
                  <a:cubicBezTo>
                    <a:pt x="2189" y="4074"/>
                    <a:pt x="2220" y="4104"/>
                    <a:pt x="2250" y="4104"/>
                  </a:cubicBezTo>
                  <a:cubicBezTo>
                    <a:pt x="2341" y="4165"/>
                    <a:pt x="2463" y="4135"/>
                    <a:pt x="2524" y="4013"/>
                  </a:cubicBezTo>
                  <a:cubicBezTo>
                    <a:pt x="2554" y="3831"/>
                    <a:pt x="2554" y="3648"/>
                    <a:pt x="2554" y="3466"/>
                  </a:cubicBezTo>
                  <a:cubicBezTo>
                    <a:pt x="2524" y="3375"/>
                    <a:pt x="2493" y="3314"/>
                    <a:pt x="2402" y="3253"/>
                  </a:cubicBezTo>
                  <a:cubicBezTo>
                    <a:pt x="2341" y="3253"/>
                    <a:pt x="2281" y="3192"/>
                    <a:pt x="2220" y="3162"/>
                  </a:cubicBezTo>
                  <a:cubicBezTo>
                    <a:pt x="2129" y="3101"/>
                    <a:pt x="2098" y="3010"/>
                    <a:pt x="2129" y="2919"/>
                  </a:cubicBezTo>
                  <a:cubicBezTo>
                    <a:pt x="2159" y="2828"/>
                    <a:pt x="2129" y="2706"/>
                    <a:pt x="2038" y="2615"/>
                  </a:cubicBezTo>
                  <a:cubicBezTo>
                    <a:pt x="1977" y="2493"/>
                    <a:pt x="1886" y="2372"/>
                    <a:pt x="1794" y="2281"/>
                  </a:cubicBezTo>
                  <a:cubicBezTo>
                    <a:pt x="1764" y="2220"/>
                    <a:pt x="1794" y="2129"/>
                    <a:pt x="1855" y="2098"/>
                  </a:cubicBezTo>
                  <a:lnTo>
                    <a:pt x="2189" y="1855"/>
                  </a:lnTo>
                  <a:cubicBezTo>
                    <a:pt x="2281" y="1825"/>
                    <a:pt x="2372" y="1825"/>
                    <a:pt x="2463" y="1855"/>
                  </a:cubicBezTo>
                  <a:cubicBezTo>
                    <a:pt x="2524" y="1885"/>
                    <a:pt x="2585" y="1885"/>
                    <a:pt x="2645" y="1855"/>
                  </a:cubicBezTo>
                  <a:cubicBezTo>
                    <a:pt x="2676" y="1855"/>
                    <a:pt x="2737" y="1825"/>
                    <a:pt x="2767" y="1794"/>
                  </a:cubicBezTo>
                  <a:cubicBezTo>
                    <a:pt x="2767" y="1673"/>
                    <a:pt x="2797" y="1551"/>
                    <a:pt x="2767" y="1399"/>
                  </a:cubicBezTo>
                  <a:cubicBezTo>
                    <a:pt x="2767" y="1369"/>
                    <a:pt x="2737" y="1338"/>
                    <a:pt x="2706" y="1308"/>
                  </a:cubicBezTo>
                  <a:cubicBezTo>
                    <a:pt x="2615" y="1308"/>
                    <a:pt x="2524" y="1308"/>
                    <a:pt x="2433" y="1308"/>
                  </a:cubicBezTo>
                  <a:cubicBezTo>
                    <a:pt x="2250" y="1369"/>
                    <a:pt x="2098" y="1399"/>
                    <a:pt x="1916" y="1429"/>
                  </a:cubicBezTo>
                  <a:cubicBezTo>
                    <a:pt x="1703" y="1429"/>
                    <a:pt x="1490" y="1521"/>
                    <a:pt x="1369" y="1673"/>
                  </a:cubicBezTo>
                  <a:cubicBezTo>
                    <a:pt x="1338" y="1673"/>
                    <a:pt x="1278" y="1673"/>
                    <a:pt x="1247" y="1673"/>
                  </a:cubicBezTo>
                  <a:cubicBezTo>
                    <a:pt x="1034" y="1581"/>
                    <a:pt x="913" y="1429"/>
                    <a:pt x="852" y="1217"/>
                  </a:cubicBezTo>
                  <a:cubicBezTo>
                    <a:pt x="822" y="1004"/>
                    <a:pt x="974" y="791"/>
                    <a:pt x="1186" y="761"/>
                  </a:cubicBezTo>
                  <a:cubicBezTo>
                    <a:pt x="1673" y="730"/>
                    <a:pt x="2189" y="761"/>
                    <a:pt x="2676" y="822"/>
                  </a:cubicBezTo>
                  <a:cubicBezTo>
                    <a:pt x="3132" y="913"/>
                    <a:pt x="3557" y="670"/>
                    <a:pt x="3740" y="274"/>
                  </a:cubicBezTo>
                  <a:cubicBezTo>
                    <a:pt x="3770" y="214"/>
                    <a:pt x="3770" y="122"/>
                    <a:pt x="3709" y="92"/>
                  </a:cubicBezTo>
                  <a:cubicBezTo>
                    <a:pt x="3679" y="31"/>
                    <a:pt x="3557" y="1"/>
                    <a:pt x="3527" y="31"/>
                  </a:cubicBezTo>
                  <a:cubicBezTo>
                    <a:pt x="3497" y="92"/>
                    <a:pt x="3375" y="183"/>
                    <a:pt x="3284" y="274"/>
                  </a:cubicBezTo>
                  <a:cubicBezTo>
                    <a:pt x="3132" y="396"/>
                    <a:pt x="2949" y="457"/>
                    <a:pt x="2767" y="426"/>
                  </a:cubicBezTo>
                  <a:cubicBezTo>
                    <a:pt x="2493" y="366"/>
                    <a:pt x="2220" y="366"/>
                    <a:pt x="1977" y="335"/>
                  </a:cubicBezTo>
                  <a:cubicBezTo>
                    <a:pt x="1794" y="305"/>
                    <a:pt x="1612" y="214"/>
                    <a:pt x="1430" y="214"/>
                  </a:cubicBezTo>
                  <a:cubicBezTo>
                    <a:pt x="1247" y="214"/>
                    <a:pt x="1126" y="487"/>
                    <a:pt x="913" y="487"/>
                  </a:cubicBezTo>
                  <a:cubicBezTo>
                    <a:pt x="882" y="487"/>
                    <a:pt x="852" y="487"/>
                    <a:pt x="852" y="518"/>
                  </a:cubicBezTo>
                  <a:cubicBezTo>
                    <a:pt x="730" y="578"/>
                    <a:pt x="639" y="700"/>
                    <a:pt x="609" y="852"/>
                  </a:cubicBezTo>
                  <a:cubicBezTo>
                    <a:pt x="609" y="913"/>
                    <a:pt x="609" y="1034"/>
                    <a:pt x="579" y="1095"/>
                  </a:cubicBezTo>
                  <a:cubicBezTo>
                    <a:pt x="579" y="1186"/>
                    <a:pt x="548" y="1278"/>
                    <a:pt x="487" y="1369"/>
                  </a:cubicBezTo>
                  <a:cubicBezTo>
                    <a:pt x="396" y="1490"/>
                    <a:pt x="305" y="1642"/>
                    <a:pt x="305" y="1794"/>
                  </a:cubicBezTo>
                  <a:close/>
                  <a:moveTo>
                    <a:pt x="2098" y="3588"/>
                  </a:moveTo>
                  <a:lnTo>
                    <a:pt x="2129" y="3588"/>
                  </a:lnTo>
                  <a:cubicBezTo>
                    <a:pt x="2159" y="3527"/>
                    <a:pt x="2220" y="3496"/>
                    <a:pt x="2281" y="3496"/>
                  </a:cubicBezTo>
                  <a:cubicBezTo>
                    <a:pt x="2311" y="3496"/>
                    <a:pt x="2341" y="3527"/>
                    <a:pt x="2311" y="3588"/>
                  </a:cubicBezTo>
                  <a:cubicBezTo>
                    <a:pt x="2311" y="3588"/>
                    <a:pt x="2281" y="3618"/>
                    <a:pt x="2281" y="3618"/>
                  </a:cubicBezTo>
                  <a:lnTo>
                    <a:pt x="2129" y="3588"/>
                  </a:lnTo>
                  <a:lnTo>
                    <a:pt x="2129" y="3588"/>
                  </a:lnTo>
                  <a:cubicBezTo>
                    <a:pt x="2129" y="3588"/>
                    <a:pt x="2098" y="3588"/>
                    <a:pt x="2098" y="3588"/>
                  </a:cubicBezTo>
                  <a:cubicBezTo>
                    <a:pt x="2098" y="3588"/>
                    <a:pt x="2098" y="3588"/>
                    <a:pt x="2098" y="358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12"/>
            <p:cNvSpPr/>
            <p:nvPr/>
          </p:nvSpPr>
          <p:spPr>
            <a:xfrm>
              <a:off x="6030400" y="3433425"/>
              <a:ext cx="138325" cy="44100"/>
            </a:xfrm>
            <a:custGeom>
              <a:rect b="b" l="l" r="r" t="t"/>
              <a:pathLst>
                <a:path extrusionOk="0" h="1764" w="5533">
                  <a:moveTo>
                    <a:pt x="3830" y="1521"/>
                  </a:moveTo>
                  <a:cubicBezTo>
                    <a:pt x="4104" y="1521"/>
                    <a:pt x="4377" y="1581"/>
                    <a:pt x="4621" y="1703"/>
                  </a:cubicBezTo>
                  <a:cubicBezTo>
                    <a:pt x="4712" y="1764"/>
                    <a:pt x="4833" y="1733"/>
                    <a:pt x="4925" y="1673"/>
                  </a:cubicBezTo>
                  <a:cubicBezTo>
                    <a:pt x="4985" y="1612"/>
                    <a:pt x="5046" y="1612"/>
                    <a:pt x="5107" y="1642"/>
                  </a:cubicBezTo>
                  <a:cubicBezTo>
                    <a:pt x="5198" y="1642"/>
                    <a:pt x="5289" y="1673"/>
                    <a:pt x="5380" y="1673"/>
                  </a:cubicBezTo>
                  <a:cubicBezTo>
                    <a:pt x="5472" y="1673"/>
                    <a:pt x="5532" y="1581"/>
                    <a:pt x="5532" y="1490"/>
                  </a:cubicBezTo>
                  <a:cubicBezTo>
                    <a:pt x="5532" y="1429"/>
                    <a:pt x="5472" y="1338"/>
                    <a:pt x="5411" y="1338"/>
                  </a:cubicBezTo>
                  <a:cubicBezTo>
                    <a:pt x="5168" y="1369"/>
                    <a:pt x="4925" y="1277"/>
                    <a:pt x="4742" y="1126"/>
                  </a:cubicBezTo>
                  <a:cubicBezTo>
                    <a:pt x="4712" y="1095"/>
                    <a:pt x="4651" y="1095"/>
                    <a:pt x="4621" y="1095"/>
                  </a:cubicBezTo>
                  <a:lnTo>
                    <a:pt x="4347" y="1095"/>
                  </a:lnTo>
                  <a:cubicBezTo>
                    <a:pt x="4286" y="1095"/>
                    <a:pt x="4225" y="1065"/>
                    <a:pt x="4195" y="1004"/>
                  </a:cubicBezTo>
                  <a:cubicBezTo>
                    <a:pt x="4165" y="974"/>
                    <a:pt x="4195" y="913"/>
                    <a:pt x="4317" y="882"/>
                  </a:cubicBezTo>
                  <a:cubicBezTo>
                    <a:pt x="4347" y="882"/>
                    <a:pt x="4408" y="882"/>
                    <a:pt x="4438" y="882"/>
                  </a:cubicBezTo>
                  <a:cubicBezTo>
                    <a:pt x="4499" y="852"/>
                    <a:pt x="4590" y="852"/>
                    <a:pt x="4590" y="761"/>
                  </a:cubicBezTo>
                  <a:cubicBezTo>
                    <a:pt x="4590" y="700"/>
                    <a:pt x="4469" y="700"/>
                    <a:pt x="4408" y="670"/>
                  </a:cubicBezTo>
                  <a:cubicBezTo>
                    <a:pt x="4134" y="670"/>
                    <a:pt x="3891" y="639"/>
                    <a:pt x="3618" y="548"/>
                  </a:cubicBezTo>
                  <a:cubicBezTo>
                    <a:pt x="3496" y="518"/>
                    <a:pt x="3374" y="457"/>
                    <a:pt x="3253" y="396"/>
                  </a:cubicBezTo>
                  <a:cubicBezTo>
                    <a:pt x="3070" y="305"/>
                    <a:pt x="2858" y="335"/>
                    <a:pt x="2766" y="518"/>
                  </a:cubicBezTo>
                  <a:cubicBezTo>
                    <a:pt x="2706" y="578"/>
                    <a:pt x="2614" y="609"/>
                    <a:pt x="2523" y="609"/>
                  </a:cubicBezTo>
                  <a:cubicBezTo>
                    <a:pt x="2402" y="609"/>
                    <a:pt x="2311" y="578"/>
                    <a:pt x="2189" y="578"/>
                  </a:cubicBezTo>
                  <a:cubicBezTo>
                    <a:pt x="1976" y="578"/>
                    <a:pt x="1794" y="487"/>
                    <a:pt x="1672" y="335"/>
                  </a:cubicBezTo>
                  <a:cubicBezTo>
                    <a:pt x="1459" y="153"/>
                    <a:pt x="1216" y="62"/>
                    <a:pt x="973" y="92"/>
                  </a:cubicBezTo>
                  <a:cubicBezTo>
                    <a:pt x="730" y="92"/>
                    <a:pt x="487" y="1"/>
                    <a:pt x="244" y="1"/>
                  </a:cubicBezTo>
                  <a:cubicBezTo>
                    <a:pt x="213" y="183"/>
                    <a:pt x="152" y="335"/>
                    <a:pt x="31" y="487"/>
                  </a:cubicBezTo>
                  <a:cubicBezTo>
                    <a:pt x="0" y="548"/>
                    <a:pt x="31" y="609"/>
                    <a:pt x="92" y="639"/>
                  </a:cubicBezTo>
                  <a:cubicBezTo>
                    <a:pt x="244" y="700"/>
                    <a:pt x="426" y="730"/>
                    <a:pt x="487" y="882"/>
                  </a:cubicBezTo>
                  <a:cubicBezTo>
                    <a:pt x="548" y="943"/>
                    <a:pt x="639" y="1004"/>
                    <a:pt x="730" y="1004"/>
                  </a:cubicBezTo>
                  <a:cubicBezTo>
                    <a:pt x="912" y="1004"/>
                    <a:pt x="1064" y="1034"/>
                    <a:pt x="1247" y="1126"/>
                  </a:cubicBezTo>
                  <a:cubicBezTo>
                    <a:pt x="1368" y="1186"/>
                    <a:pt x="1490" y="1217"/>
                    <a:pt x="1611" y="1186"/>
                  </a:cubicBezTo>
                  <a:cubicBezTo>
                    <a:pt x="1915" y="1156"/>
                    <a:pt x="2219" y="1186"/>
                    <a:pt x="2462" y="1338"/>
                  </a:cubicBezTo>
                  <a:cubicBezTo>
                    <a:pt x="2736" y="1460"/>
                    <a:pt x="3040" y="1521"/>
                    <a:pt x="3314" y="1521"/>
                  </a:cubicBezTo>
                  <a:cubicBezTo>
                    <a:pt x="3526" y="1521"/>
                    <a:pt x="3678" y="1551"/>
                    <a:pt x="3830" y="15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12"/>
            <p:cNvSpPr/>
            <p:nvPr/>
          </p:nvSpPr>
          <p:spPr>
            <a:xfrm>
              <a:off x="6480250" y="4044375"/>
              <a:ext cx="54750" cy="67675"/>
            </a:xfrm>
            <a:custGeom>
              <a:rect b="b" l="l" r="r" t="t"/>
              <a:pathLst>
                <a:path extrusionOk="0" h="2707" w="2190">
                  <a:moveTo>
                    <a:pt x="1916" y="305"/>
                  </a:moveTo>
                  <a:cubicBezTo>
                    <a:pt x="1703" y="335"/>
                    <a:pt x="1460" y="366"/>
                    <a:pt x="1247" y="426"/>
                  </a:cubicBezTo>
                  <a:cubicBezTo>
                    <a:pt x="1065" y="487"/>
                    <a:pt x="882" y="457"/>
                    <a:pt x="761" y="305"/>
                  </a:cubicBezTo>
                  <a:cubicBezTo>
                    <a:pt x="639" y="214"/>
                    <a:pt x="548" y="153"/>
                    <a:pt x="426" y="62"/>
                  </a:cubicBezTo>
                  <a:cubicBezTo>
                    <a:pt x="365" y="31"/>
                    <a:pt x="305" y="1"/>
                    <a:pt x="244" y="31"/>
                  </a:cubicBezTo>
                  <a:cubicBezTo>
                    <a:pt x="183" y="31"/>
                    <a:pt x="92" y="123"/>
                    <a:pt x="92" y="214"/>
                  </a:cubicBezTo>
                  <a:cubicBezTo>
                    <a:pt x="92" y="305"/>
                    <a:pt x="92" y="305"/>
                    <a:pt x="92" y="366"/>
                  </a:cubicBezTo>
                  <a:cubicBezTo>
                    <a:pt x="122" y="761"/>
                    <a:pt x="92" y="1156"/>
                    <a:pt x="1" y="1551"/>
                  </a:cubicBezTo>
                  <a:cubicBezTo>
                    <a:pt x="1" y="1612"/>
                    <a:pt x="1" y="1673"/>
                    <a:pt x="1" y="1733"/>
                  </a:cubicBezTo>
                  <a:cubicBezTo>
                    <a:pt x="1" y="1855"/>
                    <a:pt x="61" y="2068"/>
                    <a:pt x="92" y="2311"/>
                  </a:cubicBezTo>
                  <a:cubicBezTo>
                    <a:pt x="122" y="2524"/>
                    <a:pt x="305" y="2645"/>
                    <a:pt x="517" y="2676"/>
                  </a:cubicBezTo>
                  <a:cubicBezTo>
                    <a:pt x="548" y="2706"/>
                    <a:pt x="609" y="2706"/>
                    <a:pt x="639" y="2676"/>
                  </a:cubicBezTo>
                  <a:cubicBezTo>
                    <a:pt x="730" y="2615"/>
                    <a:pt x="821" y="2554"/>
                    <a:pt x="913" y="2463"/>
                  </a:cubicBezTo>
                  <a:cubicBezTo>
                    <a:pt x="1004" y="2341"/>
                    <a:pt x="1156" y="2311"/>
                    <a:pt x="1277" y="2341"/>
                  </a:cubicBezTo>
                  <a:cubicBezTo>
                    <a:pt x="1369" y="2341"/>
                    <a:pt x="1460" y="2311"/>
                    <a:pt x="1490" y="2220"/>
                  </a:cubicBezTo>
                  <a:cubicBezTo>
                    <a:pt x="1551" y="1916"/>
                    <a:pt x="1672" y="1673"/>
                    <a:pt x="1885" y="1460"/>
                  </a:cubicBezTo>
                  <a:cubicBezTo>
                    <a:pt x="1916" y="1399"/>
                    <a:pt x="1916" y="1369"/>
                    <a:pt x="1916" y="1308"/>
                  </a:cubicBezTo>
                  <a:cubicBezTo>
                    <a:pt x="1976" y="1095"/>
                    <a:pt x="2037" y="882"/>
                    <a:pt x="2098" y="670"/>
                  </a:cubicBezTo>
                  <a:cubicBezTo>
                    <a:pt x="2098" y="639"/>
                    <a:pt x="2098" y="578"/>
                    <a:pt x="2128" y="548"/>
                  </a:cubicBezTo>
                  <a:cubicBezTo>
                    <a:pt x="2189" y="396"/>
                    <a:pt x="2068" y="244"/>
                    <a:pt x="1916" y="30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12"/>
            <p:cNvSpPr/>
            <p:nvPr/>
          </p:nvSpPr>
          <p:spPr>
            <a:xfrm>
              <a:off x="6262175" y="3200150"/>
              <a:ext cx="68400" cy="66125"/>
            </a:xfrm>
            <a:custGeom>
              <a:rect b="b" l="l" r="r" t="t"/>
              <a:pathLst>
                <a:path extrusionOk="0" h="2645" w="2736">
                  <a:moveTo>
                    <a:pt x="2006" y="31"/>
                  </a:moveTo>
                  <a:cubicBezTo>
                    <a:pt x="1976" y="31"/>
                    <a:pt x="1976" y="61"/>
                    <a:pt x="1976" y="92"/>
                  </a:cubicBezTo>
                  <a:cubicBezTo>
                    <a:pt x="1945" y="213"/>
                    <a:pt x="1915" y="335"/>
                    <a:pt x="1854" y="456"/>
                  </a:cubicBezTo>
                  <a:cubicBezTo>
                    <a:pt x="1763" y="578"/>
                    <a:pt x="1672" y="639"/>
                    <a:pt x="1550" y="730"/>
                  </a:cubicBezTo>
                  <a:cubicBezTo>
                    <a:pt x="1490" y="791"/>
                    <a:pt x="1459" y="821"/>
                    <a:pt x="1398" y="882"/>
                  </a:cubicBezTo>
                  <a:cubicBezTo>
                    <a:pt x="1368" y="912"/>
                    <a:pt x="1307" y="973"/>
                    <a:pt x="1246" y="1003"/>
                  </a:cubicBezTo>
                  <a:cubicBezTo>
                    <a:pt x="1186" y="1064"/>
                    <a:pt x="1125" y="1003"/>
                    <a:pt x="1094" y="973"/>
                  </a:cubicBezTo>
                  <a:cubicBezTo>
                    <a:pt x="942" y="791"/>
                    <a:pt x="851" y="730"/>
                    <a:pt x="638" y="973"/>
                  </a:cubicBezTo>
                  <a:cubicBezTo>
                    <a:pt x="517" y="1064"/>
                    <a:pt x="395" y="1155"/>
                    <a:pt x="243" y="1216"/>
                  </a:cubicBezTo>
                  <a:cubicBezTo>
                    <a:pt x="91" y="1307"/>
                    <a:pt x="0" y="1459"/>
                    <a:pt x="31" y="1642"/>
                  </a:cubicBezTo>
                  <a:cubicBezTo>
                    <a:pt x="31" y="1642"/>
                    <a:pt x="31" y="1672"/>
                    <a:pt x="31" y="1672"/>
                  </a:cubicBezTo>
                  <a:cubicBezTo>
                    <a:pt x="31" y="1733"/>
                    <a:pt x="31" y="1763"/>
                    <a:pt x="61" y="1794"/>
                  </a:cubicBezTo>
                  <a:cubicBezTo>
                    <a:pt x="122" y="1824"/>
                    <a:pt x="152" y="1794"/>
                    <a:pt x="183" y="1763"/>
                  </a:cubicBezTo>
                  <a:cubicBezTo>
                    <a:pt x="274" y="1703"/>
                    <a:pt x="334" y="1642"/>
                    <a:pt x="395" y="1581"/>
                  </a:cubicBezTo>
                  <a:cubicBezTo>
                    <a:pt x="578" y="1611"/>
                    <a:pt x="790" y="1611"/>
                    <a:pt x="973" y="1551"/>
                  </a:cubicBezTo>
                  <a:cubicBezTo>
                    <a:pt x="1034" y="1520"/>
                    <a:pt x="1186" y="1642"/>
                    <a:pt x="1186" y="1703"/>
                  </a:cubicBezTo>
                  <a:cubicBezTo>
                    <a:pt x="1186" y="1763"/>
                    <a:pt x="1186" y="1885"/>
                    <a:pt x="1186" y="1976"/>
                  </a:cubicBezTo>
                  <a:cubicBezTo>
                    <a:pt x="1186" y="2250"/>
                    <a:pt x="1368" y="2493"/>
                    <a:pt x="1642" y="2554"/>
                  </a:cubicBezTo>
                  <a:cubicBezTo>
                    <a:pt x="1763" y="2614"/>
                    <a:pt x="1885" y="2614"/>
                    <a:pt x="1976" y="2645"/>
                  </a:cubicBezTo>
                  <a:cubicBezTo>
                    <a:pt x="2067" y="2614"/>
                    <a:pt x="2128" y="2584"/>
                    <a:pt x="2158" y="2554"/>
                  </a:cubicBezTo>
                  <a:cubicBezTo>
                    <a:pt x="2219" y="2493"/>
                    <a:pt x="2249" y="2371"/>
                    <a:pt x="2219" y="2280"/>
                  </a:cubicBezTo>
                  <a:cubicBezTo>
                    <a:pt x="2189" y="2159"/>
                    <a:pt x="2097" y="2037"/>
                    <a:pt x="2158" y="1915"/>
                  </a:cubicBezTo>
                  <a:cubicBezTo>
                    <a:pt x="2158" y="1885"/>
                    <a:pt x="2219" y="1855"/>
                    <a:pt x="2249" y="1855"/>
                  </a:cubicBezTo>
                  <a:cubicBezTo>
                    <a:pt x="2280" y="1855"/>
                    <a:pt x="2310" y="1915"/>
                    <a:pt x="2341" y="1946"/>
                  </a:cubicBezTo>
                  <a:cubicBezTo>
                    <a:pt x="2432" y="2067"/>
                    <a:pt x="2432" y="2067"/>
                    <a:pt x="2523" y="1976"/>
                  </a:cubicBezTo>
                  <a:cubicBezTo>
                    <a:pt x="2675" y="1855"/>
                    <a:pt x="2736" y="1672"/>
                    <a:pt x="2675" y="1490"/>
                  </a:cubicBezTo>
                  <a:cubicBezTo>
                    <a:pt x="2614" y="1277"/>
                    <a:pt x="2553" y="1064"/>
                    <a:pt x="2523" y="821"/>
                  </a:cubicBezTo>
                  <a:cubicBezTo>
                    <a:pt x="2493" y="700"/>
                    <a:pt x="2432" y="578"/>
                    <a:pt x="2341" y="487"/>
                  </a:cubicBezTo>
                  <a:cubicBezTo>
                    <a:pt x="2219" y="396"/>
                    <a:pt x="2128" y="244"/>
                    <a:pt x="2067" y="92"/>
                  </a:cubicBezTo>
                  <a:cubicBezTo>
                    <a:pt x="2067" y="61"/>
                    <a:pt x="2037" y="0"/>
                    <a:pt x="2006"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12"/>
            <p:cNvSpPr/>
            <p:nvPr/>
          </p:nvSpPr>
          <p:spPr>
            <a:xfrm>
              <a:off x="6636025" y="3411400"/>
              <a:ext cx="60075" cy="34225"/>
            </a:xfrm>
            <a:custGeom>
              <a:rect b="b" l="l" r="r" t="t"/>
              <a:pathLst>
                <a:path extrusionOk="0" h="1369" w="2403">
                  <a:moveTo>
                    <a:pt x="2189" y="61"/>
                  </a:moveTo>
                  <a:cubicBezTo>
                    <a:pt x="2037" y="0"/>
                    <a:pt x="1855" y="92"/>
                    <a:pt x="1825" y="274"/>
                  </a:cubicBezTo>
                  <a:cubicBezTo>
                    <a:pt x="1764" y="487"/>
                    <a:pt x="1581" y="639"/>
                    <a:pt x="1369" y="730"/>
                  </a:cubicBezTo>
                  <a:cubicBezTo>
                    <a:pt x="1247" y="760"/>
                    <a:pt x="1095" y="730"/>
                    <a:pt x="1034" y="639"/>
                  </a:cubicBezTo>
                  <a:lnTo>
                    <a:pt x="1034" y="608"/>
                  </a:lnTo>
                  <a:lnTo>
                    <a:pt x="1034" y="608"/>
                  </a:lnTo>
                  <a:lnTo>
                    <a:pt x="1034" y="608"/>
                  </a:lnTo>
                  <a:cubicBezTo>
                    <a:pt x="822" y="669"/>
                    <a:pt x="578" y="730"/>
                    <a:pt x="366" y="730"/>
                  </a:cubicBezTo>
                  <a:cubicBezTo>
                    <a:pt x="305" y="700"/>
                    <a:pt x="274" y="700"/>
                    <a:pt x="214" y="730"/>
                  </a:cubicBezTo>
                  <a:cubicBezTo>
                    <a:pt x="183" y="730"/>
                    <a:pt x="153" y="730"/>
                    <a:pt x="92" y="730"/>
                  </a:cubicBezTo>
                  <a:cubicBezTo>
                    <a:pt x="62" y="760"/>
                    <a:pt x="31" y="791"/>
                    <a:pt x="1" y="821"/>
                  </a:cubicBezTo>
                  <a:cubicBezTo>
                    <a:pt x="1" y="882"/>
                    <a:pt x="1" y="912"/>
                    <a:pt x="31" y="943"/>
                  </a:cubicBezTo>
                  <a:cubicBezTo>
                    <a:pt x="426" y="1247"/>
                    <a:pt x="943" y="1368"/>
                    <a:pt x="1429" y="1247"/>
                  </a:cubicBezTo>
                  <a:cubicBezTo>
                    <a:pt x="1460" y="1247"/>
                    <a:pt x="1521" y="1216"/>
                    <a:pt x="1551" y="1186"/>
                  </a:cubicBezTo>
                  <a:cubicBezTo>
                    <a:pt x="1733" y="1095"/>
                    <a:pt x="1885" y="882"/>
                    <a:pt x="2098" y="821"/>
                  </a:cubicBezTo>
                  <a:cubicBezTo>
                    <a:pt x="2129" y="791"/>
                    <a:pt x="2159" y="760"/>
                    <a:pt x="2159" y="700"/>
                  </a:cubicBezTo>
                  <a:cubicBezTo>
                    <a:pt x="2159" y="548"/>
                    <a:pt x="2280" y="487"/>
                    <a:pt x="2341" y="365"/>
                  </a:cubicBezTo>
                  <a:cubicBezTo>
                    <a:pt x="2402" y="244"/>
                    <a:pt x="2341" y="92"/>
                    <a:pt x="2189"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12"/>
            <p:cNvSpPr/>
            <p:nvPr/>
          </p:nvSpPr>
          <p:spPr>
            <a:xfrm>
              <a:off x="6278875" y="3473700"/>
              <a:ext cx="51700" cy="29675"/>
            </a:xfrm>
            <a:custGeom>
              <a:rect b="b" l="l" r="r" t="t"/>
              <a:pathLst>
                <a:path extrusionOk="0" h="1187" w="2068">
                  <a:moveTo>
                    <a:pt x="183" y="1156"/>
                  </a:moveTo>
                  <a:cubicBezTo>
                    <a:pt x="426" y="1125"/>
                    <a:pt x="670" y="1004"/>
                    <a:pt x="852" y="822"/>
                  </a:cubicBezTo>
                  <a:cubicBezTo>
                    <a:pt x="1034" y="639"/>
                    <a:pt x="1277" y="487"/>
                    <a:pt x="1551" y="457"/>
                  </a:cubicBezTo>
                  <a:cubicBezTo>
                    <a:pt x="1673" y="426"/>
                    <a:pt x="1764" y="396"/>
                    <a:pt x="1885" y="335"/>
                  </a:cubicBezTo>
                  <a:cubicBezTo>
                    <a:pt x="1946" y="274"/>
                    <a:pt x="2037" y="244"/>
                    <a:pt x="2068" y="153"/>
                  </a:cubicBezTo>
                  <a:cubicBezTo>
                    <a:pt x="2068" y="31"/>
                    <a:pt x="1977" y="31"/>
                    <a:pt x="1825" y="31"/>
                  </a:cubicBezTo>
                  <a:cubicBezTo>
                    <a:pt x="1460" y="1"/>
                    <a:pt x="1095" y="92"/>
                    <a:pt x="791" y="274"/>
                  </a:cubicBezTo>
                  <a:cubicBezTo>
                    <a:pt x="700" y="335"/>
                    <a:pt x="578" y="335"/>
                    <a:pt x="487" y="396"/>
                  </a:cubicBezTo>
                  <a:cubicBezTo>
                    <a:pt x="366" y="457"/>
                    <a:pt x="274" y="518"/>
                    <a:pt x="214" y="609"/>
                  </a:cubicBezTo>
                  <a:cubicBezTo>
                    <a:pt x="92" y="761"/>
                    <a:pt x="1" y="943"/>
                    <a:pt x="1" y="1156"/>
                  </a:cubicBezTo>
                  <a:cubicBezTo>
                    <a:pt x="62" y="1156"/>
                    <a:pt x="122" y="1186"/>
                    <a:pt x="183" y="115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12"/>
            <p:cNvSpPr/>
            <p:nvPr/>
          </p:nvSpPr>
          <p:spPr>
            <a:xfrm>
              <a:off x="6293325" y="3160625"/>
              <a:ext cx="19025" cy="38025"/>
            </a:xfrm>
            <a:custGeom>
              <a:rect b="b" l="l" r="r" t="t"/>
              <a:pathLst>
                <a:path extrusionOk="0" h="1521" w="761">
                  <a:moveTo>
                    <a:pt x="152" y="62"/>
                  </a:moveTo>
                  <a:cubicBezTo>
                    <a:pt x="61" y="92"/>
                    <a:pt x="0" y="183"/>
                    <a:pt x="31" y="274"/>
                  </a:cubicBezTo>
                  <a:lnTo>
                    <a:pt x="152" y="578"/>
                  </a:lnTo>
                  <a:lnTo>
                    <a:pt x="152" y="578"/>
                  </a:lnTo>
                  <a:lnTo>
                    <a:pt x="152" y="578"/>
                  </a:lnTo>
                  <a:lnTo>
                    <a:pt x="152" y="609"/>
                  </a:lnTo>
                  <a:cubicBezTo>
                    <a:pt x="183" y="609"/>
                    <a:pt x="213" y="639"/>
                    <a:pt x="244" y="670"/>
                  </a:cubicBezTo>
                  <a:cubicBezTo>
                    <a:pt x="244" y="670"/>
                    <a:pt x="244" y="700"/>
                    <a:pt x="244" y="730"/>
                  </a:cubicBezTo>
                  <a:cubicBezTo>
                    <a:pt x="213" y="761"/>
                    <a:pt x="183" y="761"/>
                    <a:pt x="152" y="700"/>
                  </a:cubicBezTo>
                  <a:cubicBezTo>
                    <a:pt x="152" y="670"/>
                    <a:pt x="152" y="639"/>
                    <a:pt x="152" y="609"/>
                  </a:cubicBezTo>
                  <a:lnTo>
                    <a:pt x="152" y="609"/>
                  </a:lnTo>
                  <a:cubicBezTo>
                    <a:pt x="152" y="609"/>
                    <a:pt x="152" y="639"/>
                    <a:pt x="122" y="639"/>
                  </a:cubicBezTo>
                  <a:cubicBezTo>
                    <a:pt x="0" y="791"/>
                    <a:pt x="0" y="974"/>
                    <a:pt x="92" y="1156"/>
                  </a:cubicBezTo>
                  <a:cubicBezTo>
                    <a:pt x="183" y="1247"/>
                    <a:pt x="244" y="1369"/>
                    <a:pt x="335" y="1490"/>
                  </a:cubicBezTo>
                  <a:cubicBezTo>
                    <a:pt x="365" y="1521"/>
                    <a:pt x="396" y="1521"/>
                    <a:pt x="426" y="1521"/>
                  </a:cubicBezTo>
                  <a:cubicBezTo>
                    <a:pt x="517" y="1521"/>
                    <a:pt x="547" y="1460"/>
                    <a:pt x="547" y="1399"/>
                  </a:cubicBezTo>
                  <a:cubicBezTo>
                    <a:pt x="517" y="1308"/>
                    <a:pt x="517" y="1247"/>
                    <a:pt x="487" y="1186"/>
                  </a:cubicBezTo>
                  <a:cubicBezTo>
                    <a:pt x="487" y="1156"/>
                    <a:pt x="487" y="1065"/>
                    <a:pt x="517" y="1065"/>
                  </a:cubicBezTo>
                  <a:cubicBezTo>
                    <a:pt x="760" y="1004"/>
                    <a:pt x="760" y="822"/>
                    <a:pt x="730" y="639"/>
                  </a:cubicBezTo>
                  <a:cubicBezTo>
                    <a:pt x="699" y="518"/>
                    <a:pt x="669" y="366"/>
                    <a:pt x="608" y="244"/>
                  </a:cubicBezTo>
                  <a:cubicBezTo>
                    <a:pt x="517" y="92"/>
                    <a:pt x="335" y="1"/>
                    <a:pt x="152"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12"/>
            <p:cNvSpPr/>
            <p:nvPr/>
          </p:nvSpPr>
          <p:spPr>
            <a:xfrm>
              <a:off x="6346525" y="3389350"/>
              <a:ext cx="41800" cy="17525"/>
            </a:xfrm>
            <a:custGeom>
              <a:rect b="b" l="l" r="r" t="t"/>
              <a:pathLst>
                <a:path extrusionOk="0" h="701" w="1672">
                  <a:moveTo>
                    <a:pt x="182" y="548"/>
                  </a:moveTo>
                  <a:cubicBezTo>
                    <a:pt x="608" y="426"/>
                    <a:pt x="1064" y="457"/>
                    <a:pt x="1459" y="670"/>
                  </a:cubicBezTo>
                  <a:cubicBezTo>
                    <a:pt x="1459" y="670"/>
                    <a:pt x="1489" y="670"/>
                    <a:pt x="1520" y="670"/>
                  </a:cubicBezTo>
                  <a:cubicBezTo>
                    <a:pt x="1550" y="700"/>
                    <a:pt x="1641" y="639"/>
                    <a:pt x="1672" y="548"/>
                  </a:cubicBezTo>
                  <a:cubicBezTo>
                    <a:pt x="1641" y="487"/>
                    <a:pt x="1641" y="426"/>
                    <a:pt x="1611" y="396"/>
                  </a:cubicBezTo>
                  <a:cubicBezTo>
                    <a:pt x="1581" y="335"/>
                    <a:pt x="1520" y="305"/>
                    <a:pt x="1459" y="274"/>
                  </a:cubicBezTo>
                  <a:cubicBezTo>
                    <a:pt x="1094" y="62"/>
                    <a:pt x="669" y="1"/>
                    <a:pt x="274" y="123"/>
                  </a:cubicBezTo>
                  <a:cubicBezTo>
                    <a:pt x="152" y="123"/>
                    <a:pt x="61" y="214"/>
                    <a:pt x="30" y="335"/>
                  </a:cubicBezTo>
                  <a:cubicBezTo>
                    <a:pt x="0" y="457"/>
                    <a:pt x="91" y="578"/>
                    <a:pt x="182" y="54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12"/>
            <p:cNvSpPr/>
            <p:nvPr/>
          </p:nvSpPr>
          <p:spPr>
            <a:xfrm>
              <a:off x="6838925" y="3667475"/>
              <a:ext cx="34225" cy="35750"/>
            </a:xfrm>
            <a:custGeom>
              <a:rect b="b" l="l" r="r" t="t"/>
              <a:pathLst>
                <a:path extrusionOk="0" h="1430" w="1369">
                  <a:moveTo>
                    <a:pt x="1156" y="1429"/>
                  </a:moveTo>
                  <a:cubicBezTo>
                    <a:pt x="1216" y="1429"/>
                    <a:pt x="1277" y="1429"/>
                    <a:pt x="1338" y="1429"/>
                  </a:cubicBezTo>
                  <a:cubicBezTo>
                    <a:pt x="1338" y="1429"/>
                    <a:pt x="1338" y="1399"/>
                    <a:pt x="1368" y="1369"/>
                  </a:cubicBezTo>
                  <a:cubicBezTo>
                    <a:pt x="1338" y="1338"/>
                    <a:pt x="1338" y="1308"/>
                    <a:pt x="1307" y="1247"/>
                  </a:cubicBezTo>
                  <a:lnTo>
                    <a:pt x="548" y="396"/>
                  </a:lnTo>
                  <a:cubicBezTo>
                    <a:pt x="456" y="274"/>
                    <a:pt x="365" y="183"/>
                    <a:pt x="274" y="92"/>
                  </a:cubicBezTo>
                  <a:cubicBezTo>
                    <a:pt x="244" y="62"/>
                    <a:pt x="183" y="31"/>
                    <a:pt x="152" y="31"/>
                  </a:cubicBezTo>
                  <a:cubicBezTo>
                    <a:pt x="122" y="1"/>
                    <a:pt x="61" y="1"/>
                    <a:pt x="31" y="31"/>
                  </a:cubicBezTo>
                  <a:cubicBezTo>
                    <a:pt x="0" y="62"/>
                    <a:pt x="0" y="92"/>
                    <a:pt x="0" y="153"/>
                  </a:cubicBezTo>
                  <a:cubicBezTo>
                    <a:pt x="92" y="426"/>
                    <a:pt x="244" y="669"/>
                    <a:pt x="456" y="882"/>
                  </a:cubicBezTo>
                  <a:cubicBezTo>
                    <a:pt x="639" y="1095"/>
                    <a:pt x="882" y="1308"/>
                    <a:pt x="1156" y="14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12"/>
            <p:cNvSpPr/>
            <p:nvPr/>
          </p:nvSpPr>
          <p:spPr>
            <a:xfrm>
              <a:off x="6174025" y="3467625"/>
              <a:ext cx="46375" cy="15225"/>
            </a:xfrm>
            <a:custGeom>
              <a:rect b="b" l="l" r="r" t="t"/>
              <a:pathLst>
                <a:path extrusionOk="0" h="609" w="1855">
                  <a:moveTo>
                    <a:pt x="1155" y="31"/>
                  </a:moveTo>
                  <a:cubicBezTo>
                    <a:pt x="1125" y="31"/>
                    <a:pt x="1094" y="92"/>
                    <a:pt x="1064" y="122"/>
                  </a:cubicBezTo>
                  <a:cubicBezTo>
                    <a:pt x="1034" y="153"/>
                    <a:pt x="1003" y="183"/>
                    <a:pt x="1003" y="213"/>
                  </a:cubicBezTo>
                  <a:cubicBezTo>
                    <a:pt x="760" y="92"/>
                    <a:pt x="517" y="213"/>
                    <a:pt x="274" y="153"/>
                  </a:cubicBezTo>
                  <a:cubicBezTo>
                    <a:pt x="183" y="122"/>
                    <a:pt x="91" y="183"/>
                    <a:pt x="61" y="274"/>
                  </a:cubicBezTo>
                  <a:cubicBezTo>
                    <a:pt x="0" y="335"/>
                    <a:pt x="31" y="426"/>
                    <a:pt x="91" y="426"/>
                  </a:cubicBezTo>
                  <a:lnTo>
                    <a:pt x="456" y="548"/>
                  </a:lnTo>
                  <a:cubicBezTo>
                    <a:pt x="547" y="578"/>
                    <a:pt x="639" y="609"/>
                    <a:pt x="699" y="609"/>
                  </a:cubicBezTo>
                  <a:cubicBezTo>
                    <a:pt x="1064" y="578"/>
                    <a:pt x="1429" y="487"/>
                    <a:pt x="1794" y="396"/>
                  </a:cubicBezTo>
                  <a:cubicBezTo>
                    <a:pt x="1824" y="396"/>
                    <a:pt x="1854" y="335"/>
                    <a:pt x="1794" y="305"/>
                  </a:cubicBezTo>
                  <a:cubicBezTo>
                    <a:pt x="1642" y="92"/>
                    <a:pt x="1398" y="1"/>
                    <a:pt x="1155"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12"/>
            <p:cNvSpPr/>
            <p:nvPr/>
          </p:nvSpPr>
          <p:spPr>
            <a:xfrm>
              <a:off x="6227975" y="3469150"/>
              <a:ext cx="46375" cy="12175"/>
            </a:xfrm>
            <a:custGeom>
              <a:rect b="b" l="l" r="r" t="t"/>
              <a:pathLst>
                <a:path extrusionOk="0" h="487" w="1855">
                  <a:moveTo>
                    <a:pt x="1551" y="335"/>
                  </a:moveTo>
                  <a:cubicBezTo>
                    <a:pt x="1611" y="335"/>
                    <a:pt x="1672" y="304"/>
                    <a:pt x="1733" y="244"/>
                  </a:cubicBezTo>
                  <a:cubicBezTo>
                    <a:pt x="1763" y="213"/>
                    <a:pt x="1794" y="183"/>
                    <a:pt x="1824" y="152"/>
                  </a:cubicBezTo>
                  <a:cubicBezTo>
                    <a:pt x="1854" y="122"/>
                    <a:pt x="1824" y="61"/>
                    <a:pt x="1794" y="31"/>
                  </a:cubicBezTo>
                  <a:cubicBezTo>
                    <a:pt x="1794" y="31"/>
                    <a:pt x="1763" y="0"/>
                    <a:pt x="1733" y="0"/>
                  </a:cubicBezTo>
                  <a:cubicBezTo>
                    <a:pt x="1551" y="92"/>
                    <a:pt x="1338" y="122"/>
                    <a:pt x="1155" y="122"/>
                  </a:cubicBezTo>
                  <a:cubicBezTo>
                    <a:pt x="943" y="61"/>
                    <a:pt x="760" y="61"/>
                    <a:pt x="547" y="31"/>
                  </a:cubicBezTo>
                  <a:lnTo>
                    <a:pt x="487" y="31"/>
                  </a:lnTo>
                  <a:cubicBezTo>
                    <a:pt x="304" y="0"/>
                    <a:pt x="152" y="61"/>
                    <a:pt x="61" y="183"/>
                  </a:cubicBezTo>
                  <a:cubicBezTo>
                    <a:pt x="31" y="213"/>
                    <a:pt x="0" y="244"/>
                    <a:pt x="0" y="304"/>
                  </a:cubicBezTo>
                  <a:cubicBezTo>
                    <a:pt x="0" y="335"/>
                    <a:pt x="31" y="365"/>
                    <a:pt x="92" y="396"/>
                  </a:cubicBezTo>
                  <a:cubicBezTo>
                    <a:pt x="243" y="426"/>
                    <a:pt x="426" y="456"/>
                    <a:pt x="608" y="487"/>
                  </a:cubicBezTo>
                  <a:cubicBezTo>
                    <a:pt x="943" y="426"/>
                    <a:pt x="1247" y="396"/>
                    <a:pt x="1551" y="3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12"/>
            <p:cNvSpPr/>
            <p:nvPr/>
          </p:nvSpPr>
          <p:spPr>
            <a:xfrm>
              <a:off x="6196825" y="3186475"/>
              <a:ext cx="32700" cy="34975"/>
            </a:xfrm>
            <a:custGeom>
              <a:rect b="b" l="l" r="r" t="t"/>
              <a:pathLst>
                <a:path extrusionOk="0" h="1399" w="1308">
                  <a:moveTo>
                    <a:pt x="0" y="1307"/>
                  </a:moveTo>
                  <a:cubicBezTo>
                    <a:pt x="0" y="1307"/>
                    <a:pt x="0" y="1338"/>
                    <a:pt x="0" y="1368"/>
                  </a:cubicBezTo>
                  <a:cubicBezTo>
                    <a:pt x="0" y="1368"/>
                    <a:pt x="30" y="1368"/>
                    <a:pt x="61" y="1399"/>
                  </a:cubicBezTo>
                  <a:cubicBezTo>
                    <a:pt x="61" y="1399"/>
                    <a:pt x="91" y="1399"/>
                    <a:pt x="122" y="1399"/>
                  </a:cubicBezTo>
                  <a:cubicBezTo>
                    <a:pt x="334" y="1277"/>
                    <a:pt x="517" y="1125"/>
                    <a:pt x="669" y="912"/>
                  </a:cubicBezTo>
                  <a:cubicBezTo>
                    <a:pt x="821" y="669"/>
                    <a:pt x="1003" y="487"/>
                    <a:pt x="1246" y="335"/>
                  </a:cubicBezTo>
                  <a:cubicBezTo>
                    <a:pt x="1307" y="304"/>
                    <a:pt x="1307" y="304"/>
                    <a:pt x="1246" y="183"/>
                  </a:cubicBezTo>
                  <a:cubicBezTo>
                    <a:pt x="1125" y="0"/>
                    <a:pt x="1003" y="31"/>
                    <a:pt x="942" y="152"/>
                  </a:cubicBezTo>
                  <a:cubicBezTo>
                    <a:pt x="669" y="517"/>
                    <a:pt x="395" y="882"/>
                    <a:pt x="61" y="1186"/>
                  </a:cubicBezTo>
                  <a:cubicBezTo>
                    <a:pt x="30" y="1216"/>
                    <a:pt x="30" y="1247"/>
                    <a:pt x="0" y="130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12"/>
            <p:cNvSpPr/>
            <p:nvPr/>
          </p:nvSpPr>
          <p:spPr>
            <a:xfrm>
              <a:off x="6259875" y="3172025"/>
              <a:ext cx="23600" cy="42575"/>
            </a:xfrm>
            <a:custGeom>
              <a:rect b="b" l="l" r="r" t="t"/>
              <a:pathLst>
                <a:path extrusionOk="0" h="1703" w="944">
                  <a:moveTo>
                    <a:pt x="943" y="821"/>
                  </a:moveTo>
                  <a:cubicBezTo>
                    <a:pt x="943" y="639"/>
                    <a:pt x="791" y="609"/>
                    <a:pt x="670" y="548"/>
                  </a:cubicBezTo>
                  <a:lnTo>
                    <a:pt x="700" y="518"/>
                  </a:lnTo>
                  <a:lnTo>
                    <a:pt x="670" y="518"/>
                  </a:lnTo>
                  <a:cubicBezTo>
                    <a:pt x="670" y="487"/>
                    <a:pt x="670" y="426"/>
                    <a:pt x="670" y="396"/>
                  </a:cubicBezTo>
                  <a:cubicBezTo>
                    <a:pt x="670" y="335"/>
                    <a:pt x="670" y="305"/>
                    <a:pt x="639" y="274"/>
                  </a:cubicBezTo>
                  <a:cubicBezTo>
                    <a:pt x="457" y="153"/>
                    <a:pt x="244" y="62"/>
                    <a:pt x="31" y="1"/>
                  </a:cubicBezTo>
                  <a:cubicBezTo>
                    <a:pt x="31" y="1"/>
                    <a:pt x="1" y="31"/>
                    <a:pt x="1" y="31"/>
                  </a:cubicBezTo>
                  <a:cubicBezTo>
                    <a:pt x="1" y="274"/>
                    <a:pt x="1" y="487"/>
                    <a:pt x="31" y="700"/>
                  </a:cubicBezTo>
                  <a:cubicBezTo>
                    <a:pt x="31" y="791"/>
                    <a:pt x="92" y="791"/>
                    <a:pt x="153" y="821"/>
                  </a:cubicBezTo>
                  <a:cubicBezTo>
                    <a:pt x="244" y="852"/>
                    <a:pt x="335" y="882"/>
                    <a:pt x="396" y="791"/>
                  </a:cubicBezTo>
                  <a:lnTo>
                    <a:pt x="548" y="639"/>
                  </a:lnTo>
                  <a:lnTo>
                    <a:pt x="548" y="670"/>
                  </a:lnTo>
                  <a:lnTo>
                    <a:pt x="548" y="670"/>
                  </a:lnTo>
                  <a:cubicBezTo>
                    <a:pt x="487" y="821"/>
                    <a:pt x="518" y="1004"/>
                    <a:pt x="396" y="1156"/>
                  </a:cubicBezTo>
                  <a:cubicBezTo>
                    <a:pt x="275" y="1308"/>
                    <a:pt x="275" y="1399"/>
                    <a:pt x="457" y="1521"/>
                  </a:cubicBezTo>
                  <a:cubicBezTo>
                    <a:pt x="518" y="1581"/>
                    <a:pt x="578" y="1612"/>
                    <a:pt x="670" y="1673"/>
                  </a:cubicBezTo>
                  <a:cubicBezTo>
                    <a:pt x="730" y="1703"/>
                    <a:pt x="791" y="1673"/>
                    <a:pt x="822" y="1581"/>
                  </a:cubicBezTo>
                  <a:cubicBezTo>
                    <a:pt x="882" y="1490"/>
                    <a:pt x="943" y="1338"/>
                    <a:pt x="943" y="1217"/>
                  </a:cubicBezTo>
                  <a:lnTo>
                    <a:pt x="943" y="1217"/>
                  </a:lnTo>
                  <a:lnTo>
                    <a:pt x="943" y="1217"/>
                  </a:lnTo>
                  <a:lnTo>
                    <a:pt x="943" y="1217"/>
                  </a:lnTo>
                  <a:cubicBezTo>
                    <a:pt x="822" y="1095"/>
                    <a:pt x="822" y="913"/>
                    <a:pt x="943" y="8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12"/>
            <p:cNvSpPr/>
            <p:nvPr/>
          </p:nvSpPr>
          <p:spPr>
            <a:xfrm>
              <a:off x="6216575" y="3484350"/>
              <a:ext cx="24350" cy="15225"/>
            </a:xfrm>
            <a:custGeom>
              <a:rect b="b" l="l" r="r" t="t"/>
              <a:pathLst>
                <a:path extrusionOk="0" h="609" w="974">
                  <a:moveTo>
                    <a:pt x="639" y="608"/>
                  </a:moveTo>
                  <a:cubicBezTo>
                    <a:pt x="699" y="608"/>
                    <a:pt x="791" y="608"/>
                    <a:pt x="851" y="608"/>
                  </a:cubicBezTo>
                  <a:cubicBezTo>
                    <a:pt x="943" y="578"/>
                    <a:pt x="973" y="487"/>
                    <a:pt x="943" y="396"/>
                  </a:cubicBezTo>
                  <a:cubicBezTo>
                    <a:pt x="912" y="365"/>
                    <a:pt x="882" y="304"/>
                    <a:pt x="882" y="274"/>
                  </a:cubicBezTo>
                  <a:cubicBezTo>
                    <a:pt x="699" y="92"/>
                    <a:pt x="456" y="0"/>
                    <a:pt x="213" y="31"/>
                  </a:cubicBezTo>
                  <a:cubicBezTo>
                    <a:pt x="152" y="31"/>
                    <a:pt x="122" y="61"/>
                    <a:pt x="61" y="61"/>
                  </a:cubicBezTo>
                  <a:cubicBezTo>
                    <a:pt x="31" y="92"/>
                    <a:pt x="0" y="122"/>
                    <a:pt x="0" y="183"/>
                  </a:cubicBezTo>
                  <a:cubicBezTo>
                    <a:pt x="0" y="213"/>
                    <a:pt x="0" y="274"/>
                    <a:pt x="31" y="304"/>
                  </a:cubicBezTo>
                  <a:cubicBezTo>
                    <a:pt x="244" y="365"/>
                    <a:pt x="456" y="487"/>
                    <a:pt x="639" y="6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12"/>
            <p:cNvSpPr/>
            <p:nvPr/>
          </p:nvSpPr>
          <p:spPr>
            <a:xfrm>
              <a:off x="6725700" y="3431925"/>
              <a:ext cx="17500" cy="19775"/>
            </a:xfrm>
            <a:custGeom>
              <a:rect b="b" l="l" r="r" t="t"/>
              <a:pathLst>
                <a:path extrusionOk="0" h="791" w="700">
                  <a:moveTo>
                    <a:pt x="122" y="0"/>
                  </a:moveTo>
                  <a:lnTo>
                    <a:pt x="61" y="0"/>
                  </a:lnTo>
                  <a:cubicBezTo>
                    <a:pt x="61" y="61"/>
                    <a:pt x="1" y="122"/>
                    <a:pt x="1" y="182"/>
                  </a:cubicBezTo>
                  <a:cubicBezTo>
                    <a:pt x="61" y="395"/>
                    <a:pt x="152" y="578"/>
                    <a:pt x="274" y="699"/>
                  </a:cubicBezTo>
                  <a:cubicBezTo>
                    <a:pt x="335" y="790"/>
                    <a:pt x="517" y="790"/>
                    <a:pt x="608" y="699"/>
                  </a:cubicBezTo>
                  <a:cubicBezTo>
                    <a:pt x="700" y="638"/>
                    <a:pt x="700" y="517"/>
                    <a:pt x="639" y="426"/>
                  </a:cubicBezTo>
                  <a:cubicBezTo>
                    <a:pt x="487" y="243"/>
                    <a:pt x="335" y="122"/>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12"/>
            <p:cNvSpPr/>
            <p:nvPr/>
          </p:nvSpPr>
          <p:spPr>
            <a:xfrm>
              <a:off x="6318400" y="3393925"/>
              <a:ext cx="18250" cy="13700"/>
            </a:xfrm>
            <a:custGeom>
              <a:rect b="b" l="l" r="r" t="t"/>
              <a:pathLst>
                <a:path extrusionOk="0" h="548" w="730">
                  <a:moveTo>
                    <a:pt x="700" y="395"/>
                  </a:moveTo>
                  <a:cubicBezTo>
                    <a:pt x="730" y="395"/>
                    <a:pt x="730" y="335"/>
                    <a:pt x="730" y="304"/>
                  </a:cubicBezTo>
                  <a:cubicBezTo>
                    <a:pt x="730" y="243"/>
                    <a:pt x="700" y="213"/>
                    <a:pt x="700" y="183"/>
                  </a:cubicBezTo>
                  <a:cubicBezTo>
                    <a:pt x="517" y="0"/>
                    <a:pt x="213" y="0"/>
                    <a:pt x="31" y="183"/>
                  </a:cubicBezTo>
                  <a:cubicBezTo>
                    <a:pt x="0" y="243"/>
                    <a:pt x="0" y="304"/>
                    <a:pt x="31" y="365"/>
                  </a:cubicBezTo>
                  <a:cubicBezTo>
                    <a:pt x="152" y="487"/>
                    <a:pt x="335" y="547"/>
                    <a:pt x="517" y="517"/>
                  </a:cubicBezTo>
                  <a:cubicBezTo>
                    <a:pt x="578" y="487"/>
                    <a:pt x="639" y="456"/>
                    <a:pt x="700" y="39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12"/>
            <p:cNvSpPr/>
            <p:nvPr/>
          </p:nvSpPr>
          <p:spPr>
            <a:xfrm>
              <a:off x="6403500" y="3929650"/>
              <a:ext cx="16000" cy="8375"/>
            </a:xfrm>
            <a:custGeom>
              <a:rect b="b" l="l" r="r" t="t"/>
              <a:pathLst>
                <a:path extrusionOk="0" h="335" w="640">
                  <a:moveTo>
                    <a:pt x="31" y="122"/>
                  </a:moveTo>
                  <a:cubicBezTo>
                    <a:pt x="1" y="152"/>
                    <a:pt x="1" y="213"/>
                    <a:pt x="1" y="243"/>
                  </a:cubicBezTo>
                  <a:cubicBezTo>
                    <a:pt x="1" y="274"/>
                    <a:pt x="31" y="274"/>
                    <a:pt x="62" y="274"/>
                  </a:cubicBezTo>
                  <a:lnTo>
                    <a:pt x="274" y="335"/>
                  </a:lnTo>
                  <a:lnTo>
                    <a:pt x="457" y="335"/>
                  </a:lnTo>
                  <a:lnTo>
                    <a:pt x="517" y="335"/>
                  </a:lnTo>
                  <a:lnTo>
                    <a:pt x="639" y="274"/>
                  </a:lnTo>
                  <a:cubicBezTo>
                    <a:pt x="609" y="213"/>
                    <a:pt x="578" y="152"/>
                    <a:pt x="517" y="122"/>
                  </a:cubicBezTo>
                  <a:cubicBezTo>
                    <a:pt x="396" y="0"/>
                    <a:pt x="183" y="0"/>
                    <a:pt x="31"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12"/>
            <p:cNvSpPr/>
            <p:nvPr/>
          </p:nvSpPr>
          <p:spPr>
            <a:xfrm>
              <a:off x="6433150" y="3432675"/>
              <a:ext cx="10650" cy="15975"/>
            </a:xfrm>
            <a:custGeom>
              <a:rect b="b" l="l" r="r" t="t"/>
              <a:pathLst>
                <a:path extrusionOk="0" h="639" w="426">
                  <a:moveTo>
                    <a:pt x="243" y="0"/>
                  </a:moveTo>
                  <a:cubicBezTo>
                    <a:pt x="213" y="0"/>
                    <a:pt x="183" y="31"/>
                    <a:pt x="183" y="31"/>
                  </a:cubicBezTo>
                  <a:cubicBezTo>
                    <a:pt x="61" y="152"/>
                    <a:pt x="0" y="335"/>
                    <a:pt x="0" y="517"/>
                  </a:cubicBezTo>
                  <a:cubicBezTo>
                    <a:pt x="0" y="548"/>
                    <a:pt x="31" y="578"/>
                    <a:pt x="61" y="608"/>
                  </a:cubicBezTo>
                  <a:cubicBezTo>
                    <a:pt x="91" y="639"/>
                    <a:pt x="122" y="608"/>
                    <a:pt x="122" y="608"/>
                  </a:cubicBezTo>
                  <a:cubicBezTo>
                    <a:pt x="335" y="517"/>
                    <a:pt x="426" y="274"/>
                    <a:pt x="335" y="61"/>
                  </a:cubicBezTo>
                  <a:cubicBezTo>
                    <a:pt x="335" y="0"/>
                    <a:pt x="274" y="0"/>
                    <a:pt x="2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12"/>
            <p:cNvSpPr/>
            <p:nvPr/>
          </p:nvSpPr>
          <p:spPr>
            <a:xfrm>
              <a:off x="6375400" y="3516250"/>
              <a:ext cx="15200" cy="9925"/>
            </a:xfrm>
            <a:custGeom>
              <a:rect b="b" l="l" r="r" t="t"/>
              <a:pathLst>
                <a:path extrusionOk="0" h="397" w="608">
                  <a:moveTo>
                    <a:pt x="334" y="366"/>
                  </a:moveTo>
                  <a:cubicBezTo>
                    <a:pt x="426" y="396"/>
                    <a:pt x="547" y="305"/>
                    <a:pt x="578" y="183"/>
                  </a:cubicBezTo>
                  <a:cubicBezTo>
                    <a:pt x="608" y="123"/>
                    <a:pt x="578" y="62"/>
                    <a:pt x="517" y="31"/>
                  </a:cubicBezTo>
                  <a:lnTo>
                    <a:pt x="334" y="1"/>
                  </a:lnTo>
                  <a:cubicBezTo>
                    <a:pt x="274" y="1"/>
                    <a:pt x="182" y="31"/>
                    <a:pt x="91" y="31"/>
                  </a:cubicBezTo>
                  <a:cubicBezTo>
                    <a:pt x="30" y="62"/>
                    <a:pt x="0" y="92"/>
                    <a:pt x="0" y="123"/>
                  </a:cubicBezTo>
                  <a:cubicBezTo>
                    <a:pt x="0" y="153"/>
                    <a:pt x="0" y="244"/>
                    <a:pt x="30" y="244"/>
                  </a:cubicBezTo>
                  <a:cubicBezTo>
                    <a:pt x="122" y="305"/>
                    <a:pt x="243" y="335"/>
                    <a:pt x="334" y="36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12"/>
            <p:cNvSpPr/>
            <p:nvPr/>
          </p:nvSpPr>
          <p:spPr>
            <a:xfrm>
              <a:off x="6745450" y="4219925"/>
              <a:ext cx="11425" cy="12175"/>
            </a:xfrm>
            <a:custGeom>
              <a:rect b="b" l="l" r="r" t="t"/>
              <a:pathLst>
                <a:path extrusionOk="0" h="487" w="457">
                  <a:moveTo>
                    <a:pt x="214" y="31"/>
                  </a:moveTo>
                  <a:cubicBezTo>
                    <a:pt x="92" y="122"/>
                    <a:pt x="31" y="274"/>
                    <a:pt x="1" y="426"/>
                  </a:cubicBezTo>
                  <a:cubicBezTo>
                    <a:pt x="1" y="426"/>
                    <a:pt x="31" y="487"/>
                    <a:pt x="62" y="487"/>
                  </a:cubicBezTo>
                  <a:cubicBezTo>
                    <a:pt x="122" y="456"/>
                    <a:pt x="214" y="426"/>
                    <a:pt x="305" y="395"/>
                  </a:cubicBezTo>
                  <a:cubicBezTo>
                    <a:pt x="426" y="335"/>
                    <a:pt x="457" y="213"/>
                    <a:pt x="396" y="61"/>
                  </a:cubicBezTo>
                  <a:cubicBezTo>
                    <a:pt x="335" y="0"/>
                    <a:pt x="274" y="0"/>
                    <a:pt x="214"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12"/>
            <p:cNvSpPr/>
            <p:nvPr/>
          </p:nvSpPr>
          <p:spPr>
            <a:xfrm>
              <a:off x="6881475" y="3577050"/>
              <a:ext cx="9150" cy="12950"/>
            </a:xfrm>
            <a:custGeom>
              <a:rect b="b" l="l" r="r" t="t"/>
              <a:pathLst>
                <a:path extrusionOk="0" h="518" w="366">
                  <a:moveTo>
                    <a:pt x="365" y="274"/>
                  </a:moveTo>
                  <a:cubicBezTo>
                    <a:pt x="305" y="153"/>
                    <a:pt x="213" y="61"/>
                    <a:pt x="92" y="1"/>
                  </a:cubicBezTo>
                  <a:cubicBezTo>
                    <a:pt x="61" y="31"/>
                    <a:pt x="1" y="31"/>
                    <a:pt x="1" y="61"/>
                  </a:cubicBezTo>
                  <a:cubicBezTo>
                    <a:pt x="1" y="183"/>
                    <a:pt x="1" y="305"/>
                    <a:pt x="31" y="396"/>
                  </a:cubicBezTo>
                  <a:cubicBezTo>
                    <a:pt x="31" y="487"/>
                    <a:pt x="153" y="517"/>
                    <a:pt x="244" y="487"/>
                  </a:cubicBezTo>
                  <a:cubicBezTo>
                    <a:pt x="335" y="457"/>
                    <a:pt x="365" y="365"/>
                    <a:pt x="365"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12"/>
            <p:cNvSpPr/>
            <p:nvPr/>
          </p:nvSpPr>
          <p:spPr>
            <a:xfrm>
              <a:off x="6807775" y="3477500"/>
              <a:ext cx="12175" cy="15225"/>
            </a:xfrm>
            <a:custGeom>
              <a:rect b="b" l="l" r="r" t="t"/>
              <a:pathLst>
                <a:path extrusionOk="0" h="609" w="487">
                  <a:moveTo>
                    <a:pt x="395" y="609"/>
                  </a:moveTo>
                  <a:cubicBezTo>
                    <a:pt x="426" y="609"/>
                    <a:pt x="426" y="609"/>
                    <a:pt x="456" y="609"/>
                  </a:cubicBezTo>
                  <a:cubicBezTo>
                    <a:pt x="456" y="578"/>
                    <a:pt x="487" y="578"/>
                    <a:pt x="487" y="548"/>
                  </a:cubicBezTo>
                  <a:cubicBezTo>
                    <a:pt x="426" y="487"/>
                    <a:pt x="395" y="396"/>
                    <a:pt x="335" y="335"/>
                  </a:cubicBezTo>
                  <a:lnTo>
                    <a:pt x="335" y="335"/>
                  </a:lnTo>
                  <a:cubicBezTo>
                    <a:pt x="274" y="244"/>
                    <a:pt x="213" y="153"/>
                    <a:pt x="152" y="62"/>
                  </a:cubicBezTo>
                  <a:cubicBezTo>
                    <a:pt x="122" y="31"/>
                    <a:pt x="91" y="31"/>
                    <a:pt x="31" y="1"/>
                  </a:cubicBezTo>
                  <a:cubicBezTo>
                    <a:pt x="0" y="1"/>
                    <a:pt x="0" y="153"/>
                    <a:pt x="0" y="214"/>
                  </a:cubicBezTo>
                  <a:cubicBezTo>
                    <a:pt x="91" y="366"/>
                    <a:pt x="213" y="518"/>
                    <a:pt x="395" y="60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12"/>
            <p:cNvSpPr/>
            <p:nvPr/>
          </p:nvSpPr>
          <p:spPr>
            <a:xfrm>
              <a:off x="6297875" y="3375675"/>
              <a:ext cx="19025" cy="3825"/>
            </a:xfrm>
            <a:custGeom>
              <a:rect b="b" l="l" r="r" t="t"/>
              <a:pathLst>
                <a:path extrusionOk="0" h="153" w="761">
                  <a:moveTo>
                    <a:pt x="31" y="62"/>
                  </a:moveTo>
                  <a:cubicBezTo>
                    <a:pt x="1" y="122"/>
                    <a:pt x="31" y="153"/>
                    <a:pt x="92" y="153"/>
                  </a:cubicBezTo>
                  <a:lnTo>
                    <a:pt x="396" y="153"/>
                  </a:lnTo>
                  <a:lnTo>
                    <a:pt x="396" y="153"/>
                  </a:lnTo>
                  <a:lnTo>
                    <a:pt x="669" y="153"/>
                  </a:lnTo>
                  <a:cubicBezTo>
                    <a:pt x="700" y="153"/>
                    <a:pt x="730" y="122"/>
                    <a:pt x="730" y="92"/>
                  </a:cubicBezTo>
                  <a:cubicBezTo>
                    <a:pt x="761" y="92"/>
                    <a:pt x="700" y="62"/>
                    <a:pt x="700" y="62"/>
                  </a:cubicBezTo>
                  <a:cubicBezTo>
                    <a:pt x="517" y="31"/>
                    <a:pt x="305" y="1"/>
                    <a:pt x="122" y="1"/>
                  </a:cubicBezTo>
                  <a:cubicBezTo>
                    <a:pt x="92" y="1"/>
                    <a:pt x="31" y="31"/>
                    <a:pt x="31"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12"/>
            <p:cNvSpPr/>
            <p:nvPr/>
          </p:nvSpPr>
          <p:spPr>
            <a:xfrm>
              <a:off x="6794100" y="3488900"/>
              <a:ext cx="13700" cy="9150"/>
            </a:xfrm>
            <a:custGeom>
              <a:rect b="b" l="l" r="r" t="t"/>
              <a:pathLst>
                <a:path extrusionOk="0" h="366" w="548">
                  <a:moveTo>
                    <a:pt x="426" y="366"/>
                  </a:moveTo>
                  <a:cubicBezTo>
                    <a:pt x="486" y="335"/>
                    <a:pt x="517" y="335"/>
                    <a:pt x="517" y="274"/>
                  </a:cubicBezTo>
                  <a:cubicBezTo>
                    <a:pt x="547" y="244"/>
                    <a:pt x="517" y="214"/>
                    <a:pt x="486" y="153"/>
                  </a:cubicBezTo>
                  <a:cubicBezTo>
                    <a:pt x="426" y="62"/>
                    <a:pt x="304" y="1"/>
                    <a:pt x="152" y="1"/>
                  </a:cubicBezTo>
                  <a:cubicBezTo>
                    <a:pt x="122" y="1"/>
                    <a:pt x="91" y="31"/>
                    <a:pt x="31" y="62"/>
                  </a:cubicBezTo>
                  <a:cubicBezTo>
                    <a:pt x="0" y="92"/>
                    <a:pt x="31" y="183"/>
                    <a:pt x="61" y="214"/>
                  </a:cubicBezTo>
                  <a:cubicBezTo>
                    <a:pt x="182" y="305"/>
                    <a:pt x="304" y="335"/>
                    <a:pt x="426" y="36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12"/>
            <p:cNvSpPr/>
            <p:nvPr/>
          </p:nvSpPr>
          <p:spPr>
            <a:xfrm>
              <a:off x="5915650" y="3327800"/>
              <a:ext cx="8400" cy="9925"/>
            </a:xfrm>
            <a:custGeom>
              <a:rect b="b" l="l" r="r" t="t"/>
              <a:pathLst>
                <a:path extrusionOk="0" h="397" w="336">
                  <a:moveTo>
                    <a:pt x="122" y="1"/>
                  </a:moveTo>
                  <a:cubicBezTo>
                    <a:pt x="122" y="1"/>
                    <a:pt x="92" y="1"/>
                    <a:pt x="92" y="1"/>
                  </a:cubicBezTo>
                  <a:cubicBezTo>
                    <a:pt x="31" y="31"/>
                    <a:pt x="1" y="62"/>
                    <a:pt x="1" y="92"/>
                  </a:cubicBezTo>
                  <a:cubicBezTo>
                    <a:pt x="1" y="214"/>
                    <a:pt x="61" y="335"/>
                    <a:pt x="183" y="396"/>
                  </a:cubicBezTo>
                  <a:cubicBezTo>
                    <a:pt x="213" y="396"/>
                    <a:pt x="244" y="396"/>
                    <a:pt x="244" y="396"/>
                  </a:cubicBezTo>
                  <a:cubicBezTo>
                    <a:pt x="274" y="366"/>
                    <a:pt x="305" y="335"/>
                    <a:pt x="335" y="305"/>
                  </a:cubicBezTo>
                  <a:cubicBezTo>
                    <a:pt x="335" y="183"/>
                    <a:pt x="244" y="62"/>
                    <a:pt x="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12"/>
            <p:cNvSpPr/>
            <p:nvPr/>
          </p:nvSpPr>
          <p:spPr>
            <a:xfrm>
              <a:off x="6060025" y="3386325"/>
              <a:ext cx="10675" cy="9900"/>
            </a:xfrm>
            <a:custGeom>
              <a:rect b="b" l="l" r="r" t="t"/>
              <a:pathLst>
                <a:path extrusionOk="0" h="396" w="427">
                  <a:moveTo>
                    <a:pt x="92" y="31"/>
                  </a:moveTo>
                  <a:cubicBezTo>
                    <a:pt x="92" y="31"/>
                    <a:pt x="62" y="61"/>
                    <a:pt x="62" y="61"/>
                  </a:cubicBezTo>
                  <a:cubicBezTo>
                    <a:pt x="1" y="122"/>
                    <a:pt x="1" y="183"/>
                    <a:pt x="31" y="244"/>
                  </a:cubicBezTo>
                  <a:cubicBezTo>
                    <a:pt x="62" y="335"/>
                    <a:pt x="153" y="395"/>
                    <a:pt x="244" y="365"/>
                  </a:cubicBezTo>
                  <a:cubicBezTo>
                    <a:pt x="305" y="335"/>
                    <a:pt x="366" y="335"/>
                    <a:pt x="396" y="304"/>
                  </a:cubicBezTo>
                  <a:cubicBezTo>
                    <a:pt x="396" y="244"/>
                    <a:pt x="426" y="213"/>
                    <a:pt x="396" y="213"/>
                  </a:cubicBezTo>
                  <a:cubicBezTo>
                    <a:pt x="366" y="61"/>
                    <a:pt x="244" y="0"/>
                    <a:pt x="92"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12"/>
            <p:cNvSpPr/>
            <p:nvPr/>
          </p:nvSpPr>
          <p:spPr>
            <a:xfrm>
              <a:off x="6782700" y="3463825"/>
              <a:ext cx="10650" cy="10675"/>
            </a:xfrm>
            <a:custGeom>
              <a:rect b="b" l="l" r="r" t="t"/>
              <a:pathLst>
                <a:path extrusionOk="0" h="427" w="426">
                  <a:moveTo>
                    <a:pt x="304" y="396"/>
                  </a:moveTo>
                  <a:cubicBezTo>
                    <a:pt x="365" y="426"/>
                    <a:pt x="395" y="426"/>
                    <a:pt x="426" y="365"/>
                  </a:cubicBezTo>
                  <a:cubicBezTo>
                    <a:pt x="426" y="335"/>
                    <a:pt x="426" y="274"/>
                    <a:pt x="426" y="244"/>
                  </a:cubicBezTo>
                  <a:cubicBezTo>
                    <a:pt x="335" y="122"/>
                    <a:pt x="213" y="31"/>
                    <a:pt x="31" y="1"/>
                  </a:cubicBezTo>
                  <a:cubicBezTo>
                    <a:pt x="31" y="1"/>
                    <a:pt x="0" y="1"/>
                    <a:pt x="0" y="31"/>
                  </a:cubicBezTo>
                  <a:cubicBezTo>
                    <a:pt x="0" y="61"/>
                    <a:pt x="0" y="61"/>
                    <a:pt x="0" y="92"/>
                  </a:cubicBezTo>
                  <a:cubicBezTo>
                    <a:pt x="61" y="213"/>
                    <a:pt x="183" y="335"/>
                    <a:pt x="304" y="39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12"/>
            <p:cNvSpPr/>
            <p:nvPr/>
          </p:nvSpPr>
          <p:spPr>
            <a:xfrm>
              <a:off x="5934650" y="3364275"/>
              <a:ext cx="8375" cy="9150"/>
            </a:xfrm>
            <a:custGeom>
              <a:rect b="b" l="l" r="r" t="t"/>
              <a:pathLst>
                <a:path extrusionOk="0" h="366" w="335">
                  <a:moveTo>
                    <a:pt x="183" y="1"/>
                  </a:moveTo>
                  <a:cubicBezTo>
                    <a:pt x="122" y="1"/>
                    <a:pt x="92" y="1"/>
                    <a:pt x="31" y="31"/>
                  </a:cubicBezTo>
                  <a:cubicBezTo>
                    <a:pt x="1" y="31"/>
                    <a:pt x="1" y="92"/>
                    <a:pt x="1" y="153"/>
                  </a:cubicBezTo>
                  <a:cubicBezTo>
                    <a:pt x="31" y="244"/>
                    <a:pt x="122" y="335"/>
                    <a:pt x="213" y="366"/>
                  </a:cubicBezTo>
                  <a:lnTo>
                    <a:pt x="274" y="366"/>
                  </a:lnTo>
                  <a:cubicBezTo>
                    <a:pt x="305" y="335"/>
                    <a:pt x="335" y="305"/>
                    <a:pt x="335" y="274"/>
                  </a:cubicBezTo>
                  <a:cubicBezTo>
                    <a:pt x="335" y="153"/>
                    <a:pt x="274" y="62"/>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12"/>
            <p:cNvSpPr/>
            <p:nvPr/>
          </p:nvSpPr>
          <p:spPr>
            <a:xfrm>
              <a:off x="6816125" y="3504875"/>
              <a:ext cx="10675" cy="7625"/>
            </a:xfrm>
            <a:custGeom>
              <a:rect b="b" l="l" r="r" t="t"/>
              <a:pathLst>
                <a:path extrusionOk="0" h="305" w="427">
                  <a:moveTo>
                    <a:pt x="1" y="61"/>
                  </a:moveTo>
                  <a:cubicBezTo>
                    <a:pt x="1" y="91"/>
                    <a:pt x="1" y="91"/>
                    <a:pt x="1" y="122"/>
                  </a:cubicBezTo>
                  <a:cubicBezTo>
                    <a:pt x="61" y="213"/>
                    <a:pt x="153" y="304"/>
                    <a:pt x="274" y="304"/>
                  </a:cubicBezTo>
                  <a:cubicBezTo>
                    <a:pt x="305" y="304"/>
                    <a:pt x="365" y="274"/>
                    <a:pt x="426" y="243"/>
                  </a:cubicBezTo>
                  <a:cubicBezTo>
                    <a:pt x="426" y="213"/>
                    <a:pt x="426" y="182"/>
                    <a:pt x="396" y="152"/>
                  </a:cubicBezTo>
                  <a:cubicBezTo>
                    <a:pt x="335" y="91"/>
                    <a:pt x="244" y="30"/>
                    <a:pt x="122" y="0"/>
                  </a:cubicBezTo>
                  <a:cubicBezTo>
                    <a:pt x="61" y="0"/>
                    <a:pt x="31" y="0"/>
                    <a:pt x="1"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12"/>
            <p:cNvSpPr/>
            <p:nvPr/>
          </p:nvSpPr>
          <p:spPr>
            <a:xfrm>
              <a:off x="6696075" y="3403050"/>
              <a:ext cx="7625" cy="15975"/>
            </a:xfrm>
            <a:custGeom>
              <a:rect b="b" l="l" r="r" t="t"/>
              <a:pathLst>
                <a:path extrusionOk="0" h="639" w="305">
                  <a:moveTo>
                    <a:pt x="0" y="0"/>
                  </a:moveTo>
                  <a:cubicBezTo>
                    <a:pt x="0" y="213"/>
                    <a:pt x="61" y="426"/>
                    <a:pt x="152" y="638"/>
                  </a:cubicBezTo>
                  <a:lnTo>
                    <a:pt x="213" y="638"/>
                  </a:lnTo>
                  <a:cubicBezTo>
                    <a:pt x="274" y="608"/>
                    <a:pt x="304" y="547"/>
                    <a:pt x="304" y="486"/>
                  </a:cubicBezTo>
                  <a:cubicBezTo>
                    <a:pt x="304" y="274"/>
                    <a:pt x="182" y="91"/>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12"/>
            <p:cNvSpPr/>
            <p:nvPr/>
          </p:nvSpPr>
          <p:spPr>
            <a:xfrm>
              <a:off x="6009875" y="3330850"/>
              <a:ext cx="11425" cy="5350"/>
            </a:xfrm>
            <a:custGeom>
              <a:rect b="b" l="l" r="r" t="t"/>
              <a:pathLst>
                <a:path extrusionOk="0" h="214" w="457">
                  <a:moveTo>
                    <a:pt x="426" y="152"/>
                  </a:moveTo>
                  <a:cubicBezTo>
                    <a:pt x="457" y="152"/>
                    <a:pt x="457" y="122"/>
                    <a:pt x="426" y="122"/>
                  </a:cubicBezTo>
                  <a:cubicBezTo>
                    <a:pt x="426" y="61"/>
                    <a:pt x="396" y="31"/>
                    <a:pt x="366" y="0"/>
                  </a:cubicBezTo>
                  <a:cubicBezTo>
                    <a:pt x="305" y="0"/>
                    <a:pt x="274" y="0"/>
                    <a:pt x="214" y="0"/>
                  </a:cubicBezTo>
                  <a:lnTo>
                    <a:pt x="1" y="0"/>
                  </a:lnTo>
                  <a:cubicBezTo>
                    <a:pt x="92" y="92"/>
                    <a:pt x="214" y="152"/>
                    <a:pt x="305" y="213"/>
                  </a:cubicBezTo>
                  <a:cubicBezTo>
                    <a:pt x="366" y="213"/>
                    <a:pt x="396" y="183"/>
                    <a:pt x="426" y="1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12"/>
            <p:cNvSpPr/>
            <p:nvPr/>
          </p:nvSpPr>
          <p:spPr>
            <a:xfrm>
              <a:off x="6386800" y="3349850"/>
              <a:ext cx="9900" cy="6850"/>
            </a:xfrm>
            <a:custGeom>
              <a:rect b="b" l="l" r="r" t="t"/>
              <a:pathLst>
                <a:path extrusionOk="0" h="274" w="396">
                  <a:moveTo>
                    <a:pt x="334" y="244"/>
                  </a:moveTo>
                  <a:cubicBezTo>
                    <a:pt x="334" y="244"/>
                    <a:pt x="365" y="213"/>
                    <a:pt x="365" y="183"/>
                  </a:cubicBezTo>
                  <a:cubicBezTo>
                    <a:pt x="395" y="183"/>
                    <a:pt x="365" y="152"/>
                    <a:pt x="365" y="122"/>
                  </a:cubicBezTo>
                  <a:cubicBezTo>
                    <a:pt x="304" y="0"/>
                    <a:pt x="122" y="0"/>
                    <a:pt x="61" y="122"/>
                  </a:cubicBezTo>
                  <a:cubicBezTo>
                    <a:pt x="61" y="122"/>
                    <a:pt x="0" y="183"/>
                    <a:pt x="30" y="183"/>
                  </a:cubicBezTo>
                  <a:cubicBezTo>
                    <a:pt x="30" y="183"/>
                    <a:pt x="61" y="274"/>
                    <a:pt x="91" y="274"/>
                  </a:cubicBezTo>
                  <a:cubicBezTo>
                    <a:pt x="182" y="274"/>
                    <a:pt x="243" y="244"/>
                    <a:pt x="334" y="24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12"/>
            <p:cNvSpPr/>
            <p:nvPr/>
          </p:nvSpPr>
          <p:spPr>
            <a:xfrm>
              <a:off x="6287250" y="3199400"/>
              <a:ext cx="10650" cy="8375"/>
            </a:xfrm>
            <a:custGeom>
              <a:rect b="b" l="l" r="r" t="t"/>
              <a:pathLst>
                <a:path extrusionOk="0" h="335" w="426">
                  <a:moveTo>
                    <a:pt x="0" y="122"/>
                  </a:moveTo>
                  <a:cubicBezTo>
                    <a:pt x="91" y="304"/>
                    <a:pt x="183" y="334"/>
                    <a:pt x="304" y="274"/>
                  </a:cubicBezTo>
                  <a:cubicBezTo>
                    <a:pt x="365" y="243"/>
                    <a:pt x="426" y="152"/>
                    <a:pt x="395" y="61"/>
                  </a:cubicBezTo>
                  <a:cubicBezTo>
                    <a:pt x="335" y="0"/>
                    <a:pt x="274" y="0"/>
                    <a:pt x="213" y="0"/>
                  </a:cubicBezTo>
                  <a:cubicBezTo>
                    <a:pt x="152" y="61"/>
                    <a:pt x="61" y="91"/>
                    <a:pt x="0"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12"/>
            <p:cNvSpPr/>
            <p:nvPr/>
          </p:nvSpPr>
          <p:spPr>
            <a:xfrm>
              <a:off x="6284200" y="3188000"/>
              <a:ext cx="6100" cy="14450"/>
            </a:xfrm>
            <a:custGeom>
              <a:rect b="b" l="l" r="r" t="t"/>
              <a:pathLst>
                <a:path extrusionOk="0" h="578" w="244">
                  <a:moveTo>
                    <a:pt x="244" y="91"/>
                  </a:moveTo>
                  <a:cubicBezTo>
                    <a:pt x="244" y="61"/>
                    <a:pt x="244" y="61"/>
                    <a:pt x="213" y="31"/>
                  </a:cubicBezTo>
                  <a:cubicBezTo>
                    <a:pt x="183" y="0"/>
                    <a:pt x="153" y="0"/>
                    <a:pt x="122" y="31"/>
                  </a:cubicBezTo>
                  <a:cubicBezTo>
                    <a:pt x="92" y="61"/>
                    <a:pt x="31" y="122"/>
                    <a:pt x="1" y="152"/>
                  </a:cubicBezTo>
                  <a:lnTo>
                    <a:pt x="1" y="578"/>
                  </a:lnTo>
                  <a:lnTo>
                    <a:pt x="122" y="578"/>
                  </a:lnTo>
                  <a:cubicBezTo>
                    <a:pt x="153" y="486"/>
                    <a:pt x="183" y="365"/>
                    <a:pt x="213" y="274"/>
                  </a:cubicBezTo>
                  <a:cubicBezTo>
                    <a:pt x="213" y="213"/>
                    <a:pt x="244" y="152"/>
                    <a:pt x="244" y="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12"/>
            <p:cNvSpPr/>
            <p:nvPr/>
          </p:nvSpPr>
          <p:spPr>
            <a:xfrm>
              <a:off x="6283450" y="3191800"/>
              <a:ext cx="25" cy="25"/>
            </a:xfrm>
            <a:custGeom>
              <a:rect b="b" l="l" r="r" t="t"/>
              <a:pathLst>
                <a:path extrusionOk="0" h="1" w="1">
                  <a:moveTo>
                    <a:pt x="0" y="0"/>
                  </a:move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12"/>
            <p:cNvSpPr/>
            <p:nvPr/>
          </p:nvSpPr>
          <p:spPr>
            <a:xfrm>
              <a:off x="6287250" y="3202425"/>
              <a:ext cx="25" cy="25"/>
            </a:xfrm>
            <a:custGeom>
              <a:rect b="b" l="l" r="r" t="t"/>
              <a:pathLst>
                <a:path extrusionOk="0" h="1" w="1">
                  <a:moveTo>
                    <a:pt x="0" y="1"/>
                  </a:moveTo>
                  <a:lnTo>
                    <a:pt x="0"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12"/>
            <p:cNvSpPr/>
            <p:nvPr/>
          </p:nvSpPr>
          <p:spPr>
            <a:xfrm>
              <a:off x="6688475" y="3399250"/>
              <a:ext cx="775" cy="775"/>
            </a:xfrm>
            <a:custGeom>
              <a:rect b="b" l="l" r="r" t="t"/>
              <a:pathLst>
                <a:path extrusionOk="0" h="31" w="31">
                  <a:moveTo>
                    <a:pt x="0" y="0"/>
                  </a:moveTo>
                  <a:lnTo>
                    <a:pt x="0" y="30"/>
                  </a:lnTo>
                  <a:lnTo>
                    <a:pt x="31" y="30"/>
                  </a:lnTo>
                  <a:cubicBezTo>
                    <a:pt x="0" y="0"/>
                    <a:pt x="0" y="0"/>
                    <a:pt x="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12"/>
            <p:cNvSpPr/>
            <p:nvPr/>
          </p:nvSpPr>
          <p:spPr>
            <a:xfrm>
              <a:off x="6675550" y="3391650"/>
              <a:ext cx="12175" cy="7625"/>
            </a:xfrm>
            <a:custGeom>
              <a:rect b="b" l="l" r="r" t="t"/>
              <a:pathLst>
                <a:path extrusionOk="0" h="305" w="487">
                  <a:moveTo>
                    <a:pt x="0" y="61"/>
                  </a:moveTo>
                  <a:cubicBezTo>
                    <a:pt x="92" y="213"/>
                    <a:pt x="304" y="304"/>
                    <a:pt x="487" y="304"/>
                  </a:cubicBezTo>
                  <a:cubicBezTo>
                    <a:pt x="396" y="122"/>
                    <a:pt x="183" y="0"/>
                    <a:pt x="0"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12"/>
            <p:cNvSpPr/>
            <p:nvPr/>
          </p:nvSpPr>
          <p:spPr>
            <a:xfrm>
              <a:off x="6338925" y="3317175"/>
              <a:ext cx="22050" cy="46375"/>
            </a:xfrm>
            <a:custGeom>
              <a:rect b="b" l="l" r="r" t="t"/>
              <a:pathLst>
                <a:path extrusionOk="0" h="1855" w="882">
                  <a:moveTo>
                    <a:pt x="30" y="1763"/>
                  </a:moveTo>
                  <a:cubicBezTo>
                    <a:pt x="61" y="1824"/>
                    <a:pt x="152" y="1854"/>
                    <a:pt x="182" y="1824"/>
                  </a:cubicBezTo>
                  <a:cubicBezTo>
                    <a:pt x="243" y="1763"/>
                    <a:pt x="304" y="1733"/>
                    <a:pt x="334" y="1703"/>
                  </a:cubicBezTo>
                  <a:lnTo>
                    <a:pt x="334" y="1703"/>
                  </a:lnTo>
                  <a:lnTo>
                    <a:pt x="334" y="1672"/>
                  </a:lnTo>
                  <a:lnTo>
                    <a:pt x="456" y="1672"/>
                  </a:lnTo>
                  <a:cubicBezTo>
                    <a:pt x="456" y="1581"/>
                    <a:pt x="426" y="1490"/>
                    <a:pt x="395" y="1368"/>
                  </a:cubicBezTo>
                  <a:cubicBezTo>
                    <a:pt x="395" y="1307"/>
                    <a:pt x="426" y="1247"/>
                    <a:pt x="486" y="1216"/>
                  </a:cubicBezTo>
                  <a:lnTo>
                    <a:pt x="547" y="1216"/>
                  </a:lnTo>
                  <a:cubicBezTo>
                    <a:pt x="669" y="1186"/>
                    <a:pt x="760" y="1155"/>
                    <a:pt x="699" y="973"/>
                  </a:cubicBezTo>
                  <a:cubicBezTo>
                    <a:pt x="699" y="912"/>
                    <a:pt x="730" y="851"/>
                    <a:pt x="760" y="821"/>
                  </a:cubicBezTo>
                  <a:cubicBezTo>
                    <a:pt x="821" y="730"/>
                    <a:pt x="882" y="669"/>
                    <a:pt x="882" y="578"/>
                  </a:cubicBezTo>
                  <a:cubicBezTo>
                    <a:pt x="882" y="487"/>
                    <a:pt x="851" y="487"/>
                    <a:pt x="821" y="456"/>
                  </a:cubicBezTo>
                  <a:cubicBezTo>
                    <a:pt x="760" y="456"/>
                    <a:pt x="699" y="426"/>
                    <a:pt x="638" y="426"/>
                  </a:cubicBezTo>
                  <a:cubicBezTo>
                    <a:pt x="578" y="456"/>
                    <a:pt x="517" y="426"/>
                    <a:pt x="486" y="335"/>
                  </a:cubicBezTo>
                  <a:cubicBezTo>
                    <a:pt x="456" y="274"/>
                    <a:pt x="456" y="274"/>
                    <a:pt x="578" y="213"/>
                  </a:cubicBezTo>
                  <a:cubicBezTo>
                    <a:pt x="608" y="183"/>
                    <a:pt x="669" y="183"/>
                    <a:pt x="669" y="122"/>
                  </a:cubicBezTo>
                  <a:cubicBezTo>
                    <a:pt x="699" y="92"/>
                    <a:pt x="669" y="61"/>
                    <a:pt x="669" y="31"/>
                  </a:cubicBezTo>
                  <a:cubicBezTo>
                    <a:pt x="669" y="0"/>
                    <a:pt x="638" y="0"/>
                    <a:pt x="638" y="0"/>
                  </a:cubicBezTo>
                  <a:cubicBezTo>
                    <a:pt x="152" y="122"/>
                    <a:pt x="30" y="396"/>
                    <a:pt x="61" y="851"/>
                  </a:cubicBezTo>
                  <a:cubicBezTo>
                    <a:pt x="61" y="943"/>
                    <a:pt x="91" y="1034"/>
                    <a:pt x="122" y="1125"/>
                  </a:cubicBezTo>
                  <a:lnTo>
                    <a:pt x="213" y="1581"/>
                  </a:lnTo>
                  <a:lnTo>
                    <a:pt x="213" y="1581"/>
                  </a:lnTo>
                  <a:lnTo>
                    <a:pt x="213" y="1581"/>
                  </a:lnTo>
                  <a:cubicBezTo>
                    <a:pt x="152" y="1581"/>
                    <a:pt x="122" y="1611"/>
                    <a:pt x="91" y="1611"/>
                  </a:cubicBezTo>
                  <a:cubicBezTo>
                    <a:pt x="30" y="1642"/>
                    <a:pt x="0" y="1703"/>
                    <a:pt x="30" y="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12"/>
            <p:cNvSpPr/>
            <p:nvPr/>
          </p:nvSpPr>
          <p:spPr>
            <a:xfrm>
              <a:off x="6391350" y="3457750"/>
              <a:ext cx="7625" cy="8375"/>
            </a:xfrm>
            <a:custGeom>
              <a:rect b="b" l="l" r="r" t="t"/>
              <a:pathLst>
                <a:path extrusionOk="0" h="335" w="305">
                  <a:moveTo>
                    <a:pt x="0" y="213"/>
                  </a:moveTo>
                  <a:cubicBezTo>
                    <a:pt x="0" y="244"/>
                    <a:pt x="61" y="274"/>
                    <a:pt x="92" y="304"/>
                  </a:cubicBezTo>
                  <a:cubicBezTo>
                    <a:pt x="122" y="335"/>
                    <a:pt x="122" y="304"/>
                    <a:pt x="152" y="304"/>
                  </a:cubicBezTo>
                  <a:cubicBezTo>
                    <a:pt x="244" y="274"/>
                    <a:pt x="304" y="183"/>
                    <a:pt x="274" y="92"/>
                  </a:cubicBezTo>
                  <a:cubicBezTo>
                    <a:pt x="244" y="61"/>
                    <a:pt x="244" y="1"/>
                    <a:pt x="213" y="1"/>
                  </a:cubicBezTo>
                  <a:cubicBezTo>
                    <a:pt x="183" y="1"/>
                    <a:pt x="122" y="1"/>
                    <a:pt x="92" y="31"/>
                  </a:cubicBezTo>
                  <a:cubicBezTo>
                    <a:pt x="61" y="92"/>
                    <a:pt x="31" y="153"/>
                    <a:pt x="0"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12"/>
            <p:cNvSpPr/>
            <p:nvPr/>
          </p:nvSpPr>
          <p:spPr>
            <a:xfrm>
              <a:off x="6110175" y="3738900"/>
              <a:ext cx="6875" cy="8400"/>
            </a:xfrm>
            <a:custGeom>
              <a:rect b="b" l="l" r="r" t="t"/>
              <a:pathLst>
                <a:path extrusionOk="0" h="336" w="275">
                  <a:moveTo>
                    <a:pt x="183" y="62"/>
                  </a:moveTo>
                  <a:cubicBezTo>
                    <a:pt x="153" y="31"/>
                    <a:pt x="123" y="1"/>
                    <a:pt x="92" y="31"/>
                  </a:cubicBezTo>
                  <a:cubicBezTo>
                    <a:pt x="62" y="31"/>
                    <a:pt x="1" y="92"/>
                    <a:pt x="31" y="122"/>
                  </a:cubicBezTo>
                  <a:cubicBezTo>
                    <a:pt x="31" y="183"/>
                    <a:pt x="62" y="274"/>
                    <a:pt x="123" y="335"/>
                  </a:cubicBezTo>
                  <a:lnTo>
                    <a:pt x="244" y="335"/>
                  </a:lnTo>
                  <a:cubicBezTo>
                    <a:pt x="275" y="244"/>
                    <a:pt x="275" y="122"/>
                    <a:pt x="183" y="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12"/>
            <p:cNvSpPr/>
            <p:nvPr/>
          </p:nvSpPr>
          <p:spPr>
            <a:xfrm>
              <a:off x="6113225" y="3747275"/>
              <a:ext cx="25" cy="25"/>
            </a:xfrm>
            <a:custGeom>
              <a:rect b="b" l="l" r="r" t="t"/>
              <a:pathLst>
                <a:path extrusionOk="0" h="1" w="1">
                  <a:moveTo>
                    <a:pt x="1" y="0"/>
                  </a:move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12"/>
            <p:cNvSpPr/>
            <p:nvPr/>
          </p:nvSpPr>
          <p:spPr>
            <a:xfrm>
              <a:off x="6316125" y="3461550"/>
              <a:ext cx="9125" cy="4575"/>
            </a:xfrm>
            <a:custGeom>
              <a:rect b="b" l="l" r="r" t="t"/>
              <a:pathLst>
                <a:path extrusionOk="0" h="183" w="365">
                  <a:moveTo>
                    <a:pt x="152" y="183"/>
                  </a:moveTo>
                  <a:cubicBezTo>
                    <a:pt x="213" y="183"/>
                    <a:pt x="243" y="183"/>
                    <a:pt x="304" y="183"/>
                  </a:cubicBezTo>
                  <a:cubicBezTo>
                    <a:pt x="335" y="152"/>
                    <a:pt x="365" y="122"/>
                    <a:pt x="365" y="92"/>
                  </a:cubicBezTo>
                  <a:cubicBezTo>
                    <a:pt x="365" y="61"/>
                    <a:pt x="335" y="31"/>
                    <a:pt x="304" y="1"/>
                  </a:cubicBezTo>
                  <a:cubicBezTo>
                    <a:pt x="274" y="1"/>
                    <a:pt x="243" y="1"/>
                    <a:pt x="243" y="1"/>
                  </a:cubicBezTo>
                  <a:lnTo>
                    <a:pt x="183" y="1"/>
                  </a:lnTo>
                  <a:cubicBezTo>
                    <a:pt x="91" y="1"/>
                    <a:pt x="31" y="31"/>
                    <a:pt x="0" y="92"/>
                  </a:cubicBezTo>
                  <a:cubicBezTo>
                    <a:pt x="0" y="152"/>
                    <a:pt x="61" y="152"/>
                    <a:pt x="152" y="1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12"/>
            <p:cNvSpPr/>
            <p:nvPr/>
          </p:nvSpPr>
          <p:spPr>
            <a:xfrm>
              <a:off x="6478725" y="4021600"/>
              <a:ext cx="6125" cy="8375"/>
            </a:xfrm>
            <a:custGeom>
              <a:rect b="b" l="l" r="r" t="t"/>
              <a:pathLst>
                <a:path extrusionOk="0" h="335" w="245">
                  <a:moveTo>
                    <a:pt x="183" y="274"/>
                  </a:moveTo>
                  <a:cubicBezTo>
                    <a:pt x="183" y="243"/>
                    <a:pt x="214" y="182"/>
                    <a:pt x="214" y="152"/>
                  </a:cubicBezTo>
                  <a:cubicBezTo>
                    <a:pt x="244" y="122"/>
                    <a:pt x="244" y="91"/>
                    <a:pt x="214" y="91"/>
                  </a:cubicBezTo>
                  <a:cubicBezTo>
                    <a:pt x="214" y="30"/>
                    <a:pt x="183" y="0"/>
                    <a:pt x="153" y="0"/>
                  </a:cubicBezTo>
                  <a:cubicBezTo>
                    <a:pt x="122" y="0"/>
                    <a:pt x="62" y="0"/>
                    <a:pt x="62" y="30"/>
                  </a:cubicBezTo>
                  <a:cubicBezTo>
                    <a:pt x="31" y="91"/>
                    <a:pt x="1" y="152"/>
                    <a:pt x="1" y="213"/>
                  </a:cubicBezTo>
                  <a:cubicBezTo>
                    <a:pt x="1" y="243"/>
                    <a:pt x="62" y="304"/>
                    <a:pt x="92" y="304"/>
                  </a:cubicBezTo>
                  <a:cubicBezTo>
                    <a:pt x="122" y="334"/>
                    <a:pt x="153" y="304"/>
                    <a:pt x="183"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12"/>
            <p:cNvSpPr/>
            <p:nvPr/>
          </p:nvSpPr>
          <p:spPr>
            <a:xfrm>
              <a:off x="6341950" y="3371125"/>
              <a:ext cx="6875" cy="6100"/>
            </a:xfrm>
            <a:custGeom>
              <a:rect b="b" l="l" r="r" t="t"/>
              <a:pathLst>
                <a:path extrusionOk="0" h="244" w="275">
                  <a:moveTo>
                    <a:pt x="183" y="213"/>
                  </a:moveTo>
                  <a:cubicBezTo>
                    <a:pt x="213" y="213"/>
                    <a:pt x="244" y="183"/>
                    <a:pt x="274" y="152"/>
                  </a:cubicBezTo>
                  <a:cubicBezTo>
                    <a:pt x="274" y="122"/>
                    <a:pt x="274" y="92"/>
                    <a:pt x="274" y="92"/>
                  </a:cubicBezTo>
                  <a:cubicBezTo>
                    <a:pt x="244" y="31"/>
                    <a:pt x="183" y="0"/>
                    <a:pt x="122" y="0"/>
                  </a:cubicBezTo>
                  <a:cubicBezTo>
                    <a:pt x="31" y="0"/>
                    <a:pt x="1" y="122"/>
                    <a:pt x="31" y="152"/>
                  </a:cubicBezTo>
                  <a:cubicBezTo>
                    <a:pt x="61" y="213"/>
                    <a:pt x="122" y="244"/>
                    <a:pt x="183"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12"/>
            <p:cNvSpPr/>
            <p:nvPr/>
          </p:nvSpPr>
          <p:spPr>
            <a:xfrm>
              <a:off x="6458225" y="3555775"/>
              <a:ext cx="6850" cy="6100"/>
            </a:xfrm>
            <a:custGeom>
              <a:rect b="b" l="l" r="r" t="t"/>
              <a:pathLst>
                <a:path extrusionOk="0" h="244" w="274">
                  <a:moveTo>
                    <a:pt x="31" y="122"/>
                  </a:moveTo>
                  <a:cubicBezTo>
                    <a:pt x="61" y="183"/>
                    <a:pt x="91" y="213"/>
                    <a:pt x="152" y="244"/>
                  </a:cubicBezTo>
                  <a:cubicBezTo>
                    <a:pt x="213" y="213"/>
                    <a:pt x="243" y="183"/>
                    <a:pt x="243" y="153"/>
                  </a:cubicBezTo>
                  <a:cubicBezTo>
                    <a:pt x="274" y="122"/>
                    <a:pt x="243" y="92"/>
                    <a:pt x="213" y="61"/>
                  </a:cubicBezTo>
                  <a:cubicBezTo>
                    <a:pt x="183" y="31"/>
                    <a:pt x="152" y="1"/>
                    <a:pt x="122" y="1"/>
                  </a:cubicBezTo>
                  <a:cubicBezTo>
                    <a:pt x="31" y="1"/>
                    <a:pt x="0" y="61"/>
                    <a:pt x="31"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12"/>
            <p:cNvSpPr/>
            <p:nvPr/>
          </p:nvSpPr>
          <p:spPr>
            <a:xfrm>
              <a:off x="6889825" y="3596800"/>
              <a:ext cx="5350" cy="7625"/>
            </a:xfrm>
            <a:custGeom>
              <a:rect b="b" l="l" r="r" t="t"/>
              <a:pathLst>
                <a:path extrusionOk="0" h="305" w="214">
                  <a:moveTo>
                    <a:pt x="123" y="305"/>
                  </a:moveTo>
                  <a:cubicBezTo>
                    <a:pt x="153" y="305"/>
                    <a:pt x="183" y="274"/>
                    <a:pt x="214" y="274"/>
                  </a:cubicBezTo>
                  <a:lnTo>
                    <a:pt x="214" y="183"/>
                  </a:lnTo>
                  <a:cubicBezTo>
                    <a:pt x="214" y="153"/>
                    <a:pt x="183" y="92"/>
                    <a:pt x="123" y="31"/>
                  </a:cubicBezTo>
                  <a:cubicBezTo>
                    <a:pt x="123" y="31"/>
                    <a:pt x="92" y="1"/>
                    <a:pt x="62" y="1"/>
                  </a:cubicBezTo>
                  <a:cubicBezTo>
                    <a:pt x="62" y="1"/>
                    <a:pt x="31" y="31"/>
                    <a:pt x="31" y="31"/>
                  </a:cubicBezTo>
                  <a:cubicBezTo>
                    <a:pt x="1" y="183"/>
                    <a:pt x="31" y="274"/>
                    <a:pt x="123" y="30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12"/>
            <p:cNvSpPr/>
            <p:nvPr/>
          </p:nvSpPr>
          <p:spPr>
            <a:xfrm>
              <a:off x="6066125" y="3285250"/>
              <a:ext cx="6850" cy="6100"/>
            </a:xfrm>
            <a:custGeom>
              <a:rect b="b" l="l" r="r" t="t"/>
              <a:pathLst>
                <a:path extrusionOk="0" h="244" w="274">
                  <a:moveTo>
                    <a:pt x="152" y="244"/>
                  </a:moveTo>
                  <a:cubicBezTo>
                    <a:pt x="213" y="244"/>
                    <a:pt x="274" y="183"/>
                    <a:pt x="243" y="122"/>
                  </a:cubicBezTo>
                  <a:cubicBezTo>
                    <a:pt x="213" y="62"/>
                    <a:pt x="182" y="31"/>
                    <a:pt x="152" y="1"/>
                  </a:cubicBezTo>
                  <a:cubicBezTo>
                    <a:pt x="61" y="31"/>
                    <a:pt x="0" y="122"/>
                    <a:pt x="61" y="153"/>
                  </a:cubicBezTo>
                  <a:cubicBezTo>
                    <a:pt x="61" y="214"/>
                    <a:pt x="91" y="214"/>
                    <a:pt x="152" y="24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12"/>
            <p:cNvSpPr/>
            <p:nvPr/>
          </p:nvSpPr>
          <p:spPr>
            <a:xfrm>
              <a:off x="6753825" y="3450900"/>
              <a:ext cx="25" cy="25"/>
            </a:xfrm>
            <a:custGeom>
              <a:rect b="b" l="l" r="r" t="t"/>
              <a:pathLst>
                <a:path extrusionOk="0" h="1" w="1">
                  <a:moveTo>
                    <a:pt x="0" y="1"/>
                  </a:move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12"/>
            <p:cNvSpPr/>
            <p:nvPr/>
          </p:nvSpPr>
          <p:spPr>
            <a:xfrm>
              <a:off x="6753825" y="3450150"/>
              <a:ext cx="8375" cy="7625"/>
            </a:xfrm>
            <a:custGeom>
              <a:rect b="b" l="l" r="r" t="t"/>
              <a:pathLst>
                <a:path extrusionOk="0" h="305" w="335">
                  <a:moveTo>
                    <a:pt x="243" y="305"/>
                  </a:moveTo>
                  <a:cubicBezTo>
                    <a:pt x="274" y="305"/>
                    <a:pt x="304" y="274"/>
                    <a:pt x="335" y="244"/>
                  </a:cubicBezTo>
                  <a:cubicBezTo>
                    <a:pt x="335" y="213"/>
                    <a:pt x="335" y="213"/>
                    <a:pt x="335" y="183"/>
                  </a:cubicBezTo>
                  <a:cubicBezTo>
                    <a:pt x="274" y="61"/>
                    <a:pt x="122" y="1"/>
                    <a:pt x="0" y="61"/>
                  </a:cubicBezTo>
                  <a:cubicBezTo>
                    <a:pt x="0" y="183"/>
                    <a:pt x="91" y="305"/>
                    <a:pt x="243" y="30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12"/>
            <p:cNvSpPr/>
            <p:nvPr/>
          </p:nvSpPr>
          <p:spPr>
            <a:xfrm>
              <a:off x="6460500" y="3374175"/>
              <a:ext cx="6850" cy="3050"/>
            </a:xfrm>
            <a:custGeom>
              <a:rect b="b" l="l" r="r" t="t"/>
              <a:pathLst>
                <a:path extrusionOk="0" h="122" w="274">
                  <a:moveTo>
                    <a:pt x="0" y="61"/>
                  </a:moveTo>
                  <a:cubicBezTo>
                    <a:pt x="0" y="61"/>
                    <a:pt x="31" y="122"/>
                    <a:pt x="31" y="122"/>
                  </a:cubicBezTo>
                  <a:cubicBezTo>
                    <a:pt x="61" y="122"/>
                    <a:pt x="92" y="122"/>
                    <a:pt x="92" y="122"/>
                  </a:cubicBezTo>
                  <a:cubicBezTo>
                    <a:pt x="183" y="122"/>
                    <a:pt x="244" y="122"/>
                    <a:pt x="274" y="61"/>
                  </a:cubicBezTo>
                  <a:lnTo>
                    <a:pt x="152" y="0"/>
                  </a:lnTo>
                  <a:cubicBezTo>
                    <a:pt x="92" y="0"/>
                    <a:pt x="61" y="0"/>
                    <a:pt x="31" y="0"/>
                  </a:cubicBezTo>
                  <a:cubicBezTo>
                    <a:pt x="31" y="0"/>
                    <a:pt x="0" y="61"/>
                    <a:pt x="0"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12"/>
            <p:cNvSpPr/>
            <p:nvPr/>
          </p:nvSpPr>
          <p:spPr>
            <a:xfrm>
              <a:off x="6760650" y="3467625"/>
              <a:ext cx="8400" cy="7625"/>
            </a:xfrm>
            <a:custGeom>
              <a:rect b="b" l="l" r="r" t="t"/>
              <a:pathLst>
                <a:path extrusionOk="0" h="305" w="336">
                  <a:moveTo>
                    <a:pt x="153" y="274"/>
                  </a:moveTo>
                  <a:cubicBezTo>
                    <a:pt x="213" y="305"/>
                    <a:pt x="335" y="213"/>
                    <a:pt x="274" y="153"/>
                  </a:cubicBezTo>
                  <a:cubicBezTo>
                    <a:pt x="213" y="61"/>
                    <a:pt x="92" y="1"/>
                    <a:pt x="1" y="31"/>
                  </a:cubicBezTo>
                  <a:cubicBezTo>
                    <a:pt x="1" y="122"/>
                    <a:pt x="62" y="213"/>
                    <a:pt x="153"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12"/>
            <p:cNvSpPr/>
            <p:nvPr/>
          </p:nvSpPr>
          <p:spPr>
            <a:xfrm>
              <a:off x="6458975" y="3361250"/>
              <a:ext cx="5350" cy="5350"/>
            </a:xfrm>
            <a:custGeom>
              <a:rect b="b" l="l" r="r" t="t"/>
              <a:pathLst>
                <a:path extrusionOk="0" h="214" w="214">
                  <a:moveTo>
                    <a:pt x="31" y="0"/>
                  </a:moveTo>
                  <a:cubicBezTo>
                    <a:pt x="31" y="0"/>
                    <a:pt x="1" y="31"/>
                    <a:pt x="1" y="61"/>
                  </a:cubicBezTo>
                  <a:cubicBezTo>
                    <a:pt x="1" y="91"/>
                    <a:pt x="31" y="152"/>
                    <a:pt x="92" y="213"/>
                  </a:cubicBezTo>
                  <a:cubicBezTo>
                    <a:pt x="92" y="213"/>
                    <a:pt x="153" y="213"/>
                    <a:pt x="183" y="213"/>
                  </a:cubicBezTo>
                  <a:cubicBezTo>
                    <a:pt x="213" y="213"/>
                    <a:pt x="213" y="183"/>
                    <a:pt x="213" y="152"/>
                  </a:cubicBezTo>
                  <a:cubicBezTo>
                    <a:pt x="213" y="61"/>
                    <a:pt x="122" y="0"/>
                    <a:pt x="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12"/>
            <p:cNvSpPr/>
            <p:nvPr/>
          </p:nvSpPr>
          <p:spPr>
            <a:xfrm>
              <a:off x="6615525" y="3378725"/>
              <a:ext cx="5325" cy="5350"/>
            </a:xfrm>
            <a:custGeom>
              <a:rect b="b" l="l" r="r" t="t"/>
              <a:pathLst>
                <a:path extrusionOk="0" h="214" w="213">
                  <a:moveTo>
                    <a:pt x="213" y="122"/>
                  </a:moveTo>
                  <a:lnTo>
                    <a:pt x="213" y="61"/>
                  </a:lnTo>
                  <a:cubicBezTo>
                    <a:pt x="183" y="0"/>
                    <a:pt x="122" y="0"/>
                    <a:pt x="61" y="31"/>
                  </a:cubicBezTo>
                  <a:cubicBezTo>
                    <a:pt x="31" y="31"/>
                    <a:pt x="0" y="31"/>
                    <a:pt x="0" y="61"/>
                  </a:cubicBezTo>
                  <a:cubicBezTo>
                    <a:pt x="0" y="61"/>
                    <a:pt x="0" y="152"/>
                    <a:pt x="31" y="152"/>
                  </a:cubicBezTo>
                  <a:cubicBezTo>
                    <a:pt x="122" y="213"/>
                    <a:pt x="183" y="183"/>
                    <a:pt x="213"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12"/>
            <p:cNvSpPr/>
            <p:nvPr/>
          </p:nvSpPr>
          <p:spPr>
            <a:xfrm>
              <a:off x="6878450" y="3676600"/>
              <a:ext cx="3825" cy="5350"/>
            </a:xfrm>
            <a:custGeom>
              <a:rect b="b" l="l" r="r" t="t"/>
              <a:pathLst>
                <a:path extrusionOk="0" h="214" w="153">
                  <a:moveTo>
                    <a:pt x="152" y="183"/>
                  </a:moveTo>
                  <a:cubicBezTo>
                    <a:pt x="152" y="122"/>
                    <a:pt x="152" y="92"/>
                    <a:pt x="152" y="31"/>
                  </a:cubicBezTo>
                  <a:cubicBezTo>
                    <a:pt x="122" y="0"/>
                    <a:pt x="61" y="0"/>
                    <a:pt x="30" y="31"/>
                  </a:cubicBezTo>
                  <a:cubicBezTo>
                    <a:pt x="30" y="31"/>
                    <a:pt x="0" y="61"/>
                    <a:pt x="0" y="61"/>
                  </a:cubicBezTo>
                  <a:cubicBezTo>
                    <a:pt x="30" y="122"/>
                    <a:pt x="30" y="152"/>
                    <a:pt x="61" y="183"/>
                  </a:cubicBezTo>
                  <a:cubicBezTo>
                    <a:pt x="91" y="213"/>
                    <a:pt x="152" y="213"/>
                    <a:pt x="152" y="1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12"/>
            <p:cNvSpPr/>
            <p:nvPr/>
          </p:nvSpPr>
          <p:spPr>
            <a:xfrm>
              <a:off x="6532700" y="4030700"/>
              <a:ext cx="5325" cy="6875"/>
            </a:xfrm>
            <a:custGeom>
              <a:rect b="b" l="l" r="r" t="t"/>
              <a:pathLst>
                <a:path extrusionOk="0" h="275" w="213">
                  <a:moveTo>
                    <a:pt x="61" y="31"/>
                  </a:moveTo>
                  <a:cubicBezTo>
                    <a:pt x="30" y="31"/>
                    <a:pt x="30" y="92"/>
                    <a:pt x="0" y="153"/>
                  </a:cubicBezTo>
                  <a:cubicBezTo>
                    <a:pt x="30" y="183"/>
                    <a:pt x="61" y="214"/>
                    <a:pt x="91" y="244"/>
                  </a:cubicBezTo>
                  <a:cubicBezTo>
                    <a:pt x="122" y="274"/>
                    <a:pt x="182" y="244"/>
                    <a:pt x="182" y="183"/>
                  </a:cubicBezTo>
                  <a:cubicBezTo>
                    <a:pt x="213" y="153"/>
                    <a:pt x="213" y="122"/>
                    <a:pt x="182" y="92"/>
                  </a:cubicBezTo>
                  <a:cubicBezTo>
                    <a:pt x="182" y="31"/>
                    <a:pt x="122" y="1"/>
                    <a:pt x="6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12"/>
            <p:cNvSpPr/>
            <p:nvPr/>
          </p:nvSpPr>
          <p:spPr>
            <a:xfrm>
              <a:off x="6657300" y="3488150"/>
              <a:ext cx="9925" cy="6100"/>
            </a:xfrm>
            <a:custGeom>
              <a:rect b="b" l="l" r="r" t="t"/>
              <a:pathLst>
                <a:path extrusionOk="0" h="244" w="397">
                  <a:moveTo>
                    <a:pt x="396" y="213"/>
                  </a:moveTo>
                  <a:cubicBezTo>
                    <a:pt x="335" y="31"/>
                    <a:pt x="274" y="0"/>
                    <a:pt x="92" y="61"/>
                  </a:cubicBezTo>
                  <a:cubicBezTo>
                    <a:pt x="62" y="61"/>
                    <a:pt x="31" y="92"/>
                    <a:pt x="1" y="92"/>
                  </a:cubicBezTo>
                  <a:cubicBezTo>
                    <a:pt x="153" y="122"/>
                    <a:pt x="274" y="183"/>
                    <a:pt x="396" y="244"/>
                  </a:cubicBezTo>
                  <a:cubicBezTo>
                    <a:pt x="396" y="244"/>
                    <a:pt x="396" y="244"/>
                    <a:pt x="396" y="2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12"/>
            <p:cNvSpPr/>
            <p:nvPr/>
          </p:nvSpPr>
          <p:spPr>
            <a:xfrm>
              <a:off x="6656550" y="3491175"/>
              <a:ext cx="775" cy="25"/>
            </a:xfrm>
            <a:custGeom>
              <a:rect b="b" l="l" r="r" t="t"/>
              <a:pathLst>
                <a:path extrusionOk="0" h="1" w="31">
                  <a:moveTo>
                    <a:pt x="31" y="1"/>
                  </a:moveTo>
                  <a:lnTo>
                    <a:pt x="1" y="1"/>
                  </a:lnTo>
                  <a:lnTo>
                    <a:pt x="1" y="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12"/>
            <p:cNvSpPr/>
            <p:nvPr/>
          </p:nvSpPr>
          <p:spPr>
            <a:xfrm>
              <a:off x="5843475" y="3172800"/>
              <a:ext cx="3050" cy="3825"/>
            </a:xfrm>
            <a:custGeom>
              <a:rect b="b" l="l" r="r" t="t"/>
              <a:pathLst>
                <a:path extrusionOk="0" h="153" w="122">
                  <a:moveTo>
                    <a:pt x="30" y="0"/>
                  </a:moveTo>
                  <a:cubicBezTo>
                    <a:pt x="0" y="61"/>
                    <a:pt x="0" y="152"/>
                    <a:pt x="61" y="152"/>
                  </a:cubicBezTo>
                  <a:cubicBezTo>
                    <a:pt x="122" y="122"/>
                    <a:pt x="122" y="122"/>
                    <a:pt x="122" y="122"/>
                  </a:cubicBezTo>
                  <a:cubicBezTo>
                    <a:pt x="122" y="61"/>
                    <a:pt x="91" y="31"/>
                    <a:pt x="91" y="0"/>
                  </a:cubicBezTo>
                  <a:cubicBezTo>
                    <a:pt x="91" y="0"/>
                    <a:pt x="61" y="0"/>
                    <a:pt x="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12"/>
            <p:cNvSpPr/>
            <p:nvPr/>
          </p:nvSpPr>
          <p:spPr>
            <a:xfrm>
              <a:off x="6261400" y="3250300"/>
              <a:ext cx="4600" cy="5350"/>
            </a:xfrm>
            <a:custGeom>
              <a:rect b="b" l="l" r="r" t="t"/>
              <a:pathLst>
                <a:path extrusionOk="0" h="214" w="184">
                  <a:moveTo>
                    <a:pt x="183" y="61"/>
                  </a:moveTo>
                  <a:cubicBezTo>
                    <a:pt x="183" y="31"/>
                    <a:pt x="122" y="1"/>
                    <a:pt x="62" y="31"/>
                  </a:cubicBezTo>
                  <a:cubicBezTo>
                    <a:pt x="31" y="31"/>
                    <a:pt x="1" y="92"/>
                    <a:pt x="31" y="122"/>
                  </a:cubicBezTo>
                  <a:cubicBezTo>
                    <a:pt x="62" y="183"/>
                    <a:pt x="92" y="183"/>
                    <a:pt x="122" y="183"/>
                  </a:cubicBezTo>
                  <a:cubicBezTo>
                    <a:pt x="153" y="213"/>
                    <a:pt x="183" y="122"/>
                    <a:pt x="183"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12"/>
            <p:cNvSpPr/>
            <p:nvPr/>
          </p:nvSpPr>
          <p:spPr>
            <a:xfrm>
              <a:off x="6376150" y="3375675"/>
              <a:ext cx="4575" cy="4600"/>
            </a:xfrm>
            <a:custGeom>
              <a:rect b="b" l="l" r="r" t="t"/>
              <a:pathLst>
                <a:path extrusionOk="0" h="184" w="183">
                  <a:moveTo>
                    <a:pt x="183" y="92"/>
                  </a:moveTo>
                  <a:cubicBezTo>
                    <a:pt x="183" y="62"/>
                    <a:pt x="152" y="62"/>
                    <a:pt x="122" y="31"/>
                  </a:cubicBezTo>
                  <a:cubicBezTo>
                    <a:pt x="92" y="1"/>
                    <a:pt x="31" y="62"/>
                    <a:pt x="31" y="92"/>
                  </a:cubicBezTo>
                  <a:cubicBezTo>
                    <a:pt x="0" y="122"/>
                    <a:pt x="31" y="153"/>
                    <a:pt x="61" y="183"/>
                  </a:cubicBezTo>
                  <a:cubicBezTo>
                    <a:pt x="122" y="183"/>
                    <a:pt x="183" y="153"/>
                    <a:pt x="183"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12"/>
            <p:cNvSpPr/>
            <p:nvPr/>
          </p:nvSpPr>
          <p:spPr>
            <a:xfrm>
              <a:off x="6296350" y="3469150"/>
              <a:ext cx="5350" cy="5350"/>
            </a:xfrm>
            <a:custGeom>
              <a:rect b="b" l="l" r="r" t="t"/>
              <a:pathLst>
                <a:path extrusionOk="0" h="214" w="214">
                  <a:moveTo>
                    <a:pt x="1" y="92"/>
                  </a:moveTo>
                  <a:cubicBezTo>
                    <a:pt x="1" y="122"/>
                    <a:pt x="62" y="152"/>
                    <a:pt x="62" y="183"/>
                  </a:cubicBezTo>
                  <a:cubicBezTo>
                    <a:pt x="92" y="213"/>
                    <a:pt x="214" y="122"/>
                    <a:pt x="183" y="61"/>
                  </a:cubicBezTo>
                  <a:cubicBezTo>
                    <a:pt x="183" y="61"/>
                    <a:pt x="153" y="31"/>
                    <a:pt x="153" y="31"/>
                  </a:cubicBezTo>
                  <a:cubicBezTo>
                    <a:pt x="62" y="0"/>
                    <a:pt x="1" y="31"/>
                    <a:pt x="1"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12"/>
            <p:cNvSpPr/>
            <p:nvPr/>
          </p:nvSpPr>
          <p:spPr>
            <a:xfrm>
              <a:off x="6667950" y="3495750"/>
              <a:ext cx="4575" cy="3825"/>
            </a:xfrm>
            <a:custGeom>
              <a:rect b="b" l="l" r="r" t="t"/>
              <a:pathLst>
                <a:path extrusionOk="0" h="153" w="183">
                  <a:moveTo>
                    <a:pt x="183" y="61"/>
                  </a:moveTo>
                  <a:cubicBezTo>
                    <a:pt x="183" y="61"/>
                    <a:pt x="152" y="31"/>
                    <a:pt x="152" y="31"/>
                  </a:cubicBezTo>
                  <a:lnTo>
                    <a:pt x="0" y="0"/>
                  </a:lnTo>
                  <a:cubicBezTo>
                    <a:pt x="31" y="31"/>
                    <a:pt x="61" y="61"/>
                    <a:pt x="92" y="122"/>
                  </a:cubicBezTo>
                  <a:cubicBezTo>
                    <a:pt x="152" y="152"/>
                    <a:pt x="183" y="122"/>
                    <a:pt x="183"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12"/>
            <p:cNvSpPr/>
            <p:nvPr/>
          </p:nvSpPr>
          <p:spPr>
            <a:xfrm>
              <a:off x="6667950" y="3494975"/>
              <a:ext cx="25" cy="800"/>
            </a:xfrm>
            <a:custGeom>
              <a:rect b="b" l="l" r="r" t="t"/>
              <a:pathLst>
                <a:path extrusionOk="0" h="32" w="1">
                  <a:moveTo>
                    <a:pt x="0" y="31"/>
                  </a:moveTo>
                  <a:lnTo>
                    <a:pt x="0" y="1"/>
                  </a:lnTo>
                  <a:lnTo>
                    <a:pt x="0" y="1"/>
                  </a:lnTo>
                  <a:lnTo>
                    <a:pt x="0"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12"/>
            <p:cNvSpPr/>
            <p:nvPr/>
          </p:nvSpPr>
          <p:spPr>
            <a:xfrm>
              <a:off x="6492425" y="3602900"/>
              <a:ext cx="775" cy="25"/>
            </a:xfrm>
            <a:custGeom>
              <a:rect b="b" l="l" r="r" t="t"/>
              <a:pathLst>
                <a:path extrusionOk="0" h="1" w="31">
                  <a:moveTo>
                    <a:pt x="30" y="0"/>
                  </a:moveTo>
                  <a:lnTo>
                    <a:pt x="0" y="0"/>
                  </a:lnTo>
                  <a:lnTo>
                    <a:pt x="0" y="0"/>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12"/>
            <p:cNvSpPr/>
            <p:nvPr/>
          </p:nvSpPr>
          <p:spPr>
            <a:xfrm>
              <a:off x="6493175" y="3599100"/>
              <a:ext cx="4575" cy="3050"/>
            </a:xfrm>
            <a:custGeom>
              <a:rect b="b" l="l" r="r" t="t"/>
              <a:pathLst>
                <a:path extrusionOk="0" h="122" w="183">
                  <a:moveTo>
                    <a:pt x="152" y="0"/>
                  </a:moveTo>
                  <a:lnTo>
                    <a:pt x="122" y="0"/>
                  </a:lnTo>
                  <a:lnTo>
                    <a:pt x="0" y="122"/>
                  </a:lnTo>
                  <a:cubicBezTo>
                    <a:pt x="61" y="122"/>
                    <a:pt x="122" y="91"/>
                    <a:pt x="152" y="91"/>
                  </a:cubicBezTo>
                  <a:cubicBezTo>
                    <a:pt x="183" y="61"/>
                    <a:pt x="183" y="31"/>
                    <a:pt x="1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12"/>
            <p:cNvSpPr/>
            <p:nvPr/>
          </p:nvSpPr>
          <p:spPr>
            <a:xfrm>
              <a:off x="6107900" y="3748025"/>
              <a:ext cx="5350" cy="6100"/>
            </a:xfrm>
            <a:custGeom>
              <a:rect b="b" l="l" r="r" t="t"/>
              <a:pathLst>
                <a:path extrusionOk="0" h="244" w="214">
                  <a:moveTo>
                    <a:pt x="153" y="1"/>
                  </a:moveTo>
                  <a:cubicBezTo>
                    <a:pt x="31" y="31"/>
                    <a:pt x="1" y="122"/>
                    <a:pt x="92" y="213"/>
                  </a:cubicBezTo>
                  <a:cubicBezTo>
                    <a:pt x="122" y="244"/>
                    <a:pt x="153" y="244"/>
                    <a:pt x="214" y="244"/>
                  </a:cubicBezTo>
                  <a:lnTo>
                    <a:pt x="2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12"/>
            <p:cNvSpPr/>
            <p:nvPr/>
          </p:nvSpPr>
          <p:spPr>
            <a:xfrm>
              <a:off x="6689225" y="3400000"/>
              <a:ext cx="6100" cy="2300"/>
            </a:xfrm>
            <a:custGeom>
              <a:rect b="b" l="l" r="r" t="t"/>
              <a:pathLst>
                <a:path extrusionOk="0" h="92" w="244">
                  <a:moveTo>
                    <a:pt x="244" y="92"/>
                  </a:moveTo>
                  <a:cubicBezTo>
                    <a:pt x="183" y="31"/>
                    <a:pt x="92" y="0"/>
                    <a:pt x="1" y="0"/>
                  </a:cubicBezTo>
                  <a:cubicBezTo>
                    <a:pt x="61" y="61"/>
                    <a:pt x="152" y="92"/>
                    <a:pt x="244"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12"/>
            <p:cNvSpPr/>
            <p:nvPr/>
          </p:nvSpPr>
          <p:spPr>
            <a:xfrm>
              <a:off x="6695300" y="3402275"/>
              <a:ext cx="800" cy="800"/>
            </a:xfrm>
            <a:custGeom>
              <a:rect b="b" l="l" r="r" t="t"/>
              <a:pathLst>
                <a:path extrusionOk="0" h="32" w="32">
                  <a:moveTo>
                    <a:pt x="1" y="1"/>
                  </a:moveTo>
                  <a:lnTo>
                    <a:pt x="31" y="31"/>
                  </a:lnTo>
                  <a:lnTo>
                    <a:pt x="31" y="31"/>
                  </a:ln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12"/>
            <p:cNvSpPr/>
            <p:nvPr/>
          </p:nvSpPr>
          <p:spPr>
            <a:xfrm>
              <a:off x="5843475" y="3189500"/>
              <a:ext cx="2300" cy="3075"/>
            </a:xfrm>
            <a:custGeom>
              <a:rect b="b" l="l" r="r" t="t"/>
              <a:pathLst>
                <a:path extrusionOk="0" h="123" w="92">
                  <a:moveTo>
                    <a:pt x="0" y="92"/>
                  </a:moveTo>
                  <a:cubicBezTo>
                    <a:pt x="0" y="92"/>
                    <a:pt x="30" y="122"/>
                    <a:pt x="61" y="122"/>
                  </a:cubicBezTo>
                  <a:cubicBezTo>
                    <a:pt x="61" y="122"/>
                    <a:pt x="91" y="92"/>
                    <a:pt x="91" y="92"/>
                  </a:cubicBezTo>
                  <a:cubicBezTo>
                    <a:pt x="91" y="92"/>
                    <a:pt x="61" y="31"/>
                    <a:pt x="61" y="1"/>
                  </a:cubicBezTo>
                  <a:cubicBezTo>
                    <a:pt x="30" y="31"/>
                    <a:pt x="30" y="31"/>
                    <a:pt x="0"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12"/>
            <p:cNvSpPr/>
            <p:nvPr/>
          </p:nvSpPr>
          <p:spPr>
            <a:xfrm>
              <a:off x="6190725" y="3230550"/>
              <a:ext cx="800" cy="775"/>
            </a:xfrm>
            <a:custGeom>
              <a:rect b="b" l="l" r="r" t="t"/>
              <a:pathLst>
                <a:path extrusionOk="0" h="31" w="32">
                  <a:moveTo>
                    <a:pt x="1" y="0"/>
                  </a:moveTo>
                  <a:lnTo>
                    <a:pt x="31" y="31"/>
                  </a:lnTo>
                  <a:lnTo>
                    <a:pt x="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12"/>
            <p:cNvSpPr/>
            <p:nvPr/>
          </p:nvSpPr>
          <p:spPr>
            <a:xfrm>
              <a:off x="5863975" y="3241950"/>
              <a:ext cx="3075" cy="3825"/>
            </a:xfrm>
            <a:custGeom>
              <a:rect b="b" l="l" r="r" t="t"/>
              <a:pathLst>
                <a:path extrusionOk="0" h="153" w="123">
                  <a:moveTo>
                    <a:pt x="62" y="0"/>
                  </a:moveTo>
                  <a:cubicBezTo>
                    <a:pt x="1" y="31"/>
                    <a:pt x="1" y="61"/>
                    <a:pt x="1" y="91"/>
                  </a:cubicBezTo>
                  <a:cubicBezTo>
                    <a:pt x="1" y="91"/>
                    <a:pt x="31" y="122"/>
                    <a:pt x="31" y="152"/>
                  </a:cubicBezTo>
                  <a:cubicBezTo>
                    <a:pt x="62" y="152"/>
                    <a:pt x="62" y="91"/>
                    <a:pt x="92" y="61"/>
                  </a:cubicBezTo>
                  <a:cubicBezTo>
                    <a:pt x="122" y="31"/>
                    <a:pt x="62" y="0"/>
                    <a:pt x="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12"/>
            <p:cNvSpPr/>
            <p:nvPr/>
          </p:nvSpPr>
          <p:spPr>
            <a:xfrm>
              <a:off x="6248500" y="3260950"/>
              <a:ext cx="3050" cy="1525"/>
            </a:xfrm>
            <a:custGeom>
              <a:rect b="b" l="l" r="r" t="t"/>
              <a:pathLst>
                <a:path extrusionOk="0" h="61" w="122">
                  <a:moveTo>
                    <a:pt x="61" y="0"/>
                  </a:moveTo>
                  <a:cubicBezTo>
                    <a:pt x="61" y="0"/>
                    <a:pt x="30" y="0"/>
                    <a:pt x="0" y="30"/>
                  </a:cubicBezTo>
                  <a:cubicBezTo>
                    <a:pt x="0" y="61"/>
                    <a:pt x="30" y="61"/>
                    <a:pt x="61" y="61"/>
                  </a:cubicBezTo>
                  <a:cubicBezTo>
                    <a:pt x="61" y="61"/>
                    <a:pt x="91" y="61"/>
                    <a:pt x="91" y="61"/>
                  </a:cubicBezTo>
                  <a:cubicBezTo>
                    <a:pt x="122" y="30"/>
                    <a:pt x="61" y="0"/>
                    <a:pt x="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12"/>
            <p:cNvSpPr/>
            <p:nvPr/>
          </p:nvSpPr>
          <p:spPr>
            <a:xfrm>
              <a:off x="6234050" y="3270825"/>
              <a:ext cx="2300" cy="2300"/>
            </a:xfrm>
            <a:custGeom>
              <a:rect b="b" l="l" r="r" t="t"/>
              <a:pathLst>
                <a:path extrusionOk="0" h="92" w="92">
                  <a:moveTo>
                    <a:pt x="31" y="61"/>
                  </a:moveTo>
                  <a:cubicBezTo>
                    <a:pt x="31" y="61"/>
                    <a:pt x="61" y="91"/>
                    <a:pt x="61" y="91"/>
                  </a:cubicBezTo>
                  <a:cubicBezTo>
                    <a:pt x="92" y="91"/>
                    <a:pt x="61" y="61"/>
                    <a:pt x="61" y="31"/>
                  </a:cubicBezTo>
                  <a:cubicBezTo>
                    <a:pt x="31" y="0"/>
                    <a:pt x="0" y="31"/>
                    <a:pt x="31"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12"/>
            <p:cNvSpPr/>
            <p:nvPr/>
          </p:nvSpPr>
          <p:spPr>
            <a:xfrm>
              <a:off x="6332075" y="3286025"/>
              <a:ext cx="1550" cy="3050"/>
            </a:xfrm>
            <a:custGeom>
              <a:rect b="b" l="l" r="r" t="t"/>
              <a:pathLst>
                <a:path extrusionOk="0" h="122" w="62">
                  <a:moveTo>
                    <a:pt x="1" y="61"/>
                  </a:moveTo>
                  <a:cubicBezTo>
                    <a:pt x="1" y="61"/>
                    <a:pt x="1" y="91"/>
                    <a:pt x="31" y="122"/>
                  </a:cubicBezTo>
                  <a:lnTo>
                    <a:pt x="61" y="61"/>
                  </a:lnTo>
                  <a:cubicBezTo>
                    <a:pt x="61" y="0"/>
                    <a:pt x="1" y="0"/>
                    <a:pt x="1"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12"/>
            <p:cNvSpPr/>
            <p:nvPr/>
          </p:nvSpPr>
          <p:spPr>
            <a:xfrm>
              <a:off x="6019750" y="3351375"/>
              <a:ext cx="3825" cy="3050"/>
            </a:xfrm>
            <a:custGeom>
              <a:rect b="b" l="l" r="r" t="t"/>
              <a:pathLst>
                <a:path extrusionOk="0" h="122" w="153">
                  <a:moveTo>
                    <a:pt x="153" y="91"/>
                  </a:moveTo>
                  <a:cubicBezTo>
                    <a:pt x="153" y="31"/>
                    <a:pt x="92" y="0"/>
                    <a:pt x="62" y="31"/>
                  </a:cubicBezTo>
                  <a:cubicBezTo>
                    <a:pt x="1" y="61"/>
                    <a:pt x="31" y="91"/>
                    <a:pt x="1" y="122"/>
                  </a:cubicBezTo>
                  <a:cubicBezTo>
                    <a:pt x="62" y="122"/>
                    <a:pt x="92" y="122"/>
                    <a:pt x="122" y="122"/>
                  </a:cubicBezTo>
                  <a:cubicBezTo>
                    <a:pt x="122" y="122"/>
                    <a:pt x="153" y="91"/>
                    <a:pt x="153" y="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12"/>
            <p:cNvSpPr/>
            <p:nvPr/>
          </p:nvSpPr>
          <p:spPr>
            <a:xfrm>
              <a:off x="6019750" y="3354400"/>
              <a:ext cx="800" cy="800"/>
            </a:xfrm>
            <a:custGeom>
              <a:rect b="b" l="l" r="r" t="t"/>
              <a:pathLst>
                <a:path extrusionOk="0" h="32" w="32">
                  <a:moveTo>
                    <a:pt x="1" y="1"/>
                  </a:moveTo>
                  <a:lnTo>
                    <a:pt x="1" y="1"/>
                  </a:lnTo>
                  <a:cubicBezTo>
                    <a:pt x="1" y="1"/>
                    <a:pt x="1" y="31"/>
                    <a:pt x="1" y="31"/>
                  </a:cubicBez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12"/>
            <p:cNvSpPr/>
            <p:nvPr/>
          </p:nvSpPr>
          <p:spPr>
            <a:xfrm>
              <a:off x="6018250" y="3355175"/>
              <a:ext cx="775" cy="3050"/>
            </a:xfrm>
            <a:custGeom>
              <a:rect b="b" l="l" r="r" t="t"/>
              <a:pathLst>
                <a:path extrusionOk="0" h="122" w="31">
                  <a:moveTo>
                    <a:pt x="0" y="61"/>
                  </a:moveTo>
                  <a:lnTo>
                    <a:pt x="0" y="122"/>
                  </a:lnTo>
                  <a:lnTo>
                    <a:pt x="31" y="0"/>
                  </a:lnTo>
                  <a:cubicBezTo>
                    <a:pt x="0" y="31"/>
                    <a:pt x="0" y="31"/>
                    <a:pt x="0"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12"/>
            <p:cNvSpPr/>
            <p:nvPr/>
          </p:nvSpPr>
          <p:spPr>
            <a:xfrm>
              <a:off x="6662625" y="3388600"/>
              <a:ext cx="2300" cy="2300"/>
            </a:xfrm>
            <a:custGeom>
              <a:rect b="b" l="l" r="r" t="t"/>
              <a:pathLst>
                <a:path extrusionOk="0" h="92" w="92">
                  <a:moveTo>
                    <a:pt x="61" y="31"/>
                  </a:moveTo>
                  <a:lnTo>
                    <a:pt x="31" y="1"/>
                  </a:lnTo>
                  <a:cubicBezTo>
                    <a:pt x="31" y="1"/>
                    <a:pt x="1" y="31"/>
                    <a:pt x="1" y="31"/>
                  </a:cubicBezTo>
                  <a:cubicBezTo>
                    <a:pt x="1" y="31"/>
                    <a:pt x="1" y="92"/>
                    <a:pt x="61" y="92"/>
                  </a:cubicBezTo>
                  <a:cubicBezTo>
                    <a:pt x="92" y="61"/>
                    <a:pt x="61" y="61"/>
                    <a:pt x="6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12"/>
            <p:cNvSpPr/>
            <p:nvPr/>
          </p:nvSpPr>
          <p:spPr>
            <a:xfrm>
              <a:off x="5957450" y="3392400"/>
              <a:ext cx="3075" cy="1550"/>
            </a:xfrm>
            <a:custGeom>
              <a:rect b="b" l="l" r="r" t="t"/>
              <a:pathLst>
                <a:path extrusionOk="0" h="62" w="123">
                  <a:moveTo>
                    <a:pt x="61" y="1"/>
                  </a:moveTo>
                  <a:cubicBezTo>
                    <a:pt x="61" y="1"/>
                    <a:pt x="31" y="1"/>
                    <a:pt x="0" y="31"/>
                  </a:cubicBezTo>
                  <a:cubicBezTo>
                    <a:pt x="0" y="61"/>
                    <a:pt x="31" y="61"/>
                    <a:pt x="61" y="61"/>
                  </a:cubicBezTo>
                  <a:cubicBezTo>
                    <a:pt x="61" y="61"/>
                    <a:pt x="92" y="61"/>
                    <a:pt x="92" y="61"/>
                  </a:cubicBezTo>
                  <a:cubicBezTo>
                    <a:pt x="122" y="31"/>
                    <a:pt x="92" y="1"/>
                    <a:pt x="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12"/>
            <p:cNvSpPr/>
            <p:nvPr/>
          </p:nvSpPr>
          <p:spPr>
            <a:xfrm>
              <a:off x="6259125" y="3425825"/>
              <a:ext cx="3075" cy="3075"/>
            </a:xfrm>
            <a:custGeom>
              <a:rect b="b" l="l" r="r" t="t"/>
              <a:pathLst>
                <a:path extrusionOk="0" h="123" w="123">
                  <a:moveTo>
                    <a:pt x="1" y="31"/>
                  </a:moveTo>
                  <a:cubicBezTo>
                    <a:pt x="1" y="92"/>
                    <a:pt x="1" y="123"/>
                    <a:pt x="61" y="92"/>
                  </a:cubicBezTo>
                  <a:cubicBezTo>
                    <a:pt x="122" y="62"/>
                    <a:pt x="61" y="62"/>
                    <a:pt x="92" y="31"/>
                  </a:cubicBezTo>
                  <a:lnTo>
                    <a:pt x="31" y="1"/>
                  </a:lnTo>
                  <a:cubicBezTo>
                    <a:pt x="31" y="1"/>
                    <a:pt x="1" y="31"/>
                    <a:pt x="1"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12"/>
            <p:cNvSpPr/>
            <p:nvPr/>
          </p:nvSpPr>
          <p:spPr>
            <a:xfrm>
              <a:off x="6628425" y="3432675"/>
              <a:ext cx="1550" cy="775"/>
            </a:xfrm>
            <a:custGeom>
              <a:rect b="b" l="l" r="r" t="t"/>
              <a:pathLst>
                <a:path extrusionOk="0" h="31" w="62">
                  <a:moveTo>
                    <a:pt x="1" y="0"/>
                  </a:moveTo>
                  <a:cubicBezTo>
                    <a:pt x="1" y="0"/>
                    <a:pt x="1" y="31"/>
                    <a:pt x="1" y="31"/>
                  </a:cubicBezTo>
                  <a:lnTo>
                    <a:pt x="62" y="31"/>
                  </a:lnTo>
                  <a:cubicBezTo>
                    <a:pt x="62" y="31"/>
                    <a:pt x="62" y="0"/>
                    <a:pt x="62" y="0"/>
                  </a:cubicBezTo>
                  <a:cubicBezTo>
                    <a:pt x="62" y="0"/>
                    <a:pt x="3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12"/>
            <p:cNvSpPr/>
            <p:nvPr/>
          </p:nvSpPr>
          <p:spPr>
            <a:xfrm>
              <a:off x="6239375" y="3438000"/>
              <a:ext cx="775" cy="1550"/>
            </a:xfrm>
            <a:custGeom>
              <a:rect b="b" l="l" r="r" t="t"/>
              <a:pathLst>
                <a:path extrusionOk="0" h="62" w="31">
                  <a:moveTo>
                    <a:pt x="0" y="61"/>
                  </a:moveTo>
                  <a:lnTo>
                    <a:pt x="31" y="61"/>
                  </a:lnTo>
                  <a:cubicBezTo>
                    <a:pt x="31" y="31"/>
                    <a:pt x="31" y="0"/>
                    <a:pt x="31" y="0"/>
                  </a:cubicBezTo>
                  <a:lnTo>
                    <a:pt x="0" y="0"/>
                  </a:lnTo>
                  <a:cubicBezTo>
                    <a:pt x="0" y="0"/>
                    <a:pt x="0" y="31"/>
                    <a:pt x="0"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12"/>
            <p:cNvSpPr/>
            <p:nvPr/>
          </p:nvSpPr>
          <p:spPr>
            <a:xfrm>
              <a:off x="6280400" y="3472950"/>
              <a:ext cx="3075" cy="2300"/>
            </a:xfrm>
            <a:custGeom>
              <a:rect b="b" l="l" r="r" t="t"/>
              <a:pathLst>
                <a:path extrusionOk="0" h="92" w="123">
                  <a:moveTo>
                    <a:pt x="61" y="0"/>
                  </a:moveTo>
                  <a:cubicBezTo>
                    <a:pt x="1" y="31"/>
                    <a:pt x="31" y="61"/>
                    <a:pt x="61" y="61"/>
                  </a:cubicBezTo>
                  <a:cubicBezTo>
                    <a:pt x="92" y="92"/>
                    <a:pt x="92" y="61"/>
                    <a:pt x="122" y="61"/>
                  </a:cubicBezTo>
                  <a:cubicBezTo>
                    <a:pt x="122" y="61"/>
                    <a:pt x="122" y="31"/>
                    <a:pt x="122" y="31"/>
                  </a:cubicBezTo>
                  <a:cubicBezTo>
                    <a:pt x="122" y="31"/>
                    <a:pt x="61" y="0"/>
                    <a:pt x="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12"/>
            <p:cNvSpPr/>
            <p:nvPr/>
          </p:nvSpPr>
          <p:spPr>
            <a:xfrm>
              <a:off x="6270525" y="3506375"/>
              <a:ext cx="3825" cy="3075"/>
            </a:xfrm>
            <a:custGeom>
              <a:rect b="b" l="l" r="r" t="t"/>
              <a:pathLst>
                <a:path extrusionOk="0" h="123" w="153">
                  <a:moveTo>
                    <a:pt x="122" y="92"/>
                  </a:moveTo>
                  <a:cubicBezTo>
                    <a:pt x="152" y="62"/>
                    <a:pt x="152" y="31"/>
                    <a:pt x="152" y="1"/>
                  </a:cubicBezTo>
                  <a:lnTo>
                    <a:pt x="61" y="1"/>
                  </a:lnTo>
                  <a:cubicBezTo>
                    <a:pt x="61" y="1"/>
                    <a:pt x="0" y="31"/>
                    <a:pt x="31" y="62"/>
                  </a:cubicBezTo>
                  <a:cubicBezTo>
                    <a:pt x="31" y="62"/>
                    <a:pt x="92" y="122"/>
                    <a:pt x="122"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12"/>
            <p:cNvSpPr/>
            <p:nvPr/>
          </p:nvSpPr>
          <p:spPr>
            <a:xfrm>
              <a:off x="6899725" y="3600600"/>
              <a:ext cx="2300" cy="3075"/>
            </a:xfrm>
            <a:custGeom>
              <a:rect b="b" l="l" r="r" t="t"/>
              <a:pathLst>
                <a:path extrusionOk="0" h="123" w="92">
                  <a:moveTo>
                    <a:pt x="61" y="122"/>
                  </a:moveTo>
                  <a:cubicBezTo>
                    <a:pt x="61" y="122"/>
                    <a:pt x="91" y="92"/>
                    <a:pt x="91" y="62"/>
                  </a:cubicBezTo>
                  <a:cubicBezTo>
                    <a:pt x="91" y="31"/>
                    <a:pt x="91" y="31"/>
                    <a:pt x="61" y="1"/>
                  </a:cubicBezTo>
                  <a:cubicBezTo>
                    <a:pt x="31" y="1"/>
                    <a:pt x="31" y="31"/>
                    <a:pt x="31" y="31"/>
                  </a:cubicBezTo>
                  <a:cubicBezTo>
                    <a:pt x="0" y="92"/>
                    <a:pt x="31" y="122"/>
                    <a:pt x="61" y="1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12"/>
            <p:cNvSpPr/>
            <p:nvPr/>
          </p:nvSpPr>
          <p:spPr>
            <a:xfrm>
              <a:off x="6901225" y="3622650"/>
              <a:ext cx="3825" cy="2300"/>
            </a:xfrm>
            <a:custGeom>
              <a:rect b="b" l="l" r="r" t="t"/>
              <a:pathLst>
                <a:path extrusionOk="0" h="92" w="153">
                  <a:moveTo>
                    <a:pt x="31" y="92"/>
                  </a:moveTo>
                  <a:cubicBezTo>
                    <a:pt x="62" y="92"/>
                    <a:pt x="123" y="92"/>
                    <a:pt x="153" y="61"/>
                  </a:cubicBezTo>
                  <a:cubicBezTo>
                    <a:pt x="153" y="61"/>
                    <a:pt x="153" y="31"/>
                    <a:pt x="92" y="31"/>
                  </a:cubicBezTo>
                  <a:cubicBezTo>
                    <a:pt x="62" y="0"/>
                    <a:pt x="31" y="0"/>
                    <a:pt x="1" y="61"/>
                  </a:cubicBezTo>
                  <a:cubicBezTo>
                    <a:pt x="1" y="61"/>
                    <a:pt x="31" y="92"/>
                    <a:pt x="31" y="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12"/>
            <p:cNvSpPr/>
            <p:nvPr/>
          </p:nvSpPr>
          <p:spPr>
            <a:xfrm>
              <a:off x="6910350" y="3642400"/>
              <a:ext cx="1550" cy="800"/>
            </a:xfrm>
            <a:custGeom>
              <a:rect b="b" l="l" r="r" t="t"/>
              <a:pathLst>
                <a:path extrusionOk="0" h="32" w="62">
                  <a:moveTo>
                    <a:pt x="61" y="1"/>
                  </a:moveTo>
                  <a:lnTo>
                    <a:pt x="1" y="1"/>
                  </a:lnTo>
                  <a:lnTo>
                    <a:pt x="31"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12"/>
            <p:cNvSpPr/>
            <p:nvPr/>
          </p:nvSpPr>
          <p:spPr>
            <a:xfrm>
              <a:off x="6888325" y="3688750"/>
              <a:ext cx="3050" cy="3075"/>
            </a:xfrm>
            <a:custGeom>
              <a:rect b="b" l="l" r="r" t="t"/>
              <a:pathLst>
                <a:path extrusionOk="0" h="123" w="122">
                  <a:moveTo>
                    <a:pt x="122" y="31"/>
                  </a:moveTo>
                  <a:cubicBezTo>
                    <a:pt x="122" y="31"/>
                    <a:pt x="91" y="1"/>
                    <a:pt x="91" y="1"/>
                  </a:cubicBezTo>
                  <a:cubicBezTo>
                    <a:pt x="31" y="1"/>
                    <a:pt x="0" y="62"/>
                    <a:pt x="31" y="92"/>
                  </a:cubicBezTo>
                  <a:cubicBezTo>
                    <a:pt x="31" y="122"/>
                    <a:pt x="61" y="122"/>
                    <a:pt x="61" y="122"/>
                  </a:cubicBezTo>
                  <a:cubicBezTo>
                    <a:pt x="122" y="122"/>
                    <a:pt x="122" y="92"/>
                    <a:pt x="122"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12"/>
            <p:cNvSpPr/>
            <p:nvPr/>
          </p:nvSpPr>
          <p:spPr>
            <a:xfrm>
              <a:off x="6533450" y="4040575"/>
              <a:ext cx="3825" cy="3075"/>
            </a:xfrm>
            <a:custGeom>
              <a:rect b="b" l="l" r="r" t="t"/>
              <a:pathLst>
                <a:path extrusionOk="0" h="123" w="153">
                  <a:moveTo>
                    <a:pt x="31" y="1"/>
                  </a:moveTo>
                  <a:cubicBezTo>
                    <a:pt x="31" y="1"/>
                    <a:pt x="0" y="31"/>
                    <a:pt x="0" y="62"/>
                  </a:cubicBezTo>
                  <a:cubicBezTo>
                    <a:pt x="0" y="92"/>
                    <a:pt x="61" y="123"/>
                    <a:pt x="92" y="123"/>
                  </a:cubicBezTo>
                  <a:cubicBezTo>
                    <a:pt x="122" y="123"/>
                    <a:pt x="152" y="92"/>
                    <a:pt x="122" y="62"/>
                  </a:cubicBezTo>
                  <a:cubicBezTo>
                    <a:pt x="122" y="31"/>
                    <a:pt x="92" y="1"/>
                    <a:pt x="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12"/>
            <p:cNvSpPr/>
            <p:nvPr/>
          </p:nvSpPr>
          <p:spPr>
            <a:xfrm>
              <a:off x="6314600" y="3298925"/>
              <a:ext cx="775" cy="1550"/>
            </a:xfrm>
            <a:custGeom>
              <a:rect b="b" l="l" r="r" t="t"/>
              <a:pathLst>
                <a:path extrusionOk="0" h="62" w="31">
                  <a:moveTo>
                    <a:pt x="31" y="1"/>
                  </a:moveTo>
                  <a:lnTo>
                    <a:pt x="0" y="31"/>
                  </a:lnTo>
                  <a:lnTo>
                    <a:pt x="31" y="62"/>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12"/>
            <p:cNvSpPr/>
            <p:nvPr/>
          </p:nvSpPr>
          <p:spPr>
            <a:xfrm>
              <a:off x="5894375" y="3306525"/>
              <a:ext cx="1550" cy="1550"/>
            </a:xfrm>
            <a:custGeom>
              <a:rect b="b" l="l" r="r" t="t"/>
              <a:pathLst>
                <a:path extrusionOk="0" h="62" w="62">
                  <a:moveTo>
                    <a:pt x="1" y="62"/>
                  </a:moveTo>
                  <a:lnTo>
                    <a:pt x="61" y="62"/>
                  </a:lnTo>
                  <a:lnTo>
                    <a:pt x="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12"/>
            <p:cNvSpPr/>
            <p:nvPr/>
          </p:nvSpPr>
          <p:spPr>
            <a:xfrm>
              <a:off x="6351075" y="3359725"/>
              <a:ext cx="25" cy="775"/>
            </a:xfrm>
            <a:custGeom>
              <a:rect b="b" l="l" r="r" t="t"/>
              <a:pathLst>
                <a:path extrusionOk="0" h="31" w="1">
                  <a:moveTo>
                    <a:pt x="0" y="31"/>
                  </a:moveTo>
                  <a:cubicBezTo>
                    <a:pt x="0" y="1"/>
                    <a:pt x="0" y="1"/>
                    <a:pt x="0" y="1"/>
                  </a:cubicBezTo>
                  <a:lnTo>
                    <a:pt x="0"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12"/>
            <p:cNvSpPr/>
            <p:nvPr/>
          </p:nvSpPr>
          <p:spPr>
            <a:xfrm>
              <a:off x="6351075" y="3360475"/>
              <a:ext cx="1550" cy="800"/>
            </a:xfrm>
            <a:custGeom>
              <a:rect b="b" l="l" r="r" t="t"/>
              <a:pathLst>
                <a:path extrusionOk="0" h="32" w="62">
                  <a:moveTo>
                    <a:pt x="61" y="1"/>
                  </a:moveTo>
                  <a:lnTo>
                    <a:pt x="31" y="1"/>
                  </a:lnTo>
                  <a:cubicBezTo>
                    <a:pt x="0" y="31"/>
                    <a:pt x="31" y="31"/>
                    <a:pt x="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12"/>
            <p:cNvSpPr/>
            <p:nvPr/>
          </p:nvSpPr>
          <p:spPr>
            <a:xfrm>
              <a:off x="6674800" y="3391650"/>
              <a:ext cx="775" cy="775"/>
            </a:xfrm>
            <a:custGeom>
              <a:rect b="b" l="l" r="r" t="t"/>
              <a:pathLst>
                <a:path extrusionOk="0" h="31" w="31">
                  <a:moveTo>
                    <a:pt x="0" y="0"/>
                  </a:moveTo>
                  <a:lnTo>
                    <a:pt x="0" y="31"/>
                  </a:lnTo>
                  <a:lnTo>
                    <a:pt x="30" y="31"/>
                  </a:lnTo>
                  <a:lnTo>
                    <a:pt x="30" y="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12"/>
            <p:cNvSpPr/>
            <p:nvPr/>
          </p:nvSpPr>
          <p:spPr>
            <a:xfrm>
              <a:off x="6752300" y="3449400"/>
              <a:ext cx="775" cy="1525"/>
            </a:xfrm>
            <a:custGeom>
              <a:rect b="b" l="l" r="r" t="t"/>
              <a:pathLst>
                <a:path extrusionOk="0" h="61" w="31">
                  <a:moveTo>
                    <a:pt x="31" y="61"/>
                  </a:moveTo>
                  <a:lnTo>
                    <a:pt x="31" y="0"/>
                  </a:lnTo>
                  <a:cubicBezTo>
                    <a:pt x="31" y="0"/>
                    <a:pt x="0" y="0"/>
                    <a:pt x="0" y="0"/>
                  </a:cubicBezTo>
                  <a:cubicBezTo>
                    <a:pt x="0" y="0"/>
                    <a:pt x="0" y="61"/>
                    <a:pt x="31"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12"/>
            <p:cNvSpPr/>
            <p:nvPr/>
          </p:nvSpPr>
          <p:spPr>
            <a:xfrm>
              <a:off x="6759125" y="3467625"/>
              <a:ext cx="1550" cy="25"/>
            </a:xfrm>
            <a:custGeom>
              <a:rect b="b" l="l" r="r" t="t"/>
              <a:pathLst>
                <a:path extrusionOk="0" h="1" w="62">
                  <a:moveTo>
                    <a:pt x="1" y="1"/>
                  </a:moveTo>
                  <a:lnTo>
                    <a:pt x="62" y="1"/>
                  </a:lnTo>
                  <a:lnTo>
                    <a:pt x="62" y="1"/>
                  </a:lnTo>
                  <a:lnTo>
                    <a:pt x="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12"/>
            <p:cNvSpPr/>
            <p:nvPr/>
          </p:nvSpPr>
          <p:spPr>
            <a:xfrm>
              <a:off x="6275075" y="3503350"/>
              <a:ext cx="3825" cy="3050"/>
            </a:xfrm>
            <a:custGeom>
              <a:rect b="b" l="l" r="r" t="t"/>
              <a:pathLst>
                <a:path extrusionOk="0" h="122" w="153">
                  <a:moveTo>
                    <a:pt x="153" y="0"/>
                  </a:moveTo>
                  <a:lnTo>
                    <a:pt x="153" y="0"/>
                  </a:lnTo>
                  <a:lnTo>
                    <a:pt x="153" y="0"/>
                  </a:lnTo>
                  <a:lnTo>
                    <a:pt x="1" y="122"/>
                  </a:lnTo>
                  <a:lnTo>
                    <a:pt x="1" y="122"/>
                  </a:lnTo>
                  <a:lnTo>
                    <a:pt x="1" y="122"/>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6" name="Google Shape;2066;p112"/>
          <p:cNvSpPr/>
          <p:nvPr/>
        </p:nvSpPr>
        <p:spPr>
          <a:xfrm>
            <a:off x="7126470" y="3316055"/>
            <a:ext cx="28" cy="28"/>
          </a:xfrm>
          <a:custGeom>
            <a:rect b="b" l="l" r="r" t="t"/>
            <a:pathLst>
              <a:path extrusionOk="0" h="1" w="1">
                <a:moveTo>
                  <a:pt x="1" y="1"/>
                </a:move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12"/>
          <p:cNvSpPr/>
          <p:nvPr/>
        </p:nvSpPr>
        <p:spPr>
          <a:xfrm>
            <a:off x="7009714" y="3292291"/>
            <a:ext cx="2561" cy="3434"/>
          </a:xfrm>
          <a:custGeom>
            <a:rect b="b" l="l" r="r" t="t"/>
            <a:pathLst>
              <a:path extrusionOk="0" h="123" w="92">
                <a:moveTo>
                  <a:pt x="0" y="92"/>
                </a:moveTo>
                <a:cubicBezTo>
                  <a:pt x="0" y="92"/>
                  <a:pt x="30" y="122"/>
                  <a:pt x="61" y="122"/>
                </a:cubicBezTo>
                <a:cubicBezTo>
                  <a:pt x="61" y="122"/>
                  <a:pt x="91" y="92"/>
                  <a:pt x="91" y="92"/>
                </a:cubicBezTo>
                <a:cubicBezTo>
                  <a:pt x="91" y="92"/>
                  <a:pt x="61" y="31"/>
                  <a:pt x="61" y="1"/>
                </a:cubicBezTo>
                <a:cubicBezTo>
                  <a:pt x="30" y="31"/>
                  <a:pt x="30" y="31"/>
                  <a:pt x="0" y="92"/>
                </a:cubicBez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12"/>
          <p:cNvSpPr/>
          <p:nvPr/>
        </p:nvSpPr>
        <p:spPr>
          <a:xfrm>
            <a:off x="7032542" y="3350876"/>
            <a:ext cx="3424" cy="4272"/>
          </a:xfrm>
          <a:custGeom>
            <a:rect b="b" l="l" r="r" t="t"/>
            <a:pathLst>
              <a:path extrusionOk="0" h="153" w="123">
                <a:moveTo>
                  <a:pt x="62" y="0"/>
                </a:moveTo>
                <a:cubicBezTo>
                  <a:pt x="1" y="31"/>
                  <a:pt x="1" y="61"/>
                  <a:pt x="1" y="91"/>
                </a:cubicBezTo>
                <a:cubicBezTo>
                  <a:pt x="1" y="91"/>
                  <a:pt x="31" y="122"/>
                  <a:pt x="31" y="152"/>
                </a:cubicBezTo>
                <a:cubicBezTo>
                  <a:pt x="62" y="152"/>
                  <a:pt x="62" y="91"/>
                  <a:pt x="92" y="61"/>
                </a:cubicBezTo>
                <a:cubicBezTo>
                  <a:pt x="122" y="31"/>
                  <a:pt x="62" y="0"/>
                  <a:pt x="62" y="0"/>
                </a:cubicBez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12"/>
          <p:cNvSpPr/>
          <p:nvPr/>
        </p:nvSpPr>
        <p:spPr>
          <a:xfrm>
            <a:off x="7066394" y="3423003"/>
            <a:ext cx="1726" cy="1731"/>
          </a:xfrm>
          <a:custGeom>
            <a:rect b="b" l="l" r="r" t="t"/>
            <a:pathLst>
              <a:path extrusionOk="0" h="62" w="62">
                <a:moveTo>
                  <a:pt x="1" y="62"/>
                </a:moveTo>
                <a:lnTo>
                  <a:pt x="61" y="62"/>
                </a:lnTo>
                <a:lnTo>
                  <a:pt x="31" y="1"/>
                </a:ln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12"/>
          <p:cNvSpPr/>
          <p:nvPr/>
        </p:nvSpPr>
        <p:spPr>
          <a:xfrm>
            <a:off x="6980567" y="3477818"/>
            <a:ext cx="38085" cy="64529"/>
          </a:xfrm>
          <a:custGeom>
            <a:rect b="b" l="l" r="r" t="t"/>
            <a:pathLst>
              <a:path extrusionOk="0" h="2311" w="1368">
                <a:moveTo>
                  <a:pt x="426" y="61"/>
                </a:moveTo>
                <a:cubicBezTo>
                  <a:pt x="365" y="30"/>
                  <a:pt x="304" y="0"/>
                  <a:pt x="243" y="0"/>
                </a:cubicBezTo>
                <a:cubicBezTo>
                  <a:pt x="182" y="0"/>
                  <a:pt x="152" y="0"/>
                  <a:pt x="152" y="61"/>
                </a:cubicBezTo>
                <a:cubicBezTo>
                  <a:pt x="152" y="122"/>
                  <a:pt x="213" y="182"/>
                  <a:pt x="182" y="243"/>
                </a:cubicBezTo>
                <a:cubicBezTo>
                  <a:pt x="91" y="486"/>
                  <a:pt x="31" y="760"/>
                  <a:pt x="0" y="1003"/>
                </a:cubicBezTo>
                <a:cubicBezTo>
                  <a:pt x="0" y="1368"/>
                  <a:pt x="61" y="1733"/>
                  <a:pt x="182" y="2067"/>
                </a:cubicBezTo>
                <a:cubicBezTo>
                  <a:pt x="274" y="2219"/>
                  <a:pt x="426" y="2310"/>
                  <a:pt x="578" y="2280"/>
                </a:cubicBezTo>
                <a:cubicBezTo>
                  <a:pt x="1064" y="2249"/>
                  <a:pt x="1368" y="1763"/>
                  <a:pt x="1216" y="1307"/>
                </a:cubicBezTo>
                <a:cubicBezTo>
                  <a:pt x="1034" y="821"/>
                  <a:pt x="760" y="426"/>
                  <a:pt x="426" y="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12"/>
          <p:cNvSpPr/>
          <p:nvPr/>
        </p:nvSpPr>
        <p:spPr>
          <a:xfrm>
            <a:off x="7090085" y="3446766"/>
            <a:ext cx="9354" cy="11085"/>
          </a:xfrm>
          <a:custGeom>
            <a:rect b="b" l="l" r="r" t="t"/>
            <a:pathLst>
              <a:path extrusionOk="0" h="397" w="336">
                <a:moveTo>
                  <a:pt x="122" y="1"/>
                </a:moveTo>
                <a:cubicBezTo>
                  <a:pt x="122" y="1"/>
                  <a:pt x="92" y="1"/>
                  <a:pt x="92" y="1"/>
                </a:cubicBezTo>
                <a:cubicBezTo>
                  <a:pt x="31" y="31"/>
                  <a:pt x="1" y="62"/>
                  <a:pt x="1" y="92"/>
                </a:cubicBezTo>
                <a:cubicBezTo>
                  <a:pt x="1" y="214"/>
                  <a:pt x="61" y="335"/>
                  <a:pt x="183" y="396"/>
                </a:cubicBezTo>
                <a:cubicBezTo>
                  <a:pt x="213" y="396"/>
                  <a:pt x="244" y="396"/>
                  <a:pt x="244" y="396"/>
                </a:cubicBezTo>
                <a:cubicBezTo>
                  <a:pt x="274" y="366"/>
                  <a:pt x="305" y="335"/>
                  <a:pt x="335" y="305"/>
                </a:cubicBezTo>
                <a:cubicBezTo>
                  <a:pt x="335" y="183"/>
                  <a:pt x="244" y="62"/>
                  <a:pt x="122" y="1"/>
                </a:cubicBez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12"/>
          <p:cNvSpPr/>
          <p:nvPr/>
        </p:nvSpPr>
        <p:spPr>
          <a:xfrm>
            <a:off x="7111243" y="3487507"/>
            <a:ext cx="9326" cy="10220"/>
          </a:xfrm>
          <a:custGeom>
            <a:rect b="b" l="l" r="r" t="t"/>
            <a:pathLst>
              <a:path extrusionOk="0" h="366" w="335">
                <a:moveTo>
                  <a:pt x="183" y="1"/>
                </a:moveTo>
                <a:cubicBezTo>
                  <a:pt x="122" y="1"/>
                  <a:pt x="92" y="1"/>
                  <a:pt x="31" y="31"/>
                </a:cubicBezTo>
                <a:cubicBezTo>
                  <a:pt x="1" y="31"/>
                  <a:pt x="1" y="92"/>
                  <a:pt x="1" y="153"/>
                </a:cubicBezTo>
                <a:cubicBezTo>
                  <a:pt x="31" y="244"/>
                  <a:pt x="122" y="335"/>
                  <a:pt x="213" y="366"/>
                </a:cubicBezTo>
                <a:lnTo>
                  <a:pt x="274" y="366"/>
                </a:lnTo>
                <a:cubicBezTo>
                  <a:pt x="305" y="335"/>
                  <a:pt x="335" y="305"/>
                  <a:pt x="335" y="274"/>
                </a:cubicBezTo>
                <a:cubicBezTo>
                  <a:pt x="335" y="153"/>
                  <a:pt x="274" y="62"/>
                  <a:pt x="183" y="1"/>
                </a:cubicBez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12"/>
          <p:cNvSpPr/>
          <p:nvPr/>
        </p:nvSpPr>
        <p:spPr>
          <a:xfrm>
            <a:off x="7136632" y="3518922"/>
            <a:ext cx="3424" cy="1731"/>
          </a:xfrm>
          <a:custGeom>
            <a:rect b="b" l="l" r="r" t="t"/>
            <a:pathLst>
              <a:path extrusionOk="0" h="62" w="123">
                <a:moveTo>
                  <a:pt x="61" y="1"/>
                </a:moveTo>
                <a:cubicBezTo>
                  <a:pt x="61" y="1"/>
                  <a:pt x="31" y="1"/>
                  <a:pt x="0" y="31"/>
                </a:cubicBezTo>
                <a:cubicBezTo>
                  <a:pt x="0" y="61"/>
                  <a:pt x="31" y="61"/>
                  <a:pt x="61" y="61"/>
                </a:cubicBezTo>
                <a:cubicBezTo>
                  <a:pt x="61" y="61"/>
                  <a:pt x="92" y="61"/>
                  <a:pt x="92" y="61"/>
                </a:cubicBezTo>
                <a:cubicBezTo>
                  <a:pt x="122" y="31"/>
                  <a:pt x="92" y="1"/>
                  <a:pt x="61" y="1"/>
                </a:cubicBez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12"/>
          <p:cNvSpPr/>
          <p:nvPr/>
        </p:nvSpPr>
        <p:spPr>
          <a:xfrm>
            <a:off x="4375465" y="3029334"/>
            <a:ext cx="43472" cy="43626"/>
          </a:xfrm>
          <a:custGeom>
            <a:rect b="b" l="l" r="r" t="t"/>
            <a:pathLst>
              <a:path extrusionOk="0" h="1521" w="1520">
                <a:moveTo>
                  <a:pt x="1520" y="669"/>
                </a:moveTo>
                <a:cubicBezTo>
                  <a:pt x="1520" y="1247"/>
                  <a:pt x="821" y="1520"/>
                  <a:pt x="426" y="1125"/>
                </a:cubicBezTo>
                <a:cubicBezTo>
                  <a:pt x="0" y="700"/>
                  <a:pt x="304" y="0"/>
                  <a:pt x="882" y="0"/>
                </a:cubicBezTo>
                <a:cubicBezTo>
                  <a:pt x="1246" y="0"/>
                  <a:pt x="1520" y="304"/>
                  <a:pt x="1520" y="66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12"/>
          <p:cNvSpPr/>
          <p:nvPr/>
        </p:nvSpPr>
        <p:spPr>
          <a:xfrm>
            <a:off x="4813869" y="3608055"/>
            <a:ext cx="39783" cy="48390"/>
          </a:xfrm>
          <a:custGeom>
            <a:rect b="b" l="l" r="r" t="t"/>
            <a:pathLst>
              <a:path extrusionOk="0" h="1733" w="1429">
                <a:moveTo>
                  <a:pt x="1368" y="942"/>
                </a:moveTo>
                <a:cubicBezTo>
                  <a:pt x="1307" y="1733"/>
                  <a:pt x="122" y="1733"/>
                  <a:pt x="61" y="942"/>
                </a:cubicBezTo>
                <a:cubicBezTo>
                  <a:pt x="0" y="0"/>
                  <a:pt x="1429" y="0"/>
                  <a:pt x="1368" y="94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12"/>
          <p:cNvSpPr/>
          <p:nvPr/>
        </p:nvSpPr>
        <p:spPr>
          <a:xfrm>
            <a:off x="6786307" y="3084210"/>
            <a:ext cx="42345" cy="42470"/>
          </a:xfrm>
          <a:custGeom>
            <a:rect b="b" l="l" r="r" t="t"/>
            <a:pathLst>
              <a:path extrusionOk="0" h="1521" w="1521">
                <a:moveTo>
                  <a:pt x="1520" y="670"/>
                </a:moveTo>
                <a:cubicBezTo>
                  <a:pt x="1520" y="1247"/>
                  <a:pt x="821" y="1521"/>
                  <a:pt x="426" y="1126"/>
                </a:cubicBezTo>
                <a:cubicBezTo>
                  <a:pt x="1" y="700"/>
                  <a:pt x="305" y="1"/>
                  <a:pt x="882" y="1"/>
                </a:cubicBezTo>
                <a:cubicBezTo>
                  <a:pt x="1247" y="1"/>
                  <a:pt x="1520" y="305"/>
                  <a:pt x="1520" y="67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7" name="Google Shape;2077;p112"/>
          <p:cNvGrpSpPr/>
          <p:nvPr/>
        </p:nvGrpSpPr>
        <p:grpSpPr>
          <a:xfrm>
            <a:off x="4615851" y="3186334"/>
            <a:ext cx="435835" cy="666145"/>
            <a:chOff x="4288753" y="3026501"/>
            <a:chExt cx="435835" cy="666145"/>
          </a:xfrm>
        </p:grpSpPr>
        <p:sp>
          <p:nvSpPr>
            <p:cNvPr id="2078" name="Google Shape;2078;p112"/>
            <p:cNvSpPr/>
            <p:nvPr/>
          </p:nvSpPr>
          <p:spPr>
            <a:xfrm>
              <a:off x="4288753" y="3255547"/>
              <a:ext cx="435835" cy="437099"/>
            </a:xfrm>
            <a:custGeom>
              <a:rect b="b" l="l" r="r" t="t"/>
              <a:pathLst>
                <a:path extrusionOk="0" fill="none" h="15654" w="15655">
                  <a:moveTo>
                    <a:pt x="14195" y="5198"/>
                  </a:moveTo>
                  <a:cubicBezTo>
                    <a:pt x="15654" y="8693"/>
                    <a:pt x="13983" y="12736"/>
                    <a:pt x="10457" y="14195"/>
                  </a:cubicBezTo>
                  <a:cubicBezTo>
                    <a:pt x="6961" y="15654"/>
                    <a:pt x="2919" y="13982"/>
                    <a:pt x="1460" y="10456"/>
                  </a:cubicBezTo>
                  <a:cubicBezTo>
                    <a:pt x="1" y="6961"/>
                    <a:pt x="1672" y="2918"/>
                    <a:pt x="5198" y="1459"/>
                  </a:cubicBezTo>
                  <a:cubicBezTo>
                    <a:pt x="8724" y="0"/>
                    <a:pt x="12736" y="1672"/>
                    <a:pt x="14195" y="5198"/>
                  </a:cubicBezTo>
                  <a:close/>
                </a:path>
              </a:pathLst>
            </a:custGeom>
            <a:solidFill>
              <a:schemeClr val="accent1"/>
            </a:solidFill>
            <a:ln cap="rnd" cmpd="sng" w="98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12"/>
            <p:cNvSpPr/>
            <p:nvPr/>
          </p:nvSpPr>
          <p:spPr>
            <a:xfrm flipH="1" rot="10800000">
              <a:off x="4455757" y="3026501"/>
              <a:ext cx="101838" cy="474961"/>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112"/>
          <p:cNvGrpSpPr/>
          <p:nvPr/>
        </p:nvGrpSpPr>
        <p:grpSpPr>
          <a:xfrm>
            <a:off x="4185936" y="2584981"/>
            <a:ext cx="424281" cy="676253"/>
            <a:chOff x="3858838" y="2425148"/>
            <a:chExt cx="424281" cy="676253"/>
          </a:xfrm>
        </p:grpSpPr>
        <p:sp>
          <p:nvSpPr>
            <p:cNvPr id="2081" name="Google Shape;2081;p112"/>
            <p:cNvSpPr/>
            <p:nvPr/>
          </p:nvSpPr>
          <p:spPr>
            <a:xfrm>
              <a:off x="3858838" y="2675926"/>
              <a:ext cx="424281" cy="425476"/>
            </a:xfrm>
            <a:custGeom>
              <a:rect b="b" l="l" r="r" t="t"/>
              <a:pathLst>
                <a:path extrusionOk="0" fill="none" h="14834" w="14835">
                  <a:moveTo>
                    <a:pt x="8542" y="609"/>
                  </a:moveTo>
                  <a:cubicBezTo>
                    <a:pt x="12281" y="1216"/>
                    <a:pt x="14834" y="4773"/>
                    <a:pt x="14226" y="8511"/>
                  </a:cubicBezTo>
                  <a:cubicBezTo>
                    <a:pt x="13618" y="12280"/>
                    <a:pt x="10092" y="14834"/>
                    <a:pt x="6323" y="14226"/>
                  </a:cubicBezTo>
                  <a:cubicBezTo>
                    <a:pt x="2554" y="13618"/>
                    <a:pt x="1" y="10062"/>
                    <a:pt x="609" y="6292"/>
                  </a:cubicBezTo>
                  <a:cubicBezTo>
                    <a:pt x="1247" y="2554"/>
                    <a:pt x="4773" y="1"/>
                    <a:pt x="8542" y="609"/>
                  </a:cubicBezTo>
                  <a:close/>
                </a:path>
              </a:pathLst>
            </a:custGeom>
            <a:solidFill>
              <a:schemeClr val="accent1"/>
            </a:solidFill>
            <a:ln cap="rnd" cmpd="sng" w="98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12"/>
            <p:cNvSpPr/>
            <p:nvPr/>
          </p:nvSpPr>
          <p:spPr>
            <a:xfrm flipH="1" rot="10800000">
              <a:off x="4018664" y="2425148"/>
              <a:ext cx="104638" cy="48797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112"/>
          <p:cNvGrpSpPr/>
          <p:nvPr/>
        </p:nvGrpSpPr>
        <p:grpSpPr>
          <a:xfrm>
            <a:off x="6618773" y="2651711"/>
            <a:ext cx="384192" cy="567597"/>
            <a:chOff x="6291675" y="2491878"/>
            <a:chExt cx="384192" cy="567597"/>
          </a:xfrm>
        </p:grpSpPr>
        <p:sp>
          <p:nvSpPr>
            <p:cNvPr id="2084" name="Google Shape;2084;p112"/>
            <p:cNvSpPr/>
            <p:nvPr/>
          </p:nvSpPr>
          <p:spPr>
            <a:xfrm>
              <a:off x="6291675" y="2674144"/>
              <a:ext cx="384192" cy="385331"/>
            </a:xfrm>
            <a:custGeom>
              <a:rect b="b" l="l" r="r" t="t"/>
              <a:pathLst>
                <a:path extrusionOk="0" fill="none" h="13800" w="13800">
                  <a:moveTo>
                    <a:pt x="13800" y="6900"/>
                  </a:moveTo>
                  <a:cubicBezTo>
                    <a:pt x="13800" y="10700"/>
                    <a:pt x="10700" y="13800"/>
                    <a:pt x="6900" y="13800"/>
                  </a:cubicBezTo>
                  <a:cubicBezTo>
                    <a:pt x="3101" y="13800"/>
                    <a:pt x="0" y="10700"/>
                    <a:pt x="0" y="6900"/>
                  </a:cubicBezTo>
                  <a:cubicBezTo>
                    <a:pt x="0" y="3101"/>
                    <a:pt x="3101" y="0"/>
                    <a:pt x="6900" y="0"/>
                  </a:cubicBezTo>
                  <a:cubicBezTo>
                    <a:pt x="10700" y="0"/>
                    <a:pt x="13800" y="3101"/>
                    <a:pt x="13800" y="6900"/>
                  </a:cubicBezTo>
                  <a:close/>
                </a:path>
              </a:pathLst>
            </a:custGeom>
            <a:solidFill>
              <a:schemeClr val="accent1"/>
            </a:solidFill>
            <a:ln cap="rnd" cmpd="sng" w="98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12"/>
            <p:cNvSpPr/>
            <p:nvPr/>
          </p:nvSpPr>
          <p:spPr>
            <a:xfrm flipH="1" rot="10800000">
              <a:off x="6432844" y="2491878"/>
              <a:ext cx="101838" cy="474961"/>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 name="Google Shape;2086;p112"/>
          <p:cNvGrpSpPr/>
          <p:nvPr/>
        </p:nvGrpSpPr>
        <p:grpSpPr>
          <a:xfrm>
            <a:off x="3781339" y="2272444"/>
            <a:ext cx="433805" cy="680612"/>
            <a:chOff x="3454241" y="2112611"/>
            <a:chExt cx="433805" cy="680612"/>
          </a:xfrm>
        </p:grpSpPr>
        <p:sp>
          <p:nvSpPr>
            <p:cNvPr id="2087" name="Google Shape;2087;p112"/>
            <p:cNvSpPr/>
            <p:nvPr/>
          </p:nvSpPr>
          <p:spPr>
            <a:xfrm>
              <a:off x="3454241" y="2358167"/>
              <a:ext cx="433805" cy="435056"/>
            </a:xfrm>
            <a:custGeom>
              <a:rect b="b" l="l" r="r" t="t"/>
              <a:pathLst>
                <a:path extrusionOk="0" fill="none" h="15168" w="15168">
                  <a:moveTo>
                    <a:pt x="9180" y="851"/>
                  </a:moveTo>
                  <a:cubicBezTo>
                    <a:pt x="12888" y="1733"/>
                    <a:pt x="15168" y="5441"/>
                    <a:pt x="14286" y="9149"/>
                  </a:cubicBezTo>
                  <a:cubicBezTo>
                    <a:pt x="13435" y="12857"/>
                    <a:pt x="9697" y="15168"/>
                    <a:pt x="5988" y="14286"/>
                  </a:cubicBezTo>
                  <a:cubicBezTo>
                    <a:pt x="2280" y="13405"/>
                    <a:pt x="0" y="9696"/>
                    <a:pt x="882" y="5988"/>
                  </a:cubicBezTo>
                  <a:cubicBezTo>
                    <a:pt x="1763" y="2280"/>
                    <a:pt x="5472" y="0"/>
                    <a:pt x="9180" y="851"/>
                  </a:cubicBezTo>
                  <a:close/>
                </a:path>
              </a:pathLst>
            </a:custGeom>
            <a:solidFill>
              <a:schemeClr val="accent1"/>
            </a:solidFill>
            <a:ln cap="rnd" cmpd="sng" w="91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12"/>
            <p:cNvSpPr/>
            <p:nvPr/>
          </p:nvSpPr>
          <p:spPr>
            <a:xfrm flipH="1" rot="10800000">
              <a:off x="3618843" y="2112611"/>
              <a:ext cx="104638" cy="48797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9" name="Google Shape;2089;p112"/>
          <p:cNvSpPr txBox="1"/>
          <p:nvPr/>
        </p:nvSpPr>
        <p:spPr>
          <a:xfrm>
            <a:off x="2027123" y="3542956"/>
            <a:ext cx="2085300" cy="8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Venus has a beautiful name and is the second planet from the </a:t>
            </a:r>
            <a:r>
              <a:rPr lang="en">
                <a:solidFill>
                  <a:schemeClr val="accent4"/>
                </a:solidFill>
                <a:latin typeface="Roboto"/>
                <a:ea typeface="Roboto"/>
                <a:cs typeface="Roboto"/>
                <a:sym typeface="Roboto"/>
              </a:rPr>
              <a:t>Sun</a:t>
            </a:r>
            <a:r>
              <a:rPr lang="en">
                <a:solidFill>
                  <a:schemeClr val="accent4"/>
                </a:solidFill>
                <a:latin typeface="Roboto"/>
                <a:ea typeface="Roboto"/>
                <a:cs typeface="Roboto"/>
                <a:sym typeface="Roboto"/>
              </a:rPr>
              <a:t> </a:t>
            </a:r>
            <a:endParaRPr>
              <a:solidFill>
                <a:schemeClr val="accent4"/>
              </a:solidFill>
              <a:latin typeface="Roboto"/>
              <a:ea typeface="Roboto"/>
              <a:cs typeface="Roboto"/>
              <a:sym typeface="Roboto"/>
            </a:endParaRPr>
          </a:p>
        </p:txBody>
      </p:sp>
      <p:sp>
        <p:nvSpPr>
          <p:cNvPr id="2090" name="Google Shape;2090;p112"/>
          <p:cNvSpPr txBox="1"/>
          <p:nvPr>
            <p:ph type="title"/>
          </p:nvPr>
        </p:nvSpPr>
        <p:spPr>
          <a:xfrm>
            <a:off x="1912600" y="539500"/>
            <a:ext cx="60384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Schools</a:t>
            </a:r>
            <a:endParaRPr/>
          </a:p>
        </p:txBody>
      </p:sp>
      <p:grpSp>
        <p:nvGrpSpPr>
          <p:cNvPr id="2091" name="Google Shape;2091;p112"/>
          <p:cNvGrpSpPr/>
          <p:nvPr/>
        </p:nvGrpSpPr>
        <p:grpSpPr>
          <a:xfrm>
            <a:off x="1504839" y="3567794"/>
            <a:ext cx="433805" cy="680612"/>
            <a:chOff x="1177741" y="3407961"/>
            <a:chExt cx="433805" cy="680612"/>
          </a:xfrm>
        </p:grpSpPr>
        <p:sp>
          <p:nvSpPr>
            <p:cNvPr id="2092" name="Google Shape;2092;p112"/>
            <p:cNvSpPr/>
            <p:nvPr/>
          </p:nvSpPr>
          <p:spPr>
            <a:xfrm>
              <a:off x="1177741" y="3653517"/>
              <a:ext cx="433805" cy="435056"/>
            </a:xfrm>
            <a:custGeom>
              <a:rect b="b" l="l" r="r" t="t"/>
              <a:pathLst>
                <a:path extrusionOk="0" fill="none" h="15168" w="15168">
                  <a:moveTo>
                    <a:pt x="9180" y="851"/>
                  </a:moveTo>
                  <a:cubicBezTo>
                    <a:pt x="12888" y="1733"/>
                    <a:pt x="15168" y="5441"/>
                    <a:pt x="14286" y="9149"/>
                  </a:cubicBezTo>
                  <a:cubicBezTo>
                    <a:pt x="13435" y="12857"/>
                    <a:pt x="9697" y="15168"/>
                    <a:pt x="5988" y="14286"/>
                  </a:cubicBezTo>
                  <a:cubicBezTo>
                    <a:pt x="2280" y="13405"/>
                    <a:pt x="0" y="9696"/>
                    <a:pt x="882" y="5988"/>
                  </a:cubicBezTo>
                  <a:cubicBezTo>
                    <a:pt x="1763" y="2280"/>
                    <a:pt x="5472" y="0"/>
                    <a:pt x="9180" y="851"/>
                  </a:cubicBezTo>
                  <a:close/>
                </a:path>
              </a:pathLst>
            </a:custGeom>
            <a:solidFill>
              <a:schemeClr val="accent1"/>
            </a:solidFill>
            <a:ln cap="rnd" cmpd="sng" w="91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12"/>
            <p:cNvSpPr/>
            <p:nvPr/>
          </p:nvSpPr>
          <p:spPr>
            <a:xfrm flipH="1" rot="10800000">
              <a:off x="1342343" y="3407961"/>
              <a:ext cx="104638" cy="487974"/>
            </a:xfrm>
            <a:custGeom>
              <a:rect b="b" l="l" r="r" t="t"/>
              <a:pathLst>
                <a:path extrusionOk="0" h="81329" w="16966">
                  <a:moveTo>
                    <a:pt x="8539" y="1"/>
                  </a:moveTo>
                  <a:cubicBezTo>
                    <a:pt x="7826" y="1"/>
                    <a:pt x="7110" y="352"/>
                    <a:pt x="6559" y="1047"/>
                  </a:cubicBezTo>
                  <a:cubicBezTo>
                    <a:pt x="5866" y="1923"/>
                    <a:pt x="5479" y="2961"/>
                    <a:pt x="5357" y="4041"/>
                  </a:cubicBezTo>
                  <a:cubicBezTo>
                    <a:pt x="5194" y="5649"/>
                    <a:pt x="5031" y="7279"/>
                    <a:pt x="5051" y="8888"/>
                  </a:cubicBezTo>
                  <a:cubicBezTo>
                    <a:pt x="5113" y="11576"/>
                    <a:pt x="5235" y="14284"/>
                    <a:pt x="5459" y="16973"/>
                  </a:cubicBezTo>
                  <a:cubicBezTo>
                    <a:pt x="5703" y="20007"/>
                    <a:pt x="6131" y="23042"/>
                    <a:pt x="6436" y="26076"/>
                  </a:cubicBezTo>
                  <a:cubicBezTo>
                    <a:pt x="6721" y="28866"/>
                    <a:pt x="7068" y="31656"/>
                    <a:pt x="7149" y="34446"/>
                  </a:cubicBezTo>
                  <a:cubicBezTo>
                    <a:pt x="7292" y="40454"/>
                    <a:pt x="7292" y="46462"/>
                    <a:pt x="7312" y="52470"/>
                  </a:cubicBezTo>
                  <a:cubicBezTo>
                    <a:pt x="7312" y="53203"/>
                    <a:pt x="7149" y="53977"/>
                    <a:pt x="6986" y="54710"/>
                  </a:cubicBezTo>
                  <a:cubicBezTo>
                    <a:pt x="6803" y="55484"/>
                    <a:pt x="6314" y="55973"/>
                    <a:pt x="5520" y="56237"/>
                  </a:cubicBezTo>
                  <a:cubicBezTo>
                    <a:pt x="2750" y="57154"/>
                    <a:pt x="1223" y="59211"/>
                    <a:pt x="530" y="61940"/>
                  </a:cubicBezTo>
                  <a:cubicBezTo>
                    <a:pt x="1" y="63956"/>
                    <a:pt x="21" y="65993"/>
                    <a:pt x="266" y="68049"/>
                  </a:cubicBezTo>
                  <a:cubicBezTo>
                    <a:pt x="673" y="71288"/>
                    <a:pt x="1569" y="74363"/>
                    <a:pt x="3198" y="77214"/>
                  </a:cubicBezTo>
                  <a:cubicBezTo>
                    <a:pt x="3911" y="78436"/>
                    <a:pt x="4766" y="79536"/>
                    <a:pt x="5927" y="80391"/>
                  </a:cubicBezTo>
                  <a:cubicBezTo>
                    <a:pt x="6746" y="80992"/>
                    <a:pt x="7613" y="81328"/>
                    <a:pt x="8524" y="81328"/>
                  </a:cubicBezTo>
                  <a:cubicBezTo>
                    <a:pt x="9062" y="81328"/>
                    <a:pt x="9616" y="81211"/>
                    <a:pt x="10184" y="80961"/>
                  </a:cubicBezTo>
                  <a:cubicBezTo>
                    <a:pt x="11080" y="80554"/>
                    <a:pt x="11792" y="79923"/>
                    <a:pt x="12424" y="79189"/>
                  </a:cubicBezTo>
                  <a:cubicBezTo>
                    <a:pt x="14888" y="76318"/>
                    <a:pt x="15967" y="72856"/>
                    <a:pt x="16619" y="69231"/>
                  </a:cubicBezTo>
                  <a:cubicBezTo>
                    <a:pt x="16843" y="68029"/>
                    <a:pt x="16904" y="66807"/>
                    <a:pt x="16965" y="66115"/>
                  </a:cubicBezTo>
                  <a:cubicBezTo>
                    <a:pt x="16945" y="63488"/>
                    <a:pt x="16680" y="61451"/>
                    <a:pt x="15621" y="59577"/>
                  </a:cubicBezTo>
                  <a:cubicBezTo>
                    <a:pt x="14684" y="57948"/>
                    <a:pt x="13340" y="56808"/>
                    <a:pt x="11548" y="56237"/>
                  </a:cubicBezTo>
                  <a:cubicBezTo>
                    <a:pt x="10733" y="55993"/>
                    <a:pt x="10265" y="55464"/>
                    <a:pt x="10082" y="54710"/>
                  </a:cubicBezTo>
                  <a:cubicBezTo>
                    <a:pt x="9919" y="54058"/>
                    <a:pt x="9776" y="53386"/>
                    <a:pt x="9776" y="52714"/>
                  </a:cubicBezTo>
                  <a:cubicBezTo>
                    <a:pt x="9736" y="47684"/>
                    <a:pt x="9715" y="42654"/>
                    <a:pt x="9776" y="37623"/>
                  </a:cubicBezTo>
                  <a:cubicBezTo>
                    <a:pt x="9817" y="33896"/>
                    <a:pt x="10143" y="30170"/>
                    <a:pt x="10591" y="26463"/>
                  </a:cubicBezTo>
                  <a:cubicBezTo>
                    <a:pt x="10957" y="23306"/>
                    <a:pt x="11365" y="20170"/>
                    <a:pt x="11609" y="16993"/>
                  </a:cubicBezTo>
                  <a:cubicBezTo>
                    <a:pt x="11833" y="13979"/>
                    <a:pt x="11915" y="10965"/>
                    <a:pt x="11996" y="7930"/>
                  </a:cubicBezTo>
                  <a:cubicBezTo>
                    <a:pt x="12057" y="6179"/>
                    <a:pt x="11976" y="4387"/>
                    <a:pt x="11365" y="2717"/>
                  </a:cubicBezTo>
                  <a:cubicBezTo>
                    <a:pt x="11161" y="2126"/>
                    <a:pt x="10876" y="1536"/>
                    <a:pt x="10489" y="1047"/>
                  </a:cubicBezTo>
                  <a:cubicBezTo>
                    <a:pt x="9951" y="347"/>
                    <a:pt x="9247" y="1"/>
                    <a:pt x="8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97" name="Shape 2097"/>
        <p:cNvGrpSpPr/>
        <p:nvPr/>
      </p:nvGrpSpPr>
      <p:grpSpPr>
        <a:xfrm>
          <a:off x="0" y="0"/>
          <a:ext cx="0" cy="0"/>
          <a:chOff x="0" y="0"/>
          <a:chExt cx="0" cy="0"/>
        </a:xfrm>
      </p:grpSpPr>
      <p:sp>
        <p:nvSpPr>
          <p:cNvPr id="2098" name="Google Shape;2098;p113"/>
          <p:cNvSpPr/>
          <p:nvPr/>
        </p:nvSpPr>
        <p:spPr>
          <a:xfrm>
            <a:off x="3175820" y="2286777"/>
            <a:ext cx="22911" cy="18505"/>
          </a:xfrm>
          <a:custGeom>
            <a:rect b="b" l="l" r="r" t="t"/>
            <a:pathLst>
              <a:path extrusionOk="0" h="639" w="792">
                <a:moveTo>
                  <a:pt x="609" y="0"/>
                </a:moveTo>
                <a:cubicBezTo>
                  <a:pt x="578" y="0"/>
                  <a:pt x="548" y="0"/>
                  <a:pt x="487" y="31"/>
                </a:cubicBezTo>
                <a:cubicBezTo>
                  <a:pt x="335" y="213"/>
                  <a:pt x="153" y="396"/>
                  <a:pt x="1" y="548"/>
                </a:cubicBezTo>
                <a:cubicBezTo>
                  <a:pt x="1" y="578"/>
                  <a:pt x="1" y="608"/>
                  <a:pt x="1" y="608"/>
                </a:cubicBezTo>
                <a:cubicBezTo>
                  <a:pt x="1" y="639"/>
                  <a:pt x="31" y="639"/>
                  <a:pt x="62" y="639"/>
                </a:cubicBezTo>
                <a:cubicBezTo>
                  <a:pt x="305" y="639"/>
                  <a:pt x="548" y="548"/>
                  <a:pt x="730" y="365"/>
                </a:cubicBezTo>
                <a:cubicBezTo>
                  <a:pt x="761" y="335"/>
                  <a:pt x="761" y="244"/>
                  <a:pt x="791" y="213"/>
                </a:cubicBezTo>
                <a:cubicBezTo>
                  <a:pt x="791" y="122"/>
                  <a:pt x="730" y="31"/>
                  <a:pt x="609" y="0"/>
                </a:cubicBez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13"/>
          <p:cNvSpPr/>
          <p:nvPr/>
        </p:nvSpPr>
        <p:spPr>
          <a:xfrm>
            <a:off x="3144173" y="2298217"/>
            <a:ext cx="22014" cy="17637"/>
          </a:xfrm>
          <a:custGeom>
            <a:rect b="b" l="l" r="r" t="t"/>
            <a:pathLst>
              <a:path extrusionOk="0" h="609" w="761">
                <a:moveTo>
                  <a:pt x="730" y="1"/>
                </a:moveTo>
                <a:cubicBezTo>
                  <a:pt x="669" y="1"/>
                  <a:pt x="578" y="1"/>
                  <a:pt x="517" y="31"/>
                </a:cubicBezTo>
                <a:cubicBezTo>
                  <a:pt x="335" y="153"/>
                  <a:pt x="183" y="305"/>
                  <a:pt x="61" y="487"/>
                </a:cubicBezTo>
                <a:cubicBezTo>
                  <a:pt x="1" y="548"/>
                  <a:pt x="31" y="578"/>
                  <a:pt x="61" y="608"/>
                </a:cubicBezTo>
                <a:cubicBezTo>
                  <a:pt x="61" y="608"/>
                  <a:pt x="92" y="608"/>
                  <a:pt x="122" y="608"/>
                </a:cubicBezTo>
                <a:cubicBezTo>
                  <a:pt x="365" y="517"/>
                  <a:pt x="609" y="365"/>
                  <a:pt x="761" y="153"/>
                </a:cubicBezTo>
                <a:lnTo>
                  <a:pt x="761" y="92"/>
                </a:lnTo>
                <a:cubicBezTo>
                  <a:pt x="761" y="61"/>
                  <a:pt x="761" y="1"/>
                  <a:pt x="7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13"/>
          <p:cNvSpPr/>
          <p:nvPr/>
        </p:nvSpPr>
        <p:spPr>
          <a:xfrm>
            <a:off x="3205730" y="2284141"/>
            <a:ext cx="1794" cy="2664"/>
          </a:xfrm>
          <a:custGeom>
            <a:rect b="b" l="l" r="r" t="t"/>
            <a:pathLst>
              <a:path extrusionOk="0" h="92" w="62">
                <a:moveTo>
                  <a:pt x="0" y="31"/>
                </a:moveTo>
                <a:cubicBezTo>
                  <a:pt x="0" y="61"/>
                  <a:pt x="0" y="61"/>
                  <a:pt x="31" y="91"/>
                </a:cubicBezTo>
                <a:lnTo>
                  <a:pt x="61" y="31"/>
                </a:lnTo>
                <a:cubicBezTo>
                  <a:pt x="61" y="31"/>
                  <a:pt x="61" y="0"/>
                  <a:pt x="31" y="0"/>
                </a:cubicBezTo>
                <a:cubicBezTo>
                  <a:pt x="31" y="0"/>
                  <a:pt x="0" y="31"/>
                  <a:pt x="0" y="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13"/>
          <p:cNvSpPr/>
          <p:nvPr/>
        </p:nvSpPr>
        <p:spPr>
          <a:xfrm>
            <a:off x="3306831" y="2270935"/>
            <a:ext cx="926" cy="29"/>
          </a:xfrm>
          <a:custGeom>
            <a:rect b="b" l="l" r="r" t="t"/>
            <a:pathLst>
              <a:path extrusionOk="0" h="1" w="32">
                <a:moveTo>
                  <a:pt x="1" y="0"/>
                </a:moveTo>
                <a:lnTo>
                  <a:pt x="31" y="0"/>
                </a:lnTo>
                <a:lnTo>
                  <a:pt x="31" y="0"/>
                </a:lnTo>
                <a:cubicBezTo>
                  <a:pt x="31" y="0"/>
                  <a:pt x="1" y="0"/>
                  <a:pt x="1" y="0"/>
                </a:cubicBez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13"/>
          <p:cNvSpPr/>
          <p:nvPr/>
        </p:nvSpPr>
        <p:spPr>
          <a:xfrm>
            <a:off x="3305095" y="2270935"/>
            <a:ext cx="1765" cy="1796"/>
          </a:xfrm>
          <a:custGeom>
            <a:rect b="b" l="l" r="r" t="t"/>
            <a:pathLst>
              <a:path extrusionOk="0" h="62" w="61">
                <a:moveTo>
                  <a:pt x="61" y="61"/>
                </a:moveTo>
                <a:lnTo>
                  <a:pt x="61" y="0"/>
                </a:lnTo>
                <a:cubicBezTo>
                  <a:pt x="0" y="31"/>
                  <a:pt x="0" y="31"/>
                  <a:pt x="61" y="61"/>
                </a:cubicBezTo>
                <a:close/>
              </a:path>
            </a:pathLst>
          </a:custGeom>
          <a:solidFill>
            <a:srgbClr val="C2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13"/>
          <p:cNvSpPr txBox="1"/>
          <p:nvPr/>
        </p:nvSpPr>
        <p:spPr>
          <a:xfrm>
            <a:off x="1678300" y="3587022"/>
            <a:ext cx="1187100" cy="41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Saturn</a:t>
            </a:r>
            <a:endParaRPr>
              <a:solidFill>
                <a:schemeClr val="accent4"/>
              </a:solidFill>
              <a:latin typeface="Roboto"/>
              <a:ea typeface="Roboto"/>
              <a:cs typeface="Roboto"/>
              <a:sym typeface="Roboto"/>
            </a:endParaRPr>
          </a:p>
        </p:txBody>
      </p:sp>
      <p:sp>
        <p:nvSpPr>
          <p:cNvPr id="2104" name="Google Shape;2104;p113"/>
          <p:cNvSpPr txBox="1"/>
          <p:nvPr>
            <p:ph type="title"/>
          </p:nvPr>
        </p:nvSpPr>
        <p:spPr>
          <a:xfrm>
            <a:off x="734550" y="531925"/>
            <a:ext cx="7687500" cy="7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Schools</a:t>
            </a:r>
            <a:endParaRPr/>
          </a:p>
        </p:txBody>
      </p:sp>
      <p:sp>
        <p:nvSpPr>
          <p:cNvPr id="2105" name="Google Shape;2105;p113"/>
          <p:cNvSpPr/>
          <p:nvPr/>
        </p:nvSpPr>
        <p:spPr>
          <a:xfrm>
            <a:off x="2027775" y="1932363"/>
            <a:ext cx="5521176" cy="2754231"/>
          </a:xfrm>
          <a:custGeom>
            <a:rect b="b" l="l" r="r" t="t"/>
            <a:pathLst>
              <a:path extrusionOk="0" h="36178" w="72523">
                <a:moveTo>
                  <a:pt x="70618" y="7742"/>
                </a:moveTo>
                <a:lnTo>
                  <a:pt x="70618" y="6654"/>
                </a:lnTo>
                <a:cubicBezTo>
                  <a:pt x="70660" y="6675"/>
                  <a:pt x="70681" y="6696"/>
                  <a:pt x="70723" y="6717"/>
                </a:cubicBezTo>
                <a:cubicBezTo>
                  <a:pt x="71078" y="7010"/>
                  <a:pt x="71476" y="7282"/>
                  <a:pt x="71999" y="7282"/>
                </a:cubicBezTo>
                <a:cubicBezTo>
                  <a:pt x="72522" y="7282"/>
                  <a:pt x="71999" y="8140"/>
                  <a:pt x="71643" y="8244"/>
                </a:cubicBezTo>
                <a:cubicBezTo>
                  <a:pt x="71288" y="8349"/>
                  <a:pt x="71288" y="7993"/>
                  <a:pt x="70974" y="7826"/>
                </a:cubicBezTo>
                <a:cubicBezTo>
                  <a:pt x="70848" y="7763"/>
                  <a:pt x="70723" y="7721"/>
                  <a:pt x="70618" y="7742"/>
                </a:cubicBezTo>
                <a:close/>
                <a:moveTo>
                  <a:pt x="70618" y="6006"/>
                </a:moveTo>
                <a:lnTo>
                  <a:pt x="70618" y="5671"/>
                </a:lnTo>
                <a:lnTo>
                  <a:pt x="70618" y="5671"/>
                </a:lnTo>
                <a:cubicBezTo>
                  <a:pt x="70827" y="5650"/>
                  <a:pt x="71078" y="6006"/>
                  <a:pt x="70681" y="6006"/>
                </a:cubicBezTo>
                <a:cubicBezTo>
                  <a:pt x="70660" y="6006"/>
                  <a:pt x="70639" y="6006"/>
                  <a:pt x="70618" y="6006"/>
                </a:cubicBezTo>
                <a:close/>
                <a:moveTo>
                  <a:pt x="70618" y="5671"/>
                </a:moveTo>
                <a:lnTo>
                  <a:pt x="70618" y="6006"/>
                </a:lnTo>
                <a:cubicBezTo>
                  <a:pt x="70283" y="5964"/>
                  <a:pt x="70200" y="5650"/>
                  <a:pt x="70618" y="5671"/>
                </a:cubicBezTo>
                <a:close/>
                <a:moveTo>
                  <a:pt x="70618" y="6654"/>
                </a:moveTo>
                <a:lnTo>
                  <a:pt x="70618" y="7742"/>
                </a:lnTo>
                <a:cubicBezTo>
                  <a:pt x="70430" y="7763"/>
                  <a:pt x="70304" y="7868"/>
                  <a:pt x="70367" y="8077"/>
                </a:cubicBezTo>
                <a:cubicBezTo>
                  <a:pt x="70409" y="8202"/>
                  <a:pt x="70367" y="8244"/>
                  <a:pt x="70262" y="8223"/>
                </a:cubicBezTo>
                <a:lnTo>
                  <a:pt x="70262" y="6508"/>
                </a:lnTo>
                <a:cubicBezTo>
                  <a:pt x="70388" y="6550"/>
                  <a:pt x="70514" y="6591"/>
                  <a:pt x="70618" y="6654"/>
                </a:cubicBezTo>
                <a:close/>
                <a:moveTo>
                  <a:pt x="70262" y="27389"/>
                </a:moveTo>
                <a:lnTo>
                  <a:pt x="70262" y="27097"/>
                </a:lnTo>
                <a:cubicBezTo>
                  <a:pt x="70346" y="27055"/>
                  <a:pt x="70430" y="27117"/>
                  <a:pt x="70409" y="27222"/>
                </a:cubicBezTo>
                <a:cubicBezTo>
                  <a:pt x="70388" y="27285"/>
                  <a:pt x="70325" y="27389"/>
                  <a:pt x="70262" y="27389"/>
                </a:cubicBezTo>
                <a:close/>
                <a:moveTo>
                  <a:pt x="70262" y="8830"/>
                </a:moveTo>
                <a:lnTo>
                  <a:pt x="70262" y="8516"/>
                </a:lnTo>
                <a:cubicBezTo>
                  <a:pt x="70472" y="8663"/>
                  <a:pt x="70472" y="8767"/>
                  <a:pt x="70262" y="8830"/>
                </a:cubicBezTo>
                <a:close/>
                <a:moveTo>
                  <a:pt x="70262" y="6508"/>
                </a:moveTo>
                <a:lnTo>
                  <a:pt x="70262" y="8223"/>
                </a:lnTo>
                <a:cubicBezTo>
                  <a:pt x="70137" y="8182"/>
                  <a:pt x="69949" y="8098"/>
                  <a:pt x="69781" y="7993"/>
                </a:cubicBezTo>
                <a:lnTo>
                  <a:pt x="69781" y="6382"/>
                </a:lnTo>
                <a:cubicBezTo>
                  <a:pt x="69949" y="6424"/>
                  <a:pt x="70116" y="6466"/>
                  <a:pt x="70262" y="6508"/>
                </a:cubicBezTo>
                <a:close/>
                <a:moveTo>
                  <a:pt x="70262" y="8516"/>
                </a:moveTo>
                <a:lnTo>
                  <a:pt x="70262" y="8830"/>
                </a:lnTo>
                <a:cubicBezTo>
                  <a:pt x="70200" y="8830"/>
                  <a:pt x="70095" y="8851"/>
                  <a:pt x="69970" y="8851"/>
                </a:cubicBezTo>
                <a:cubicBezTo>
                  <a:pt x="69907" y="8851"/>
                  <a:pt x="69844" y="8851"/>
                  <a:pt x="69781" y="8872"/>
                </a:cubicBezTo>
                <a:lnTo>
                  <a:pt x="69781" y="8223"/>
                </a:lnTo>
                <a:cubicBezTo>
                  <a:pt x="69865" y="8286"/>
                  <a:pt x="69949" y="8328"/>
                  <a:pt x="70053" y="8391"/>
                </a:cubicBezTo>
                <a:cubicBezTo>
                  <a:pt x="70137" y="8433"/>
                  <a:pt x="70200" y="8474"/>
                  <a:pt x="70262" y="8516"/>
                </a:cubicBezTo>
                <a:close/>
                <a:moveTo>
                  <a:pt x="70262" y="27097"/>
                </a:moveTo>
                <a:lnTo>
                  <a:pt x="70262" y="27389"/>
                </a:lnTo>
                <a:cubicBezTo>
                  <a:pt x="70242" y="27389"/>
                  <a:pt x="70200" y="27369"/>
                  <a:pt x="70179" y="27348"/>
                </a:cubicBezTo>
                <a:cubicBezTo>
                  <a:pt x="70095" y="27222"/>
                  <a:pt x="70095" y="27138"/>
                  <a:pt x="70221" y="27097"/>
                </a:cubicBezTo>
                <a:cubicBezTo>
                  <a:pt x="70242" y="27097"/>
                  <a:pt x="70242" y="27097"/>
                  <a:pt x="70262" y="27097"/>
                </a:cubicBezTo>
                <a:close/>
                <a:moveTo>
                  <a:pt x="69781" y="32558"/>
                </a:moveTo>
                <a:lnTo>
                  <a:pt x="69781" y="32139"/>
                </a:lnTo>
                <a:cubicBezTo>
                  <a:pt x="69844" y="32265"/>
                  <a:pt x="69844" y="32432"/>
                  <a:pt x="69781" y="32558"/>
                </a:cubicBezTo>
                <a:close/>
                <a:moveTo>
                  <a:pt x="69781" y="27557"/>
                </a:moveTo>
                <a:lnTo>
                  <a:pt x="69781" y="27264"/>
                </a:lnTo>
                <a:cubicBezTo>
                  <a:pt x="69886" y="27222"/>
                  <a:pt x="69949" y="27285"/>
                  <a:pt x="69928" y="27389"/>
                </a:cubicBezTo>
                <a:cubicBezTo>
                  <a:pt x="69907" y="27452"/>
                  <a:pt x="69865" y="27557"/>
                  <a:pt x="69781" y="27557"/>
                </a:cubicBezTo>
                <a:close/>
                <a:moveTo>
                  <a:pt x="69781" y="6382"/>
                </a:moveTo>
                <a:lnTo>
                  <a:pt x="69781" y="7993"/>
                </a:lnTo>
                <a:lnTo>
                  <a:pt x="69739" y="7972"/>
                </a:lnTo>
                <a:cubicBezTo>
                  <a:pt x="69488" y="7826"/>
                  <a:pt x="69509" y="8014"/>
                  <a:pt x="69781" y="8223"/>
                </a:cubicBezTo>
                <a:lnTo>
                  <a:pt x="69781" y="8851"/>
                </a:lnTo>
                <a:cubicBezTo>
                  <a:pt x="69572" y="8893"/>
                  <a:pt x="69425" y="8998"/>
                  <a:pt x="69300" y="9144"/>
                </a:cubicBezTo>
                <a:lnTo>
                  <a:pt x="69300" y="6194"/>
                </a:lnTo>
                <a:cubicBezTo>
                  <a:pt x="69321" y="6194"/>
                  <a:pt x="69363" y="6215"/>
                  <a:pt x="69384" y="6236"/>
                </a:cubicBezTo>
                <a:cubicBezTo>
                  <a:pt x="69509" y="6298"/>
                  <a:pt x="69656" y="6340"/>
                  <a:pt x="69781" y="6382"/>
                </a:cubicBezTo>
                <a:close/>
                <a:moveTo>
                  <a:pt x="69781" y="27264"/>
                </a:moveTo>
                <a:lnTo>
                  <a:pt x="69781" y="27557"/>
                </a:lnTo>
                <a:cubicBezTo>
                  <a:pt x="69760" y="27557"/>
                  <a:pt x="69739" y="27536"/>
                  <a:pt x="69718" y="27494"/>
                </a:cubicBezTo>
                <a:cubicBezTo>
                  <a:pt x="69614" y="27389"/>
                  <a:pt x="69635" y="27306"/>
                  <a:pt x="69760" y="27264"/>
                </a:cubicBezTo>
                <a:cubicBezTo>
                  <a:pt x="69760" y="27264"/>
                  <a:pt x="69781" y="27264"/>
                  <a:pt x="69781" y="27264"/>
                </a:cubicBezTo>
                <a:close/>
                <a:moveTo>
                  <a:pt x="69781" y="32139"/>
                </a:moveTo>
                <a:lnTo>
                  <a:pt x="69781" y="32558"/>
                </a:lnTo>
                <a:cubicBezTo>
                  <a:pt x="69739" y="32725"/>
                  <a:pt x="69614" y="32851"/>
                  <a:pt x="69488" y="32809"/>
                </a:cubicBezTo>
                <a:cubicBezTo>
                  <a:pt x="69405" y="32788"/>
                  <a:pt x="69342" y="32746"/>
                  <a:pt x="69300" y="32725"/>
                </a:cubicBezTo>
                <a:lnTo>
                  <a:pt x="69300" y="31532"/>
                </a:lnTo>
                <a:cubicBezTo>
                  <a:pt x="69363" y="31700"/>
                  <a:pt x="69446" y="31888"/>
                  <a:pt x="69614" y="31972"/>
                </a:cubicBezTo>
                <a:cubicBezTo>
                  <a:pt x="69698" y="31993"/>
                  <a:pt x="69760" y="32055"/>
                  <a:pt x="69781" y="32139"/>
                </a:cubicBezTo>
                <a:close/>
                <a:moveTo>
                  <a:pt x="69300" y="6194"/>
                </a:moveTo>
                <a:lnTo>
                  <a:pt x="69300" y="9144"/>
                </a:lnTo>
                <a:cubicBezTo>
                  <a:pt x="69195" y="9249"/>
                  <a:pt x="69112" y="9395"/>
                  <a:pt x="69028" y="9521"/>
                </a:cubicBezTo>
                <a:cubicBezTo>
                  <a:pt x="69007" y="9542"/>
                  <a:pt x="68986" y="9563"/>
                  <a:pt x="68965" y="9583"/>
                </a:cubicBezTo>
                <a:lnTo>
                  <a:pt x="68965" y="6068"/>
                </a:lnTo>
                <a:cubicBezTo>
                  <a:pt x="69070" y="6089"/>
                  <a:pt x="69174" y="6131"/>
                  <a:pt x="69300" y="6194"/>
                </a:cubicBezTo>
                <a:close/>
                <a:moveTo>
                  <a:pt x="69300" y="31511"/>
                </a:moveTo>
                <a:lnTo>
                  <a:pt x="69300" y="32704"/>
                </a:lnTo>
                <a:cubicBezTo>
                  <a:pt x="69174" y="32620"/>
                  <a:pt x="69133" y="32474"/>
                  <a:pt x="69070" y="32202"/>
                </a:cubicBezTo>
                <a:cubicBezTo>
                  <a:pt x="69049" y="32097"/>
                  <a:pt x="69007" y="31972"/>
                  <a:pt x="68965" y="31846"/>
                </a:cubicBezTo>
                <a:lnTo>
                  <a:pt x="68965" y="31114"/>
                </a:lnTo>
                <a:cubicBezTo>
                  <a:pt x="69153" y="31114"/>
                  <a:pt x="69216" y="31323"/>
                  <a:pt x="69300" y="31511"/>
                </a:cubicBezTo>
                <a:close/>
                <a:moveTo>
                  <a:pt x="68965" y="33415"/>
                </a:moveTo>
                <a:cubicBezTo>
                  <a:pt x="69216" y="33123"/>
                  <a:pt x="69237" y="32704"/>
                  <a:pt x="68965" y="32641"/>
                </a:cubicBezTo>
                <a:close/>
                <a:moveTo>
                  <a:pt x="68965" y="6068"/>
                </a:moveTo>
                <a:lnTo>
                  <a:pt x="68965" y="9583"/>
                </a:lnTo>
                <a:cubicBezTo>
                  <a:pt x="68819" y="9730"/>
                  <a:pt x="68651" y="9521"/>
                  <a:pt x="68442" y="9437"/>
                </a:cubicBezTo>
                <a:lnTo>
                  <a:pt x="68442" y="6529"/>
                </a:lnTo>
                <a:cubicBezTo>
                  <a:pt x="69070" y="6717"/>
                  <a:pt x="69028" y="6654"/>
                  <a:pt x="68756" y="6278"/>
                </a:cubicBezTo>
                <a:cubicBezTo>
                  <a:pt x="68547" y="6006"/>
                  <a:pt x="68714" y="5985"/>
                  <a:pt x="68965" y="6068"/>
                </a:cubicBezTo>
                <a:close/>
                <a:moveTo>
                  <a:pt x="68965" y="31114"/>
                </a:moveTo>
                <a:lnTo>
                  <a:pt x="68965" y="31846"/>
                </a:lnTo>
                <a:cubicBezTo>
                  <a:pt x="68819" y="31511"/>
                  <a:pt x="68651" y="31156"/>
                  <a:pt x="68881" y="31114"/>
                </a:cubicBezTo>
                <a:cubicBezTo>
                  <a:pt x="68923" y="31114"/>
                  <a:pt x="68944" y="31114"/>
                  <a:pt x="68965" y="31114"/>
                </a:cubicBezTo>
                <a:close/>
                <a:moveTo>
                  <a:pt x="68965" y="32641"/>
                </a:moveTo>
                <a:lnTo>
                  <a:pt x="68965" y="33415"/>
                </a:lnTo>
                <a:lnTo>
                  <a:pt x="68965" y="33415"/>
                </a:lnTo>
                <a:cubicBezTo>
                  <a:pt x="68840" y="33562"/>
                  <a:pt x="68651" y="33687"/>
                  <a:pt x="68442" y="33813"/>
                </a:cubicBezTo>
                <a:lnTo>
                  <a:pt x="68442" y="33227"/>
                </a:lnTo>
                <a:cubicBezTo>
                  <a:pt x="68651" y="33060"/>
                  <a:pt x="68400" y="32704"/>
                  <a:pt x="68902" y="32641"/>
                </a:cubicBezTo>
                <a:cubicBezTo>
                  <a:pt x="68923" y="32641"/>
                  <a:pt x="68944" y="32641"/>
                  <a:pt x="68965" y="32641"/>
                </a:cubicBezTo>
                <a:close/>
                <a:moveTo>
                  <a:pt x="68442" y="22535"/>
                </a:moveTo>
                <a:lnTo>
                  <a:pt x="68442" y="22242"/>
                </a:lnTo>
                <a:cubicBezTo>
                  <a:pt x="68547" y="22221"/>
                  <a:pt x="68609" y="22263"/>
                  <a:pt x="68589" y="22368"/>
                </a:cubicBezTo>
                <a:cubicBezTo>
                  <a:pt x="68568" y="22451"/>
                  <a:pt x="68526" y="22535"/>
                  <a:pt x="68442" y="22535"/>
                </a:cubicBezTo>
                <a:close/>
                <a:moveTo>
                  <a:pt x="68442" y="6529"/>
                </a:moveTo>
                <a:lnTo>
                  <a:pt x="68442" y="9437"/>
                </a:lnTo>
                <a:cubicBezTo>
                  <a:pt x="68400" y="9416"/>
                  <a:pt x="68337" y="9416"/>
                  <a:pt x="68275" y="9416"/>
                </a:cubicBezTo>
                <a:cubicBezTo>
                  <a:pt x="68254" y="9416"/>
                  <a:pt x="68212" y="9416"/>
                  <a:pt x="68191" y="9416"/>
                </a:cubicBezTo>
                <a:lnTo>
                  <a:pt x="68191" y="6445"/>
                </a:lnTo>
                <a:cubicBezTo>
                  <a:pt x="68233" y="6466"/>
                  <a:pt x="68317" y="6487"/>
                  <a:pt x="68400" y="6508"/>
                </a:cubicBezTo>
                <a:close/>
                <a:moveTo>
                  <a:pt x="68442" y="22242"/>
                </a:moveTo>
                <a:lnTo>
                  <a:pt x="68442" y="22535"/>
                </a:lnTo>
                <a:cubicBezTo>
                  <a:pt x="68421" y="22535"/>
                  <a:pt x="68400" y="22514"/>
                  <a:pt x="68379" y="22493"/>
                </a:cubicBezTo>
                <a:cubicBezTo>
                  <a:pt x="68275" y="22368"/>
                  <a:pt x="68275" y="22284"/>
                  <a:pt x="68400" y="22263"/>
                </a:cubicBezTo>
                <a:cubicBezTo>
                  <a:pt x="68421" y="22242"/>
                  <a:pt x="68442" y="22242"/>
                  <a:pt x="68442" y="22242"/>
                </a:cubicBezTo>
                <a:close/>
                <a:moveTo>
                  <a:pt x="68442" y="33227"/>
                </a:moveTo>
                <a:lnTo>
                  <a:pt x="68442" y="33813"/>
                </a:lnTo>
                <a:cubicBezTo>
                  <a:pt x="68358" y="33876"/>
                  <a:pt x="68254" y="33939"/>
                  <a:pt x="68191" y="34022"/>
                </a:cubicBezTo>
                <a:lnTo>
                  <a:pt x="68191" y="33311"/>
                </a:lnTo>
                <a:cubicBezTo>
                  <a:pt x="68233" y="33311"/>
                  <a:pt x="68275" y="33290"/>
                  <a:pt x="68317" y="33290"/>
                </a:cubicBezTo>
                <a:cubicBezTo>
                  <a:pt x="68379" y="33269"/>
                  <a:pt x="68421" y="33248"/>
                  <a:pt x="68442" y="33227"/>
                </a:cubicBezTo>
                <a:close/>
                <a:moveTo>
                  <a:pt x="68191" y="27578"/>
                </a:moveTo>
                <a:lnTo>
                  <a:pt x="68191" y="27159"/>
                </a:lnTo>
                <a:cubicBezTo>
                  <a:pt x="68400" y="27327"/>
                  <a:pt x="68547" y="27599"/>
                  <a:pt x="68296" y="27599"/>
                </a:cubicBezTo>
                <a:cubicBezTo>
                  <a:pt x="68254" y="27599"/>
                  <a:pt x="68212" y="27599"/>
                  <a:pt x="68191" y="27578"/>
                </a:cubicBezTo>
                <a:close/>
                <a:moveTo>
                  <a:pt x="68191" y="11383"/>
                </a:moveTo>
                <a:lnTo>
                  <a:pt x="68191" y="11153"/>
                </a:lnTo>
                <a:cubicBezTo>
                  <a:pt x="68337" y="11278"/>
                  <a:pt x="68505" y="11446"/>
                  <a:pt x="68337" y="11425"/>
                </a:cubicBezTo>
                <a:cubicBezTo>
                  <a:pt x="68296" y="11425"/>
                  <a:pt x="68233" y="11404"/>
                  <a:pt x="68191" y="11383"/>
                </a:cubicBezTo>
                <a:close/>
                <a:moveTo>
                  <a:pt x="68191" y="6445"/>
                </a:moveTo>
                <a:lnTo>
                  <a:pt x="68191" y="9416"/>
                </a:lnTo>
                <a:cubicBezTo>
                  <a:pt x="67961" y="9458"/>
                  <a:pt x="67877" y="9604"/>
                  <a:pt x="67501" y="9542"/>
                </a:cubicBezTo>
                <a:lnTo>
                  <a:pt x="67480" y="9542"/>
                </a:lnTo>
                <a:lnTo>
                  <a:pt x="67480" y="9165"/>
                </a:lnTo>
                <a:cubicBezTo>
                  <a:pt x="67773" y="9019"/>
                  <a:pt x="67647" y="8851"/>
                  <a:pt x="67480" y="8851"/>
                </a:cubicBezTo>
                <a:lnTo>
                  <a:pt x="67480" y="6466"/>
                </a:lnTo>
                <a:cubicBezTo>
                  <a:pt x="67521" y="6466"/>
                  <a:pt x="67542" y="6466"/>
                  <a:pt x="67584" y="6466"/>
                </a:cubicBezTo>
                <a:cubicBezTo>
                  <a:pt x="67919" y="6508"/>
                  <a:pt x="67773" y="6361"/>
                  <a:pt x="68191" y="6445"/>
                </a:cubicBezTo>
                <a:close/>
                <a:moveTo>
                  <a:pt x="68191" y="11153"/>
                </a:moveTo>
                <a:lnTo>
                  <a:pt x="68191" y="11383"/>
                </a:lnTo>
                <a:cubicBezTo>
                  <a:pt x="68024" y="11278"/>
                  <a:pt x="67877" y="11069"/>
                  <a:pt x="68003" y="11069"/>
                </a:cubicBezTo>
                <a:cubicBezTo>
                  <a:pt x="68045" y="11090"/>
                  <a:pt x="68128" y="11111"/>
                  <a:pt x="68191" y="11153"/>
                </a:cubicBezTo>
                <a:close/>
                <a:moveTo>
                  <a:pt x="68191" y="27159"/>
                </a:moveTo>
                <a:lnTo>
                  <a:pt x="68191" y="27578"/>
                </a:lnTo>
                <a:cubicBezTo>
                  <a:pt x="67898" y="27494"/>
                  <a:pt x="67689" y="27097"/>
                  <a:pt x="67940" y="27076"/>
                </a:cubicBezTo>
                <a:cubicBezTo>
                  <a:pt x="68024" y="27076"/>
                  <a:pt x="68107" y="27117"/>
                  <a:pt x="68191" y="27159"/>
                </a:cubicBezTo>
                <a:close/>
                <a:moveTo>
                  <a:pt x="68191" y="33311"/>
                </a:moveTo>
                <a:lnTo>
                  <a:pt x="68191" y="34022"/>
                </a:lnTo>
                <a:cubicBezTo>
                  <a:pt x="68045" y="34148"/>
                  <a:pt x="67940" y="34273"/>
                  <a:pt x="67898" y="34420"/>
                </a:cubicBezTo>
                <a:cubicBezTo>
                  <a:pt x="67793" y="34817"/>
                  <a:pt x="67710" y="34043"/>
                  <a:pt x="67647" y="33834"/>
                </a:cubicBezTo>
                <a:cubicBezTo>
                  <a:pt x="67584" y="33646"/>
                  <a:pt x="67835" y="33436"/>
                  <a:pt x="68191" y="33311"/>
                </a:cubicBezTo>
                <a:close/>
                <a:moveTo>
                  <a:pt x="67480" y="28415"/>
                </a:moveTo>
                <a:lnTo>
                  <a:pt x="67480" y="27996"/>
                </a:lnTo>
                <a:cubicBezTo>
                  <a:pt x="67793" y="28059"/>
                  <a:pt x="68170" y="28457"/>
                  <a:pt x="67773" y="28477"/>
                </a:cubicBezTo>
                <a:cubicBezTo>
                  <a:pt x="67668" y="28477"/>
                  <a:pt x="67563" y="28457"/>
                  <a:pt x="67480" y="28415"/>
                </a:cubicBezTo>
                <a:close/>
                <a:moveTo>
                  <a:pt x="67480" y="10190"/>
                </a:moveTo>
                <a:lnTo>
                  <a:pt x="67480" y="9918"/>
                </a:lnTo>
                <a:cubicBezTo>
                  <a:pt x="67668" y="9960"/>
                  <a:pt x="67752" y="10190"/>
                  <a:pt x="67563" y="10190"/>
                </a:cubicBezTo>
                <a:cubicBezTo>
                  <a:pt x="67521" y="10190"/>
                  <a:pt x="67501" y="10190"/>
                  <a:pt x="67480" y="10190"/>
                </a:cubicBezTo>
                <a:close/>
                <a:moveTo>
                  <a:pt x="67480" y="6466"/>
                </a:moveTo>
                <a:lnTo>
                  <a:pt x="67480" y="8851"/>
                </a:lnTo>
                <a:cubicBezTo>
                  <a:pt x="67438" y="8851"/>
                  <a:pt x="67375" y="8872"/>
                  <a:pt x="67333" y="8914"/>
                </a:cubicBezTo>
                <a:cubicBezTo>
                  <a:pt x="67229" y="8998"/>
                  <a:pt x="67103" y="9060"/>
                  <a:pt x="66977" y="9102"/>
                </a:cubicBezTo>
                <a:lnTo>
                  <a:pt x="66977" y="6529"/>
                </a:lnTo>
                <a:cubicBezTo>
                  <a:pt x="67124" y="6508"/>
                  <a:pt x="67291" y="6466"/>
                  <a:pt x="67480" y="6466"/>
                </a:cubicBezTo>
                <a:close/>
                <a:moveTo>
                  <a:pt x="67480" y="9165"/>
                </a:moveTo>
                <a:lnTo>
                  <a:pt x="67480" y="9542"/>
                </a:lnTo>
                <a:cubicBezTo>
                  <a:pt x="67082" y="9479"/>
                  <a:pt x="67082" y="9332"/>
                  <a:pt x="67480" y="9165"/>
                </a:cubicBezTo>
                <a:close/>
                <a:moveTo>
                  <a:pt x="67480" y="9918"/>
                </a:moveTo>
                <a:lnTo>
                  <a:pt x="67480" y="10190"/>
                </a:lnTo>
                <a:cubicBezTo>
                  <a:pt x="67312" y="10148"/>
                  <a:pt x="67187" y="9939"/>
                  <a:pt x="67438" y="9918"/>
                </a:cubicBezTo>
                <a:cubicBezTo>
                  <a:pt x="67459" y="9918"/>
                  <a:pt x="67459" y="9918"/>
                  <a:pt x="67480" y="9918"/>
                </a:cubicBezTo>
                <a:close/>
                <a:moveTo>
                  <a:pt x="67480" y="27996"/>
                </a:moveTo>
                <a:lnTo>
                  <a:pt x="67480" y="28415"/>
                </a:lnTo>
                <a:cubicBezTo>
                  <a:pt x="67208" y="28289"/>
                  <a:pt x="67040" y="27996"/>
                  <a:pt x="67396" y="27996"/>
                </a:cubicBezTo>
                <a:cubicBezTo>
                  <a:pt x="67438" y="27975"/>
                  <a:pt x="67459" y="27996"/>
                  <a:pt x="67480" y="27996"/>
                </a:cubicBezTo>
                <a:close/>
                <a:moveTo>
                  <a:pt x="66977" y="26343"/>
                </a:moveTo>
                <a:lnTo>
                  <a:pt x="66977" y="26071"/>
                </a:lnTo>
                <a:cubicBezTo>
                  <a:pt x="67124" y="26176"/>
                  <a:pt x="67229" y="26343"/>
                  <a:pt x="67019" y="26343"/>
                </a:cubicBezTo>
                <a:cubicBezTo>
                  <a:pt x="67019" y="26343"/>
                  <a:pt x="66998" y="26343"/>
                  <a:pt x="66977" y="26343"/>
                </a:cubicBezTo>
                <a:close/>
                <a:moveTo>
                  <a:pt x="66977" y="11446"/>
                </a:moveTo>
                <a:cubicBezTo>
                  <a:pt x="67187" y="11467"/>
                  <a:pt x="67061" y="10755"/>
                  <a:pt x="67229" y="10734"/>
                </a:cubicBezTo>
                <a:cubicBezTo>
                  <a:pt x="67396" y="10713"/>
                  <a:pt x="67208" y="10086"/>
                  <a:pt x="66977" y="9855"/>
                </a:cubicBezTo>
                <a:close/>
                <a:moveTo>
                  <a:pt x="66977" y="6173"/>
                </a:moveTo>
                <a:lnTo>
                  <a:pt x="66977" y="5943"/>
                </a:lnTo>
                <a:cubicBezTo>
                  <a:pt x="67187" y="5964"/>
                  <a:pt x="67270" y="6194"/>
                  <a:pt x="67061" y="6194"/>
                </a:cubicBezTo>
                <a:cubicBezTo>
                  <a:pt x="67040" y="6194"/>
                  <a:pt x="66998" y="6194"/>
                  <a:pt x="66977" y="6173"/>
                </a:cubicBezTo>
                <a:close/>
                <a:moveTo>
                  <a:pt x="66977" y="5943"/>
                </a:moveTo>
                <a:lnTo>
                  <a:pt x="66977" y="6173"/>
                </a:lnTo>
                <a:cubicBezTo>
                  <a:pt x="66789" y="6131"/>
                  <a:pt x="66664" y="5943"/>
                  <a:pt x="66915" y="5943"/>
                </a:cubicBezTo>
                <a:cubicBezTo>
                  <a:pt x="66936" y="5943"/>
                  <a:pt x="66957" y="5943"/>
                  <a:pt x="66977" y="5943"/>
                </a:cubicBezTo>
                <a:close/>
                <a:moveTo>
                  <a:pt x="66977" y="6529"/>
                </a:moveTo>
                <a:lnTo>
                  <a:pt x="66977" y="9123"/>
                </a:lnTo>
                <a:cubicBezTo>
                  <a:pt x="66789" y="9186"/>
                  <a:pt x="66622" y="9186"/>
                  <a:pt x="66559" y="9060"/>
                </a:cubicBezTo>
                <a:cubicBezTo>
                  <a:pt x="66496" y="8956"/>
                  <a:pt x="66350" y="8872"/>
                  <a:pt x="66203" y="8872"/>
                </a:cubicBezTo>
                <a:lnTo>
                  <a:pt x="66203" y="6194"/>
                </a:lnTo>
                <a:cubicBezTo>
                  <a:pt x="66329" y="6382"/>
                  <a:pt x="66475" y="6591"/>
                  <a:pt x="66622" y="6591"/>
                </a:cubicBezTo>
                <a:cubicBezTo>
                  <a:pt x="66747" y="6591"/>
                  <a:pt x="66852" y="6570"/>
                  <a:pt x="66977" y="6529"/>
                </a:cubicBezTo>
                <a:close/>
                <a:moveTo>
                  <a:pt x="66977" y="9855"/>
                </a:moveTo>
                <a:lnTo>
                  <a:pt x="66977" y="11446"/>
                </a:lnTo>
                <a:cubicBezTo>
                  <a:pt x="66957" y="11446"/>
                  <a:pt x="66915" y="11446"/>
                  <a:pt x="66894" y="11425"/>
                </a:cubicBezTo>
                <a:cubicBezTo>
                  <a:pt x="66559" y="11215"/>
                  <a:pt x="66685" y="11467"/>
                  <a:pt x="66517" y="11739"/>
                </a:cubicBezTo>
                <a:cubicBezTo>
                  <a:pt x="66433" y="11843"/>
                  <a:pt x="66329" y="11906"/>
                  <a:pt x="66203" y="11927"/>
                </a:cubicBezTo>
                <a:lnTo>
                  <a:pt x="66203" y="10190"/>
                </a:lnTo>
                <a:cubicBezTo>
                  <a:pt x="66433" y="9939"/>
                  <a:pt x="66559" y="9751"/>
                  <a:pt x="66810" y="9772"/>
                </a:cubicBezTo>
                <a:cubicBezTo>
                  <a:pt x="66873" y="9751"/>
                  <a:pt x="66915" y="9793"/>
                  <a:pt x="66977" y="9855"/>
                </a:cubicBezTo>
                <a:close/>
                <a:moveTo>
                  <a:pt x="66977" y="26071"/>
                </a:moveTo>
                <a:lnTo>
                  <a:pt x="66977" y="26343"/>
                </a:lnTo>
                <a:cubicBezTo>
                  <a:pt x="66685" y="26301"/>
                  <a:pt x="66412" y="25946"/>
                  <a:pt x="66747" y="25946"/>
                </a:cubicBezTo>
                <a:cubicBezTo>
                  <a:pt x="66810" y="25946"/>
                  <a:pt x="66894" y="26008"/>
                  <a:pt x="66977" y="26071"/>
                </a:cubicBezTo>
                <a:close/>
                <a:moveTo>
                  <a:pt x="66203" y="25695"/>
                </a:moveTo>
                <a:lnTo>
                  <a:pt x="66203" y="25402"/>
                </a:lnTo>
                <a:cubicBezTo>
                  <a:pt x="66517" y="25485"/>
                  <a:pt x="66831" y="25695"/>
                  <a:pt x="66559" y="25736"/>
                </a:cubicBezTo>
                <a:cubicBezTo>
                  <a:pt x="66475" y="25736"/>
                  <a:pt x="66329" y="25736"/>
                  <a:pt x="66203" y="25695"/>
                </a:cubicBezTo>
                <a:close/>
                <a:moveTo>
                  <a:pt x="66203" y="6194"/>
                </a:moveTo>
                <a:lnTo>
                  <a:pt x="66203" y="8872"/>
                </a:lnTo>
                <a:cubicBezTo>
                  <a:pt x="66057" y="8893"/>
                  <a:pt x="65910" y="8977"/>
                  <a:pt x="65785" y="9165"/>
                </a:cubicBezTo>
                <a:cubicBezTo>
                  <a:pt x="65659" y="9332"/>
                  <a:pt x="65555" y="9500"/>
                  <a:pt x="65450" y="9646"/>
                </a:cubicBezTo>
                <a:lnTo>
                  <a:pt x="65450" y="5880"/>
                </a:lnTo>
                <a:cubicBezTo>
                  <a:pt x="65596" y="5880"/>
                  <a:pt x="65722" y="5880"/>
                  <a:pt x="65806" y="5880"/>
                </a:cubicBezTo>
                <a:cubicBezTo>
                  <a:pt x="65952" y="5880"/>
                  <a:pt x="66078" y="6026"/>
                  <a:pt x="66203" y="6194"/>
                </a:cubicBezTo>
                <a:close/>
                <a:moveTo>
                  <a:pt x="66203" y="10190"/>
                </a:moveTo>
                <a:lnTo>
                  <a:pt x="66203" y="11927"/>
                </a:lnTo>
                <a:cubicBezTo>
                  <a:pt x="65973" y="11990"/>
                  <a:pt x="65722" y="11927"/>
                  <a:pt x="65701" y="11780"/>
                </a:cubicBezTo>
                <a:cubicBezTo>
                  <a:pt x="65680" y="11529"/>
                  <a:pt x="65785" y="11236"/>
                  <a:pt x="65722" y="11048"/>
                </a:cubicBezTo>
                <a:cubicBezTo>
                  <a:pt x="65638" y="10839"/>
                  <a:pt x="65576" y="10776"/>
                  <a:pt x="65973" y="10420"/>
                </a:cubicBezTo>
                <a:cubicBezTo>
                  <a:pt x="66057" y="10337"/>
                  <a:pt x="66140" y="10274"/>
                  <a:pt x="66203" y="10190"/>
                </a:cubicBezTo>
                <a:close/>
                <a:moveTo>
                  <a:pt x="66203" y="25402"/>
                </a:moveTo>
                <a:lnTo>
                  <a:pt x="66203" y="25695"/>
                </a:lnTo>
                <a:cubicBezTo>
                  <a:pt x="65868" y="25632"/>
                  <a:pt x="65555" y="25444"/>
                  <a:pt x="65868" y="25360"/>
                </a:cubicBezTo>
                <a:cubicBezTo>
                  <a:pt x="65973" y="25339"/>
                  <a:pt x="66078" y="25360"/>
                  <a:pt x="66203" y="25402"/>
                </a:cubicBezTo>
                <a:close/>
                <a:moveTo>
                  <a:pt x="65450" y="29545"/>
                </a:moveTo>
                <a:lnTo>
                  <a:pt x="65450" y="29252"/>
                </a:lnTo>
                <a:cubicBezTo>
                  <a:pt x="65555" y="29231"/>
                  <a:pt x="65617" y="29273"/>
                  <a:pt x="65596" y="29377"/>
                </a:cubicBezTo>
                <a:cubicBezTo>
                  <a:pt x="65576" y="29461"/>
                  <a:pt x="65534" y="29545"/>
                  <a:pt x="65450" y="29545"/>
                </a:cubicBezTo>
                <a:close/>
                <a:moveTo>
                  <a:pt x="65450" y="24962"/>
                </a:moveTo>
                <a:lnTo>
                  <a:pt x="65450" y="24837"/>
                </a:lnTo>
                <a:cubicBezTo>
                  <a:pt x="65492" y="24900"/>
                  <a:pt x="65492" y="24941"/>
                  <a:pt x="65450" y="24962"/>
                </a:cubicBezTo>
                <a:close/>
                <a:moveTo>
                  <a:pt x="65450" y="5880"/>
                </a:moveTo>
                <a:lnTo>
                  <a:pt x="65450" y="9646"/>
                </a:lnTo>
                <a:cubicBezTo>
                  <a:pt x="65345" y="9793"/>
                  <a:pt x="65241" y="9897"/>
                  <a:pt x="65115" y="9897"/>
                </a:cubicBezTo>
                <a:lnTo>
                  <a:pt x="65115" y="5838"/>
                </a:lnTo>
                <a:cubicBezTo>
                  <a:pt x="65241" y="5859"/>
                  <a:pt x="65345" y="5880"/>
                  <a:pt x="65450" y="5880"/>
                </a:cubicBezTo>
                <a:close/>
                <a:moveTo>
                  <a:pt x="65450" y="24837"/>
                </a:moveTo>
                <a:lnTo>
                  <a:pt x="65450" y="24962"/>
                </a:lnTo>
                <a:cubicBezTo>
                  <a:pt x="65450" y="24962"/>
                  <a:pt x="65429" y="24962"/>
                  <a:pt x="65387" y="24962"/>
                </a:cubicBezTo>
                <a:cubicBezTo>
                  <a:pt x="65304" y="24962"/>
                  <a:pt x="65199" y="24941"/>
                  <a:pt x="65115" y="24879"/>
                </a:cubicBezTo>
                <a:lnTo>
                  <a:pt x="65115" y="24544"/>
                </a:lnTo>
                <a:cubicBezTo>
                  <a:pt x="65262" y="24628"/>
                  <a:pt x="65408" y="24753"/>
                  <a:pt x="65450" y="24837"/>
                </a:cubicBezTo>
                <a:close/>
                <a:moveTo>
                  <a:pt x="65450" y="29252"/>
                </a:moveTo>
                <a:lnTo>
                  <a:pt x="65450" y="29545"/>
                </a:lnTo>
                <a:cubicBezTo>
                  <a:pt x="65429" y="29545"/>
                  <a:pt x="65408" y="29545"/>
                  <a:pt x="65387" y="29503"/>
                </a:cubicBezTo>
                <a:cubicBezTo>
                  <a:pt x="65283" y="29377"/>
                  <a:pt x="65304" y="29314"/>
                  <a:pt x="65429" y="29273"/>
                </a:cubicBezTo>
                <a:close/>
                <a:moveTo>
                  <a:pt x="65115" y="30256"/>
                </a:moveTo>
                <a:lnTo>
                  <a:pt x="65115" y="29252"/>
                </a:lnTo>
                <a:cubicBezTo>
                  <a:pt x="65199" y="29524"/>
                  <a:pt x="65178" y="29900"/>
                  <a:pt x="65115" y="30256"/>
                </a:cubicBezTo>
                <a:close/>
                <a:moveTo>
                  <a:pt x="65115" y="5859"/>
                </a:moveTo>
                <a:lnTo>
                  <a:pt x="65115" y="9918"/>
                </a:lnTo>
                <a:cubicBezTo>
                  <a:pt x="65052" y="9918"/>
                  <a:pt x="64990" y="9918"/>
                  <a:pt x="64927" y="9876"/>
                </a:cubicBezTo>
                <a:cubicBezTo>
                  <a:pt x="64613" y="9709"/>
                  <a:pt x="64341" y="9814"/>
                  <a:pt x="63985" y="9835"/>
                </a:cubicBezTo>
                <a:lnTo>
                  <a:pt x="63985" y="5545"/>
                </a:lnTo>
                <a:cubicBezTo>
                  <a:pt x="64090" y="5420"/>
                  <a:pt x="64236" y="5357"/>
                  <a:pt x="64508" y="5587"/>
                </a:cubicBezTo>
                <a:cubicBezTo>
                  <a:pt x="64676" y="5754"/>
                  <a:pt x="64885" y="5817"/>
                  <a:pt x="65115" y="5859"/>
                </a:cubicBezTo>
                <a:close/>
                <a:moveTo>
                  <a:pt x="65115" y="24544"/>
                </a:moveTo>
                <a:lnTo>
                  <a:pt x="65115" y="24879"/>
                </a:lnTo>
                <a:cubicBezTo>
                  <a:pt x="64843" y="24732"/>
                  <a:pt x="64592" y="24418"/>
                  <a:pt x="64885" y="24439"/>
                </a:cubicBezTo>
                <a:cubicBezTo>
                  <a:pt x="64927" y="24439"/>
                  <a:pt x="65032" y="24481"/>
                  <a:pt x="65115" y="24544"/>
                </a:cubicBezTo>
                <a:close/>
                <a:moveTo>
                  <a:pt x="65115" y="29252"/>
                </a:moveTo>
                <a:lnTo>
                  <a:pt x="65115" y="30256"/>
                </a:lnTo>
                <a:cubicBezTo>
                  <a:pt x="65094" y="30423"/>
                  <a:pt x="65052" y="30570"/>
                  <a:pt x="65011" y="30716"/>
                </a:cubicBezTo>
                <a:cubicBezTo>
                  <a:pt x="64843" y="31198"/>
                  <a:pt x="64425" y="32097"/>
                  <a:pt x="63985" y="32306"/>
                </a:cubicBezTo>
                <a:lnTo>
                  <a:pt x="63985" y="27787"/>
                </a:lnTo>
                <a:cubicBezTo>
                  <a:pt x="64320" y="28268"/>
                  <a:pt x="64697" y="28708"/>
                  <a:pt x="64906" y="28875"/>
                </a:cubicBezTo>
                <a:cubicBezTo>
                  <a:pt x="65011" y="28959"/>
                  <a:pt x="65073" y="29084"/>
                  <a:pt x="65115" y="29252"/>
                </a:cubicBezTo>
                <a:close/>
                <a:moveTo>
                  <a:pt x="63985" y="33227"/>
                </a:moveTo>
                <a:lnTo>
                  <a:pt x="63985" y="32495"/>
                </a:lnTo>
                <a:cubicBezTo>
                  <a:pt x="64153" y="32474"/>
                  <a:pt x="64278" y="32599"/>
                  <a:pt x="64236" y="32809"/>
                </a:cubicBezTo>
                <a:cubicBezTo>
                  <a:pt x="64216" y="32976"/>
                  <a:pt x="64111" y="33164"/>
                  <a:pt x="63985" y="33227"/>
                </a:cubicBezTo>
                <a:close/>
                <a:moveTo>
                  <a:pt x="63985" y="25653"/>
                </a:moveTo>
                <a:lnTo>
                  <a:pt x="63985" y="25172"/>
                </a:lnTo>
                <a:cubicBezTo>
                  <a:pt x="64153" y="25444"/>
                  <a:pt x="64362" y="25716"/>
                  <a:pt x="64048" y="25653"/>
                </a:cubicBezTo>
                <a:close/>
                <a:moveTo>
                  <a:pt x="63985" y="4227"/>
                </a:moveTo>
                <a:lnTo>
                  <a:pt x="63985" y="3934"/>
                </a:lnTo>
                <a:cubicBezTo>
                  <a:pt x="64195" y="3955"/>
                  <a:pt x="64425" y="4227"/>
                  <a:pt x="64069" y="4227"/>
                </a:cubicBezTo>
                <a:cubicBezTo>
                  <a:pt x="64048" y="4227"/>
                  <a:pt x="64006" y="4227"/>
                  <a:pt x="63985" y="4227"/>
                </a:cubicBezTo>
                <a:close/>
                <a:moveTo>
                  <a:pt x="63127" y="13768"/>
                </a:moveTo>
                <a:cubicBezTo>
                  <a:pt x="63232" y="13852"/>
                  <a:pt x="63232" y="13977"/>
                  <a:pt x="63316" y="13998"/>
                </a:cubicBezTo>
                <a:cubicBezTo>
                  <a:pt x="63441" y="14040"/>
                  <a:pt x="63672" y="14124"/>
                  <a:pt x="63504" y="14228"/>
                </a:cubicBezTo>
                <a:cubicBezTo>
                  <a:pt x="63316" y="14333"/>
                  <a:pt x="63232" y="14563"/>
                  <a:pt x="63148" y="14500"/>
                </a:cubicBezTo>
                <a:lnTo>
                  <a:pt x="63127" y="14480"/>
                </a:lnTo>
                <a:close/>
                <a:moveTo>
                  <a:pt x="63985" y="3934"/>
                </a:moveTo>
                <a:lnTo>
                  <a:pt x="63985" y="4227"/>
                </a:lnTo>
                <a:cubicBezTo>
                  <a:pt x="63672" y="4185"/>
                  <a:pt x="63567" y="3913"/>
                  <a:pt x="63964" y="3934"/>
                </a:cubicBezTo>
                <a:close/>
                <a:moveTo>
                  <a:pt x="63985" y="5545"/>
                </a:moveTo>
                <a:lnTo>
                  <a:pt x="63985" y="9835"/>
                </a:lnTo>
                <a:cubicBezTo>
                  <a:pt x="63944" y="9835"/>
                  <a:pt x="63902" y="9835"/>
                  <a:pt x="63860" y="9835"/>
                </a:cubicBezTo>
                <a:cubicBezTo>
                  <a:pt x="63630" y="9835"/>
                  <a:pt x="63358" y="9751"/>
                  <a:pt x="63127" y="9730"/>
                </a:cubicBezTo>
                <a:lnTo>
                  <a:pt x="63127" y="5231"/>
                </a:lnTo>
                <a:cubicBezTo>
                  <a:pt x="63441" y="5148"/>
                  <a:pt x="63692" y="5127"/>
                  <a:pt x="63630" y="5315"/>
                </a:cubicBezTo>
                <a:cubicBezTo>
                  <a:pt x="63483" y="5629"/>
                  <a:pt x="63734" y="5922"/>
                  <a:pt x="63860" y="5692"/>
                </a:cubicBezTo>
                <a:cubicBezTo>
                  <a:pt x="63902" y="5650"/>
                  <a:pt x="63944" y="5587"/>
                  <a:pt x="63985" y="5545"/>
                </a:cubicBezTo>
                <a:close/>
                <a:moveTo>
                  <a:pt x="63985" y="25172"/>
                </a:moveTo>
                <a:lnTo>
                  <a:pt x="63985" y="25653"/>
                </a:lnTo>
                <a:cubicBezTo>
                  <a:pt x="63588" y="25569"/>
                  <a:pt x="63483" y="25381"/>
                  <a:pt x="63274" y="25444"/>
                </a:cubicBezTo>
                <a:cubicBezTo>
                  <a:pt x="63232" y="25464"/>
                  <a:pt x="63169" y="25485"/>
                  <a:pt x="63127" y="25506"/>
                </a:cubicBezTo>
                <a:lnTo>
                  <a:pt x="63127" y="24418"/>
                </a:lnTo>
                <a:cubicBezTo>
                  <a:pt x="63399" y="24397"/>
                  <a:pt x="63860" y="24544"/>
                  <a:pt x="63839" y="24795"/>
                </a:cubicBezTo>
                <a:cubicBezTo>
                  <a:pt x="63818" y="24900"/>
                  <a:pt x="63902" y="25025"/>
                  <a:pt x="63985" y="25172"/>
                </a:cubicBezTo>
                <a:close/>
                <a:moveTo>
                  <a:pt x="63985" y="27787"/>
                </a:moveTo>
                <a:lnTo>
                  <a:pt x="63985" y="32306"/>
                </a:lnTo>
                <a:cubicBezTo>
                  <a:pt x="63860" y="32369"/>
                  <a:pt x="63755" y="32369"/>
                  <a:pt x="63630" y="32306"/>
                </a:cubicBezTo>
                <a:cubicBezTo>
                  <a:pt x="63441" y="32223"/>
                  <a:pt x="63274" y="32181"/>
                  <a:pt x="63127" y="32160"/>
                </a:cubicBezTo>
                <a:lnTo>
                  <a:pt x="63127" y="26260"/>
                </a:lnTo>
                <a:cubicBezTo>
                  <a:pt x="63253" y="26322"/>
                  <a:pt x="63358" y="26448"/>
                  <a:pt x="63399" y="26699"/>
                </a:cubicBezTo>
                <a:cubicBezTo>
                  <a:pt x="63462" y="26971"/>
                  <a:pt x="63692" y="27389"/>
                  <a:pt x="63985" y="27787"/>
                </a:cubicBezTo>
                <a:close/>
                <a:moveTo>
                  <a:pt x="63985" y="32495"/>
                </a:moveTo>
                <a:lnTo>
                  <a:pt x="63985" y="33227"/>
                </a:lnTo>
                <a:cubicBezTo>
                  <a:pt x="63902" y="33248"/>
                  <a:pt x="63797" y="33227"/>
                  <a:pt x="63713" y="33123"/>
                </a:cubicBezTo>
                <a:cubicBezTo>
                  <a:pt x="63483" y="32830"/>
                  <a:pt x="63483" y="32641"/>
                  <a:pt x="63797" y="32558"/>
                </a:cubicBezTo>
                <a:cubicBezTo>
                  <a:pt x="63860" y="32516"/>
                  <a:pt x="63923" y="32495"/>
                  <a:pt x="63985" y="32495"/>
                </a:cubicBezTo>
                <a:close/>
                <a:moveTo>
                  <a:pt x="63127" y="15086"/>
                </a:moveTo>
                <a:lnTo>
                  <a:pt x="63127" y="15024"/>
                </a:lnTo>
                <a:cubicBezTo>
                  <a:pt x="63127" y="15045"/>
                  <a:pt x="63127" y="15065"/>
                  <a:pt x="63127" y="15086"/>
                </a:cubicBezTo>
                <a:close/>
                <a:moveTo>
                  <a:pt x="63127" y="13643"/>
                </a:moveTo>
                <a:lnTo>
                  <a:pt x="63127" y="13350"/>
                </a:lnTo>
                <a:cubicBezTo>
                  <a:pt x="63253" y="13475"/>
                  <a:pt x="63337" y="13622"/>
                  <a:pt x="63295" y="13684"/>
                </a:cubicBezTo>
                <a:cubicBezTo>
                  <a:pt x="63274" y="13705"/>
                  <a:pt x="63211" y="13684"/>
                  <a:pt x="63127" y="13643"/>
                </a:cubicBezTo>
                <a:close/>
                <a:moveTo>
                  <a:pt x="63127" y="12952"/>
                </a:moveTo>
                <a:lnTo>
                  <a:pt x="63127" y="12324"/>
                </a:lnTo>
                <a:cubicBezTo>
                  <a:pt x="63358" y="12366"/>
                  <a:pt x="63441" y="12722"/>
                  <a:pt x="63295" y="12701"/>
                </a:cubicBezTo>
                <a:cubicBezTo>
                  <a:pt x="63169" y="12680"/>
                  <a:pt x="63358" y="13120"/>
                  <a:pt x="63127" y="12952"/>
                </a:cubicBezTo>
                <a:close/>
                <a:moveTo>
                  <a:pt x="63127" y="11634"/>
                </a:moveTo>
                <a:lnTo>
                  <a:pt x="63127" y="11404"/>
                </a:lnTo>
                <a:cubicBezTo>
                  <a:pt x="63358" y="11425"/>
                  <a:pt x="63399" y="11655"/>
                  <a:pt x="63190" y="11634"/>
                </a:cubicBezTo>
                <a:cubicBezTo>
                  <a:pt x="63169" y="11634"/>
                  <a:pt x="63148" y="11634"/>
                  <a:pt x="63127" y="11634"/>
                </a:cubicBezTo>
                <a:close/>
                <a:moveTo>
                  <a:pt x="63127" y="4917"/>
                </a:moveTo>
                <a:lnTo>
                  <a:pt x="63127" y="4687"/>
                </a:lnTo>
                <a:cubicBezTo>
                  <a:pt x="63211" y="4750"/>
                  <a:pt x="63211" y="4855"/>
                  <a:pt x="63127" y="4917"/>
                </a:cubicBezTo>
                <a:close/>
                <a:moveTo>
                  <a:pt x="63127" y="3976"/>
                </a:moveTo>
                <a:lnTo>
                  <a:pt x="63127" y="3578"/>
                </a:lnTo>
                <a:cubicBezTo>
                  <a:pt x="63232" y="3599"/>
                  <a:pt x="63274" y="3662"/>
                  <a:pt x="63274" y="3767"/>
                </a:cubicBezTo>
                <a:cubicBezTo>
                  <a:pt x="63274" y="3871"/>
                  <a:pt x="63211" y="3934"/>
                  <a:pt x="63127" y="3976"/>
                </a:cubicBezTo>
                <a:close/>
                <a:moveTo>
                  <a:pt x="63002" y="13684"/>
                </a:moveTo>
                <a:cubicBezTo>
                  <a:pt x="63065" y="13705"/>
                  <a:pt x="63107" y="13726"/>
                  <a:pt x="63127" y="13768"/>
                </a:cubicBezTo>
                <a:lnTo>
                  <a:pt x="63127" y="14480"/>
                </a:lnTo>
                <a:cubicBezTo>
                  <a:pt x="63044" y="14396"/>
                  <a:pt x="62876" y="14208"/>
                  <a:pt x="62960" y="14396"/>
                </a:cubicBezTo>
                <a:cubicBezTo>
                  <a:pt x="63044" y="14605"/>
                  <a:pt x="63023" y="14647"/>
                  <a:pt x="62939" y="14647"/>
                </a:cubicBezTo>
                <a:cubicBezTo>
                  <a:pt x="62835" y="14647"/>
                  <a:pt x="62730" y="14417"/>
                  <a:pt x="62709" y="14291"/>
                </a:cubicBezTo>
                <a:cubicBezTo>
                  <a:pt x="62688" y="14145"/>
                  <a:pt x="62897" y="14312"/>
                  <a:pt x="62960" y="14166"/>
                </a:cubicBezTo>
                <a:cubicBezTo>
                  <a:pt x="63002" y="14040"/>
                  <a:pt x="62835" y="13601"/>
                  <a:pt x="63002" y="13684"/>
                </a:cubicBezTo>
                <a:close/>
                <a:moveTo>
                  <a:pt x="63127" y="3578"/>
                </a:moveTo>
                <a:lnTo>
                  <a:pt x="63127" y="3976"/>
                </a:lnTo>
                <a:cubicBezTo>
                  <a:pt x="62960" y="4081"/>
                  <a:pt x="62667" y="4081"/>
                  <a:pt x="62479" y="4101"/>
                </a:cubicBezTo>
                <a:cubicBezTo>
                  <a:pt x="62353" y="4122"/>
                  <a:pt x="62207" y="4018"/>
                  <a:pt x="62123" y="3892"/>
                </a:cubicBezTo>
                <a:lnTo>
                  <a:pt x="62123" y="3662"/>
                </a:lnTo>
                <a:cubicBezTo>
                  <a:pt x="62186" y="3599"/>
                  <a:pt x="62270" y="3578"/>
                  <a:pt x="62437" y="3578"/>
                </a:cubicBezTo>
                <a:cubicBezTo>
                  <a:pt x="62709" y="3557"/>
                  <a:pt x="62981" y="3516"/>
                  <a:pt x="63127" y="3578"/>
                </a:cubicBezTo>
                <a:close/>
                <a:moveTo>
                  <a:pt x="63127" y="4687"/>
                </a:moveTo>
                <a:lnTo>
                  <a:pt x="63127" y="4917"/>
                </a:lnTo>
                <a:cubicBezTo>
                  <a:pt x="63086" y="4938"/>
                  <a:pt x="63023" y="4959"/>
                  <a:pt x="62939" y="4959"/>
                </a:cubicBezTo>
                <a:cubicBezTo>
                  <a:pt x="62542" y="4980"/>
                  <a:pt x="62500" y="4645"/>
                  <a:pt x="62855" y="4625"/>
                </a:cubicBezTo>
                <a:cubicBezTo>
                  <a:pt x="62981" y="4604"/>
                  <a:pt x="63086" y="4645"/>
                  <a:pt x="63127" y="4687"/>
                </a:cubicBezTo>
                <a:close/>
                <a:moveTo>
                  <a:pt x="63127" y="5231"/>
                </a:moveTo>
                <a:lnTo>
                  <a:pt x="63127" y="9730"/>
                </a:lnTo>
                <a:cubicBezTo>
                  <a:pt x="62960" y="9730"/>
                  <a:pt x="62814" y="9772"/>
                  <a:pt x="62730" y="9939"/>
                </a:cubicBezTo>
                <a:cubicBezTo>
                  <a:pt x="62604" y="10253"/>
                  <a:pt x="62416" y="10609"/>
                  <a:pt x="62123" y="10776"/>
                </a:cubicBezTo>
                <a:lnTo>
                  <a:pt x="62123" y="5650"/>
                </a:lnTo>
                <a:cubicBezTo>
                  <a:pt x="62228" y="5629"/>
                  <a:pt x="62353" y="5587"/>
                  <a:pt x="62479" y="5482"/>
                </a:cubicBezTo>
                <a:cubicBezTo>
                  <a:pt x="62646" y="5399"/>
                  <a:pt x="62897" y="5294"/>
                  <a:pt x="63127" y="5231"/>
                </a:cubicBezTo>
                <a:close/>
                <a:moveTo>
                  <a:pt x="63127" y="11404"/>
                </a:moveTo>
                <a:lnTo>
                  <a:pt x="63127" y="11634"/>
                </a:lnTo>
                <a:cubicBezTo>
                  <a:pt x="62960" y="11571"/>
                  <a:pt x="62835" y="11362"/>
                  <a:pt x="63086" y="11404"/>
                </a:cubicBezTo>
                <a:cubicBezTo>
                  <a:pt x="63107" y="11404"/>
                  <a:pt x="63127" y="11404"/>
                  <a:pt x="63127" y="11404"/>
                </a:cubicBezTo>
                <a:close/>
                <a:moveTo>
                  <a:pt x="63127" y="12324"/>
                </a:moveTo>
                <a:lnTo>
                  <a:pt x="63127" y="12952"/>
                </a:lnTo>
                <a:cubicBezTo>
                  <a:pt x="62918" y="12764"/>
                  <a:pt x="62918" y="12262"/>
                  <a:pt x="63107" y="12324"/>
                </a:cubicBezTo>
                <a:cubicBezTo>
                  <a:pt x="63107" y="12324"/>
                  <a:pt x="63127" y="12324"/>
                  <a:pt x="63127" y="12324"/>
                </a:cubicBezTo>
                <a:close/>
                <a:moveTo>
                  <a:pt x="63127" y="13350"/>
                </a:moveTo>
                <a:cubicBezTo>
                  <a:pt x="63044" y="13287"/>
                  <a:pt x="62960" y="13224"/>
                  <a:pt x="62897" y="13224"/>
                </a:cubicBezTo>
                <a:cubicBezTo>
                  <a:pt x="62688" y="13245"/>
                  <a:pt x="62939" y="13538"/>
                  <a:pt x="63127" y="13643"/>
                </a:cubicBezTo>
                <a:close/>
                <a:moveTo>
                  <a:pt x="63127" y="15024"/>
                </a:moveTo>
                <a:lnTo>
                  <a:pt x="63127" y="15086"/>
                </a:lnTo>
                <a:cubicBezTo>
                  <a:pt x="63127" y="15086"/>
                  <a:pt x="63127" y="15107"/>
                  <a:pt x="63107" y="15128"/>
                </a:cubicBezTo>
                <a:cubicBezTo>
                  <a:pt x="63023" y="15212"/>
                  <a:pt x="63002" y="15379"/>
                  <a:pt x="62981" y="15526"/>
                </a:cubicBezTo>
                <a:cubicBezTo>
                  <a:pt x="62981" y="15672"/>
                  <a:pt x="62876" y="15861"/>
                  <a:pt x="62751" y="15881"/>
                </a:cubicBezTo>
                <a:cubicBezTo>
                  <a:pt x="62625" y="15902"/>
                  <a:pt x="62521" y="15923"/>
                  <a:pt x="62479" y="16028"/>
                </a:cubicBezTo>
                <a:cubicBezTo>
                  <a:pt x="62458" y="16112"/>
                  <a:pt x="62353" y="16112"/>
                  <a:pt x="62291" y="15986"/>
                </a:cubicBezTo>
                <a:cubicBezTo>
                  <a:pt x="62249" y="15902"/>
                  <a:pt x="62207" y="15819"/>
                  <a:pt x="62123" y="15798"/>
                </a:cubicBezTo>
                <a:lnTo>
                  <a:pt x="62123" y="15547"/>
                </a:lnTo>
                <a:cubicBezTo>
                  <a:pt x="62249" y="15547"/>
                  <a:pt x="62353" y="15547"/>
                  <a:pt x="62437" y="15421"/>
                </a:cubicBezTo>
                <a:cubicBezTo>
                  <a:pt x="62563" y="15212"/>
                  <a:pt x="62688" y="15317"/>
                  <a:pt x="62751" y="15128"/>
                </a:cubicBezTo>
                <a:cubicBezTo>
                  <a:pt x="62793" y="14919"/>
                  <a:pt x="62793" y="14689"/>
                  <a:pt x="62939" y="14731"/>
                </a:cubicBezTo>
                <a:cubicBezTo>
                  <a:pt x="63023" y="14752"/>
                  <a:pt x="63107" y="14898"/>
                  <a:pt x="63127" y="15024"/>
                </a:cubicBezTo>
                <a:close/>
                <a:moveTo>
                  <a:pt x="63127" y="24418"/>
                </a:moveTo>
                <a:lnTo>
                  <a:pt x="63127" y="25506"/>
                </a:lnTo>
                <a:cubicBezTo>
                  <a:pt x="62939" y="25632"/>
                  <a:pt x="62709" y="25799"/>
                  <a:pt x="62521" y="25548"/>
                </a:cubicBezTo>
                <a:cubicBezTo>
                  <a:pt x="62395" y="25423"/>
                  <a:pt x="62249" y="25213"/>
                  <a:pt x="62123" y="25025"/>
                </a:cubicBezTo>
                <a:lnTo>
                  <a:pt x="62123" y="24230"/>
                </a:lnTo>
                <a:cubicBezTo>
                  <a:pt x="62437" y="24272"/>
                  <a:pt x="62876" y="24439"/>
                  <a:pt x="63086" y="24418"/>
                </a:cubicBezTo>
                <a:cubicBezTo>
                  <a:pt x="63107" y="24418"/>
                  <a:pt x="63127" y="24418"/>
                  <a:pt x="63127" y="24418"/>
                </a:cubicBezTo>
                <a:close/>
                <a:moveTo>
                  <a:pt x="63127" y="26260"/>
                </a:moveTo>
                <a:lnTo>
                  <a:pt x="63127" y="32160"/>
                </a:lnTo>
                <a:cubicBezTo>
                  <a:pt x="62855" y="32097"/>
                  <a:pt x="62667" y="32097"/>
                  <a:pt x="62458" y="31804"/>
                </a:cubicBezTo>
                <a:cubicBezTo>
                  <a:pt x="62311" y="31574"/>
                  <a:pt x="62207" y="31302"/>
                  <a:pt x="62123" y="31093"/>
                </a:cubicBezTo>
                <a:lnTo>
                  <a:pt x="62123" y="27410"/>
                </a:lnTo>
                <a:cubicBezTo>
                  <a:pt x="62207" y="27410"/>
                  <a:pt x="62291" y="27431"/>
                  <a:pt x="62416" y="27431"/>
                </a:cubicBezTo>
                <a:cubicBezTo>
                  <a:pt x="62793" y="27410"/>
                  <a:pt x="62772" y="26825"/>
                  <a:pt x="62772" y="26490"/>
                </a:cubicBezTo>
                <a:cubicBezTo>
                  <a:pt x="62772" y="26301"/>
                  <a:pt x="62960" y="26197"/>
                  <a:pt x="63127" y="26260"/>
                </a:cubicBezTo>
                <a:close/>
                <a:moveTo>
                  <a:pt x="62123" y="16195"/>
                </a:moveTo>
                <a:cubicBezTo>
                  <a:pt x="62228" y="16091"/>
                  <a:pt x="62249" y="16049"/>
                  <a:pt x="62186" y="15965"/>
                </a:cubicBezTo>
                <a:cubicBezTo>
                  <a:pt x="62165" y="15944"/>
                  <a:pt x="62144" y="15944"/>
                  <a:pt x="62123" y="15944"/>
                </a:cubicBezTo>
                <a:close/>
                <a:moveTo>
                  <a:pt x="62123" y="13412"/>
                </a:moveTo>
                <a:lnTo>
                  <a:pt x="62123" y="11278"/>
                </a:lnTo>
                <a:cubicBezTo>
                  <a:pt x="62374" y="11278"/>
                  <a:pt x="62542" y="11425"/>
                  <a:pt x="62625" y="11780"/>
                </a:cubicBezTo>
                <a:cubicBezTo>
                  <a:pt x="62730" y="12241"/>
                  <a:pt x="62521" y="12701"/>
                  <a:pt x="62311" y="13057"/>
                </a:cubicBezTo>
                <a:cubicBezTo>
                  <a:pt x="62249" y="13161"/>
                  <a:pt x="62186" y="13287"/>
                  <a:pt x="62123" y="13412"/>
                </a:cubicBezTo>
                <a:close/>
                <a:moveTo>
                  <a:pt x="62123" y="3662"/>
                </a:moveTo>
                <a:lnTo>
                  <a:pt x="62123" y="3913"/>
                </a:lnTo>
                <a:cubicBezTo>
                  <a:pt x="62081" y="3829"/>
                  <a:pt x="62060" y="3725"/>
                  <a:pt x="62123" y="3662"/>
                </a:cubicBezTo>
                <a:close/>
                <a:moveTo>
                  <a:pt x="62123" y="5650"/>
                </a:moveTo>
                <a:lnTo>
                  <a:pt x="62123" y="10776"/>
                </a:lnTo>
                <a:cubicBezTo>
                  <a:pt x="62060" y="10818"/>
                  <a:pt x="61977" y="10839"/>
                  <a:pt x="61893" y="10860"/>
                </a:cubicBezTo>
                <a:cubicBezTo>
                  <a:pt x="61872" y="10860"/>
                  <a:pt x="61851" y="10881"/>
                  <a:pt x="61830" y="10881"/>
                </a:cubicBezTo>
                <a:lnTo>
                  <a:pt x="61830" y="5671"/>
                </a:lnTo>
                <a:cubicBezTo>
                  <a:pt x="61935" y="5671"/>
                  <a:pt x="62039" y="5671"/>
                  <a:pt x="62123" y="5650"/>
                </a:cubicBezTo>
                <a:close/>
                <a:moveTo>
                  <a:pt x="62123" y="11278"/>
                </a:moveTo>
                <a:lnTo>
                  <a:pt x="62123" y="13412"/>
                </a:lnTo>
                <a:cubicBezTo>
                  <a:pt x="62039" y="13601"/>
                  <a:pt x="61935" y="13789"/>
                  <a:pt x="61830" y="13956"/>
                </a:cubicBezTo>
                <a:lnTo>
                  <a:pt x="61830" y="11299"/>
                </a:lnTo>
                <a:cubicBezTo>
                  <a:pt x="61851" y="11299"/>
                  <a:pt x="61872" y="11299"/>
                  <a:pt x="61893" y="11278"/>
                </a:cubicBezTo>
                <a:cubicBezTo>
                  <a:pt x="61977" y="11278"/>
                  <a:pt x="62060" y="11257"/>
                  <a:pt x="62123" y="11278"/>
                </a:cubicBezTo>
                <a:close/>
                <a:moveTo>
                  <a:pt x="62123" y="15547"/>
                </a:moveTo>
                <a:lnTo>
                  <a:pt x="62123" y="15798"/>
                </a:lnTo>
                <a:cubicBezTo>
                  <a:pt x="62081" y="15777"/>
                  <a:pt x="62019" y="15777"/>
                  <a:pt x="61935" y="15798"/>
                </a:cubicBezTo>
                <a:cubicBezTo>
                  <a:pt x="61893" y="15819"/>
                  <a:pt x="61851" y="15840"/>
                  <a:pt x="61830" y="15819"/>
                </a:cubicBezTo>
                <a:lnTo>
                  <a:pt x="61830" y="15651"/>
                </a:lnTo>
                <a:cubicBezTo>
                  <a:pt x="61851" y="15630"/>
                  <a:pt x="61872" y="15609"/>
                  <a:pt x="61914" y="15589"/>
                </a:cubicBezTo>
                <a:cubicBezTo>
                  <a:pt x="61977" y="15547"/>
                  <a:pt x="62060" y="15547"/>
                  <a:pt x="62123" y="15547"/>
                </a:cubicBezTo>
                <a:close/>
                <a:moveTo>
                  <a:pt x="62123" y="15944"/>
                </a:moveTo>
                <a:lnTo>
                  <a:pt x="62123" y="16195"/>
                </a:lnTo>
                <a:lnTo>
                  <a:pt x="62123" y="16195"/>
                </a:lnTo>
                <a:cubicBezTo>
                  <a:pt x="62019" y="16300"/>
                  <a:pt x="61998" y="15965"/>
                  <a:pt x="62123" y="15944"/>
                </a:cubicBezTo>
                <a:close/>
                <a:moveTo>
                  <a:pt x="62123" y="24230"/>
                </a:moveTo>
                <a:lnTo>
                  <a:pt x="62123" y="25004"/>
                </a:lnTo>
                <a:cubicBezTo>
                  <a:pt x="61893" y="24648"/>
                  <a:pt x="61747" y="24251"/>
                  <a:pt x="61956" y="24230"/>
                </a:cubicBezTo>
                <a:cubicBezTo>
                  <a:pt x="62019" y="24230"/>
                  <a:pt x="62060" y="24230"/>
                  <a:pt x="62123" y="24230"/>
                </a:cubicBezTo>
                <a:close/>
                <a:moveTo>
                  <a:pt x="62123" y="27410"/>
                </a:moveTo>
                <a:lnTo>
                  <a:pt x="62123" y="31093"/>
                </a:lnTo>
                <a:cubicBezTo>
                  <a:pt x="62039" y="30884"/>
                  <a:pt x="61977" y="30737"/>
                  <a:pt x="61893" y="30863"/>
                </a:cubicBezTo>
                <a:cubicBezTo>
                  <a:pt x="61809" y="31009"/>
                  <a:pt x="61893" y="31114"/>
                  <a:pt x="61830" y="31072"/>
                </a:cubicBezTo>
                <a:lnTo>
                  <a:pt x="61830" y="27180"/>
                </a:lnTo>
                <a:cubicBezTo>
                  <a:pt x="61872" y="27306"/>
                  <a:pt x="61935" y="27369"/>
                  <a:pt x="62123" y="27410"/>
                </a:cubicBezTo>
                <a:close/>
                <a:moveTo>
                  <a:pt x="61830" y="16363"/>
                </a:moveTo>
                <a:lnTo>
                  <a:pt x="61830" y="16070"/>
                </a:lnTo>
                <a:cubicBezTo>
                  <a:pt x="61893" y="16133"/>
                  <a:pt x="61914" y="16258"/>
                  <a:pt x="61830" y="16363"/>
                </a:cubicBezTo>
                <a:close/>
                <a:moveTo>
                  <a:pt x="61830" y="5671"/>
                </a:moveTo>
                <a:lnTo>
                  <a:pt x="61830" y="10881"/>
                </a:lnTo>
                <a:cubicBezTo>
                  <a:pt x="61495" y="10964"/>
                  <a:pt x="61537" y="11299"/>
                  <a:pt x="61830" y="11299"/>
                </a:cubicBezTo>
                <a:lnTo>
                  <a:pt x="61830" y="13956"/>
                </a:lnTo>
                <a:cubicBezTo>
                  <a:pt x="61726" y="14082"/>
                  <a:pt x="61600" y="14187"/>
                  <a:pt x="61475" y="14249"/>
                </a:cubicBezTo>
                <a:cubicBezTo>
                  <a:pt x="61370" y="14291"/>
                  <a:pt x="61265" y="14312"/>
                  <a:pt x="61182" y="14333"/>
                </a:cubicBezTo>
                <a:lnTo>
                  <a:pt x="61182" y="5713"/>
                </a:lnTo>
                <a:cubicBezTo>
                  <a:pt x="61265" y="5692"/>
                  <a:pt x="61370" y="5671"/>
                  <a:pt x="61475" y="5671"/>
                </a:cubicBezTo>
                <a:cubicBezTo>
                  <a:pt x="61600" y="5671"/>
                  <a:pt x="61726" y="5671"/>
                  <a:pt x="61830" y="5671"/>
                </a:cubicBezTo>
                <a:close/>
                <a:moveTo>
                  <a:pt x="61830" y="15651"/>
                </a:moveTo>
                <a:lnTo>
                  <a:pt x="61830" y="15819"/>
                </a:lnTo>
                <a:cubicBezTo>
                  <a:pt x="61747" y="15819"/>
                  <a:pt x="61747" y="15714"/>
                  <a:pt x="61830" y="15651"/>
                </a:cubicBezTo>
                <a:close/>
                <a:moveTo>
                  <a:pt x="61830" y="16070"/>
                </a:moveTo>
                <a:lnTo>
                  <a:pt x="61830" y="16363"/>
                </a:lnTo>
                <a:cubicBezTo>
                  <a:pt x="61809" y="16384"/>
                  <a:pt x="61788" y="16405"/>
                  <a:pt x="61767" y="16425"/>
                </a:cubicBezTo>
                <a:cubicBezTo>
                  <a:pt x="61516" y="16656"/>
                  <a:pt x="61454" y="15986"/>
                  <a:pt x="61663" y="16028"/>
                </a:cubicBezTo>
                <a:cubicBezTo>
                  <a:pt x="61705" y="16007"/>
                  <a:pt x="61767" y="16028"/>
                  <a:pt x="61830" y="16070"/>
                </a:cubicBezTo>
                <a:close/>
                <a:moveTo>
                  <a:pt x="61830" y="27180"/>
                </a:moveTo>
                <a:lnTo>
                  <a:pt x="61830" y="31072"/>
                </a:lnTo>
                <a:cubicBezTo>
                  <a:pt x="61767" y="31051"/>
                  <a:pt x="61663" y="30967"/>
                  <a:pt x="61391" y="30800"/>
                </a:cubicBezTo>
                <a:cubicBezTo>
                  <a:pt x="61328" y="30758"/>
                  <a:pt x="61265" y="30716"/>
                  <a:pt x="61182" y="30695"/>
                </a:cubicBezTo>
                <a:lnTo>
                  <a:pt x="61182" y="26218"/>
                </a:lnTo>
                <a:cubicBezTo>
                  <a:pt x="61203" y="26218"/>
                  <a:pt x="61203" y="26218"/>
                  <a:pt x="61203" y="26218"/>
                </a:cubicBezTo>
                <a:cubicBezTo>
                  <a:pt x="61495" y="26364"/>
                  <a:pt x="61663" y="26573"/>
                  <a:pt x="61747" y="26950"/>
                </a:cubicBezTo>
                <a:cubicBezTo>
                  <a:pt x="61767" y="27055"/>
                  <a:pt x="61788" y="27117"/>
                  <a:pt x="61830" y="27180"/>
                </a:cubicBezTo>
                <a:close/>
                <a:moveTo>
                  <a:pt x="61182" y="24628"/>
                </a:moveTo>
                <a:lnTo>
                  <a:pt x="61182" y="24293"/>
                </a:lnTo>
                <a:cubicBezTo>
                  <a:pt x="61370" y="24397"/>
                  <a:pt x="61600" y="24669"/>
                  <a:pt x="61349" y="24669"/>
                </a:cubicBezTo>
                <a:cubicBezTo>
                  <a:pt x="61307" y="24669"/>
                  <a:pt x="61244" y="24648"/>
                  <a:pt x="61182" y="24628"/>
                </a:cubicBezTo>
                <a:close/>
                <a:moveTo>
                  <a:pt x="61182" y="5713"/>
                </a:moveTo>
                <a:lnTo>
                  <a:pt x="61182" y="14333"/>
                </a:lnTo>
                <a:cubicBezTo>
                  <a:pt x="61035" y="14354"/>
                  <a:pt x="60889" y="14333"/>
                  <a:pt x="60763" y="14333"/>
                </a:cubicBezTo>
                <a:lnTo>
                  <a:pt x="60763" y="5922"/>
                </a:lnTo>
                <a:cubicBezTo>
                  <a:pt x="60889" y="5880"/>
                  <a:pt x="61014" y="5775"/>
                  <a:pt x="61182" y="5713"/>
                </a:cubicBezTo>
                <a:close/>
                <a:moveTo>
                  <a:pt x="61182" y="24293"/>
                </a:moveTo>
                <a:lnTo>
                  <a:pt x="61182" y="24628"/>
                </a:lnTo>
                <a:cubicBezTo>
                  <a:pt x="60951" y="24523"/>
                  <a:pt x="60784" y="24272"/>
                  <a:pt x="61077" y="24272"/>
                </a:cubicBezTo>
                <a:cubicBezTo>
                  <a:pt x="61098" y="24272"/>
                  <a:pt x="61140" y="24272"/>
                  <a:pt x="61182" y="24293"/>
                </a:cubicBezTo>
                <a:close/>
                <a:moveTo>
                  <a:pt x="61182" y="26218"/>
                </a:moveTo>
                <a:lnTo>
                  <a:pt x="61182" y="30695"/>
                </a:lnTo>
                <a:cubicBezTo>
                  <a:pt x="61035" y="30612"/>
                  <a:pt x="60889" y="30591"/>
                  <a:pt x="60763" y="30570"/>
                </a:cubicBezTo>
                <a:lnTo>
                  <a:pt x="60763" y="26490"/>
                </a:lnTo>
                <a:cubicBezTo>
                  <a:pt x="61014" y="26448"/>
                  <a:pt x="60951" y="26113"/>
                  <a:pt x="61182" y="26218"/>
                </a:cubicBezTo>
                <a:close/>
                <a:moveTo>
                  <a:pt x="60763" y="16969"/>
                </a:moveTo>
                <a:lnTo>
                  <a:pt x="60763" y="16656"/>
                </a:lnTo>
                <a:lnTo>
                  <a:pt x="60784" y="16656"/>
                </a:lnTo>
                <a:cubicBezTo>
                  <a:pt x="60889" y="16697"/>
                  <a:pt x="61056" y="17137"/>
                  <a:pt x="60763" y="16969"/>
                </a:cubicBezTo>
                <a:close/>
                <a:moveTo>
                  <a:pt x="60763" y="5922"/>
                </a:moveTo>
                <a:lnTo>
                  <a:pt x="60763" y="14333"/>
                </a:lnTo>
                <a:cubicBezTo>
                  <a:pt x="60659" y="14354"/>
                  <a:pt x="60575" y="14375"/>
                  <a:pt x="60512" y="14500"/>
                </a:cubicBezTo>
                <a:cubicBezTo>
                  <a:pt x="60345" y="14793"/>
                  <a:pt x="60386" y="14961"/>
                  <a:pt x="60094" y="15045"/>
                </a:cubicBezTo>
                <a:lnTo>
                  <a:pt x="60094" y="5357"/>
                </a:lnTo>
                <a:cubicBezTo>
                  <a:pt x="60261" y="5420"/>
                  <a:pt x="60407" y="5524"/>
                  <a:pt x="60470" y="5692"/>
                </a:cubicBezTo>
                <a:cubicBezTo>
                  <a:pt x="60554" y="5922"/>
                  <a:pt x="60659" y="5943"/>
                  <a:pt x="60763" y="5922"/>
                </a:cubicBezTo>
                <a:close/>
                <a:moveTo>
                  <a:pt x="60763" y="16656"/>
                </a:moveTo>
                <a:lnTo>
                  <a:pt x="60763" y="16969"/>
                </a:lnTo>
                <a:cubicBezTo>
                  <a:pt x="60512" y="16823"/>
                  <a:pt x="60638" y="16593"/>
                  <a:pt x="60763" y="16656"/>
                </a:cubicBezTo>
                <a:close/>
                <a:moveTo>
                  <a:pt x="60763" y="26490"/>
                </a:moveTo>
                <a:lnTo>
                  <a:pt x="60763" y="30570"/>
                </a:lnTo>
                <a:cubicBezTo>
                  <a:pt x="60470" y="30528"/>
                  <a:pt x="60240" y="30633"/>
                  <a:pt x="60094" y="30674"/>
                </a:cubicBezTo>
                <a:lnTo>
                  <a:pt x="60094" y="26762"/>
                </a:lnTo>
                <a:cubicBezTo>
                  <a:pt x="60240" y="26908"/>
                  <a:pt x="60198" y="27097"/>
                  <a:pt x="60366" y="27034"/>
                </a:cubicBezTo>
                <a:cubicBezTo>
                  <a:pt x="60596" y="26950"/>
                  <a:pt x="60407" y="26511"/>
                  <a:pt x="60721" y="26511"/>
                </a:cubicBezTo>
                <a:cubicBezTo>
                  <a:pt x="60742" y="26511"/>
                  <a:pt x="60763" y="26511"/>
                  <a:pt x="60763" y="26490"/>
                </a:cubicBezTo>
                <a:close/>
                <a:moveTo>
                  <a:pt x="60094" y="18455"/>
                </a:moveTo>
                <a:lnTo>
                  <a:pt x="60094" y="18141"/>
                </a:lnTo>
                <a:cubicBezTo>
                  <a:pt x="60198" y="18120"/>
                  <a:pt x="60261" y="18183"/>
                  <a:pt x="60240" y="18267"/>
                </a:cubicBezTo>
                <a:cubicBezTo>
                  <a:pt x="60219" y="18350"/>
                  <a:pt x="60156" y="18455"/>
                  <a:pt x="60094" y="18455"/>
                </a:cubicBezTo>
                <a:close/>
                <a:moveTo>
                  <a:pt x="60094" y="16551"/>
                </a:moveTo>
                <a:lnTo>
                  <a:pt x="60094" y="15484"/>
                </a:lnTo>
                <a:cubicBezTo>
                  <a:pt x="60114" y="15526"/>
                  <a:pt x="60135" y="15568"/>
                  <a:pt x="60156" y="15589"/>
                </a:cubicBezTo>
                <a:cubicBezTo>
                  <a:pt x="60324" y="15944"/>
                  <a:pt x="60659" y="16488"/>
                  <a:pt x="60303" y="16551"/>
                </a:cubicBezTo>
                <a:cubicBezTo>
                  <a:pt x="60219" y="16572"/>
                  <a:pt x="60156" y="16572"/>
                  <a:pt x="60094" y="16551"/>
                </a:cubicBezTo>
                <a:close/>
                <a:moveTo>
                  <a:pt x="60094" y="5294"/>
                </a:moveTo>
                <a:cubicBezTo>
                  <a:pt x="60177" y="5315"/>
                  <a:pt x="60261" y="5315"/>
                  <a:pt x="60345" y="5336"/>
                </a:cubicBezTo>
                <a:cubicBezTo>
                  <a:pt x="60742" y="5378"/>
                  <a:pt x="60512" y="4938"/>
                  <a:pt x="60198" y="4980"/>
                </a:cubicBezTo>
                <a:cubicBezTo>
                  <a:pt x="60177" y="4980"/>
                  <a:pt x="60135" y="4980"/>
                  <a:pt x="60094" y="4959"/>
                </a:cubicBezTo>
                <a:close/>
                <a:moveTo>
                  <a:pt x="60094" y="4959"/>
                </a:moveTo>
                <a:lnTo>
                  <a:pt x="60094" y="5294"/>
                </a:lnTo>
                <a:cubicBezTo>
                  <a:pt x="59989" y="5273"/>
                  <a:pt x="59905" y="5273"/>
                  <a:pt x="59801" y="5252"/>
                </a:cubicBezTo>
                <a:lnTo>
                  <a:pt x="59801" y="4834"/>
                </a:lnTo>
                <a:cubicBezTo>
                  <a:pt x="59905" y="4897"/>
                  <a:pt x="60010" y="4938"/>
                  <a:pt x="60094" y="4959"/>
                </a:cubicBezTo>
                <a:close/>
                <a:moveTo>
                  <a:pt x="60094" y="5357"/>
                </a:moveTo>
                <a:cubicBezTo>
                  <a:pt x="60010" y="5336"/>
                  <a:pt x="59905" y="5315"/>
                  <a:pt x="59801" y="5294"/>
                </a:cubicBezTo>
                <a:lnTo>
                  <a:pt x="59801" y="16300"/>
                </a:lnTo>
                <a:cubicBezTo>
                  <a:pt x="59863" y="16425"/>
                  <a:pt x="59968" y="16530"/>
                  <a:pt x="60094" y="16551"/>
                </a:cubicBezTo>
                <a:lnTo>
                  <a:pt x="60094" y="15484"/>
                </a:lnTo>
                <a:cubicBezTo>
                  <a:pt x="59905" y="15212"/>
                  <a:pt x="59675" y="15128"/>
                  <a:pt x="60010" y="15065"/>
                </a:cubicBezTo>
                <a:cubicBezTo>
                  <a:pt x="60052" y="15065"/>
                  <a:pt x="60073" y="15065"/>
                  <a:pt x="60094" y="15045"/>
                </a:cubicBezTo>
                <a:close/>
                <a:moveTo>
                  <a:pt x="60094" y="18141"/>
                </a:moveTo>
                <a:lnTo>
                  <a:pt x="60094" y="18434"/>
                </a:lnTo>
                <a:cubicBezTo>
                  <a:pt x="60073" y="18434"/>
                  <a:pt x="60031" y="18434"/>
                  <a:pt x="60010" y="18392"/>
                </a:cubicBezTo>
                <a:cubicBezTo>
                  <a:pt x="59926" y="18267"/>
                  <a:pt x="59926" y="18204"/>
                  <a:pt x="60052" y="18162"/>
                </a:cubicBezTo>
                <a:close/>
                <a:moveTo>
                  <a:pt x="60094" y="26762"/>
                </a:moveTo>
                <a:lnTo>
                  <a:pt x="60094" y="30674"/>
                </a:lnTo>
                <a:lnTo>
                  <a:pt x="60073" y="30674"/>
                </a:lnTo>
                <a:cubicBezTo>
                  <a:pt x="60010" y="30674"/>
                  <a:pt x="59905" y="30674"/>
                  <a:pt x="59801" y="30654"/>
                </a:cubicBezTo>
                <a:lnTo>
                  <a:pt x="59801" y="26636"/>
                </a:lnTo>
                <a:cubicBezTo>
                  <a:pt x="59947" y="26657"/>
                  <a:pt x="60031" y="26699"/>
                  <a:pt x="60094" y="26762"/>
                </a:cubicBezTo>
                <a:close/>
                <a:moveTo>
                  <a:pt x="59801" y="4834"/>
                </a:moveTo>
                <a:lnTo>
                  <a:pt x="59801" y="5252"/>
                </a:lnTo>
                <a:cubicBezTo>
                  <a:pt x="59675" y="5210"/>
                  <a:pt x="59550" y="5169"/>
                  <a:pt x="59424" y="5085"/>
                </a:cubicBezTo>
                <a:lnTo>
                  <a:pt x="59424" y="4625"/>
                </a:lnTo>
                <a:cubicBezTo>
                  <a:pt x="59550" y="4666"/>
                  <a:pt x="59675" y="4750"/>
                  <a:pt x="59801" y="4834"/>
                </a:cubicBezTo>
                <a:close/>
                <a:moveTo>
                  <a:pt x="59801" y="5294"/>
                </a:moveTo>
                <a:cubicBezTo>
                  <a:pt x="59696" y="5273"/>
                  <a:pt x="59550" y="5252"/>
                  <a:pt x="59424" y="5231"/>
                </a:cubicBezTo>
                <a:lnTo>
                  <a:pt x="59424" y="15630"/>
                </a:lnTo>
                <a:cubicBezTo>
                  <a:pt x="59550" y="15735"/>
                  <a:pt x="59717" y="15840"/>
                  <a:pt x="59738" y="16028"/>
                </a:cubicBezTo>
                <a:cubicBezTo>
                  <a:pt x="59738" y="16112"/>
                  <a:pt x="59780" y="16216"/>
                  <a:pt x="59801" y="16300"/>
                </a:cubicBezTo>
                <a:lnTo>
                  <a:pt x="59801" y="5294"/>
                </a:lnTo>
                <a:close/>
                <a:moveTo>
                  <a:pt x="59801" y="26636"/>
                </a:moveTo>
                <a:lnTo>
                  <a:pt x="59801" y="30654"/>
                </a:lnTo>
                <a:cubicBezTo>
                  <a:pt x="59675" y="30633"/>
                  <a:pt x="59550" y="30612"/>
                  <a:pt x="59424" y="30633"/>
                </a:cubicBezTo>
                <a:lnTo>
                  <a:pt x="59424" y="27264"/>
                </a:lnTo>
                <a:cubicBezTo>
                  <a:pt x="59612" y="27097"/>
                  <a:pt x="59298" y="26636"/>
                  <a:pt x="59759" y="26636"/>
                </a:cubicBezTo>
                <a:cubicBezTo>
                  <a:pt x="59780" y="26636"/>
                  <a:pt x="59801" y="26636"/>
                  <a:pt x="59801" y="26636"/>
                </a:cubicBezTo>
                <a:close/>
                <a:moveTo>
                  <a:pt x="59424" y="25820"/>
                </a:moveTo>
                <a:lnTo>
                  <a:pt x="59424" y="25548"/>
                </a:lnTo>
                <a:cubicBezTo>
                  <a:pt x="59529" y="25485"/>
                  <a:pt x="59612" y="25548"/>
                  <a:pt x="59591" y="25653"/>
                </a:cubicBezTo>
                <a:cubicBezTo>
                  <a:pt x="59570" y="25757"/>
                  <a:pt x="59508" y="25862"/>
                  <a:pt x="59424" y="25820"/>
                </a:cubicBezTo>
                <a:close/>
                <a:moveTo>
                  <a:pt x="59424" y="22598"/>
                </a:moveTo>
                <a:lnTo>
                  <a:pt x="59424" y="21991"/>
                </a:lnTo>
                <a:cubicBezTo>
                  <a:pt x="59612" y="21928"/>
                  <a:pt x="59759" y="22033"/>
                  <a:pt x="59717" y="22242"/>
                </a:cubicBezTo>
                <a:cubicBezTo>
                  <a:pt x="59675" y="22410"/>
                  <a:pt x="59570" y="22598"/>
                  <a:pt x="59424" y="22598"/>
                </a:cubicBezTo>
                <a:close/>
                <a:moveTo>
                  <a:pt x="59424" y="4625"/>
                </a:moveTo>
                <a:lnTo>
                  <a:pt x="59424" y="5085"/>
                </a:lnTo>
                <a:cubicBezTo>
                  <a:pt x="59403" y="5064"/>
                  <a:pt x="59382" y="5064"/>
                  <a:pt x="59361" y="5043"/>
                </a:cubicBezTo>
                <a:cubicBezTo>
                  <a:pt x="59068" y="4834"/>
                  <a:pt x="58964" y="4604"/>
                  <a:pt x="59152" y="4604"/>
                </a:cubicBezTo>
                <a:cubicBezTo>
                  <a:pt x="59236" y="4562"/>
                  <a:pt x="59319" y="4583"/>
                  <a:pt x="59424" y="4625"/>
                </a:cubicBezTo>
                <a:close/>
                <a:moveTo>
                  <a:pt x="59424" y="5231"/>
                </a:moveTo>
                <a:lnTo>
                  <a:pt x="59424" y="15630"/>
                </a:lnTo>
                <a:cubicBezTo>
                  <a:pt x="59340" y="15568"/>
                  <a:pt x="59257" y="15484"/>
                  <a:pt x="59236" y="15379"/>
                </a:cubicBezTo>
                <a:cubicBezTo>
                  <a:pt x="59215" y="15191"/>
                  <a:pt x="59152" y="14961"/>
                  <a:pt x="58859" y="14877"/>
                </a:cubicBezTo>
                <a:lnTo>
                  <a:pt x="58859" y="5085"/>
                </a:lnTo>
                <a:lnTo>
                  <a:pt x="58880" y="5106"/>
                </a:lnTo>
                <a:cubicBezTo>
                  <a:pt x="59068" y="5169"/>
                  <a:pt x="59236" y="5210"/>
                  <a:pt x="59424" y="5231"/>
                </a:cubicBezTo>
                <a:close/>
                <a:moveTo>
                  <a:pt x="59424" y="21991"/>
                </a:moveTo>
                <a:lnTo>
                  <a:pt x="59424" y="22598"/>
                </a:lnTo>
                <a:cubicBezTo>
                  <a:pt x="59382" y="22598"/>
                  <a:pt x="59319" y="22577"/>
                  <a:pt x="59278" y="22493"/>
                </a:cubicBezTo>
                <a:cubicBezTo>
                  <a:pt x="59068" y="22263"/>
                  <a:pt x="59089" y="22096"/>
                  <a:pt x="59340" y="22033"/>
                </a:cubicBezTo>
                <a:cubicBezTo>
                  <a:pt x="59361" y="22012"/>
                  <a:pt x="59403" y="21991"/>
                  <a:pt x="59424" y="21991"/>
                </a:cubicBezTo>
                <a:close/>
                <a:moveTo>
                  <a:pt x="59424" y="25548"/>
                </a:moveTo>
                <a:lnTo>
                  <a:pt x="59424" y="25820"/>
                </a:lnTo>
                <a:cubicBezTo>
                  <a:pt x="59403" y="25820"/>
                  <a:pt x="59403" y="25799"/>
                  <a:pt x="59382" y="25778"/>
                </a:cubicBezTo>
                <a:cubicBezTo>
                  <a:pt x="59278" y="25674"/>
                  <a:pt x="59298" y="25590"/>
                  <a:pt x="59424" y="25548"/>
                </a:cubicBezTo>
                <a:close/>
                <a:moveTo>
                  <a:pt x="59424" y="27243"/>
                </a:moveTo>
                <a:lnTo>
                  <a:pt x="59424" y="30633"/>
                </a:lnTo>
                <a:cubicBezTo>
                  <a:pt x="59319" y="30633"/>
                  <a:pt x="59215" y="30695"/>
                  <a:pt x="59194" y="30800"/>
                </a:cubicBezTo>
                <a:cubicBezTo>
                  <a:pt x="59131" y="31009"/>
                  <a:pt x="59006" y="31093"/>
                  <a:pt x="58859" y="31135"/>
                </a:cubicBezTo>
                <a:lnTo>
                  <a:pt x="58859" y="27369"/>
                </a:lnTo>
                <a:cubicBezTo>
                  <a:pt x="58901" y="27327"/>
                  <a:pt x="59006" y="27306"/>
                  <a:pt x="59236" y="27306"/>
                </a:cubicBezTo>
                <a:cubicBezTo>
                  <a:pt x="59319" y="27306"/>
                  <a:pt x="59382" y="27285"/>
                  <a:pt x="59424" y="27243"/>
                </a:cubicBezTo>
                <a:close/>
                <a:moveTo>
                  <a:pt x="58859" y="24544"/>
                </a:moveTo>
                <a:lnTo>
                  <a:pt x="58859" y="24209"/>
                </a:lnTo>
                <a:cubicBezTo>
                  <a:pt x="58985" y="24356"/>
                  <a:pt x="59110" y="24544"/>
                  <a:pt x="58922" y="24544"/>
                </a:cubicBezTo>
                <a:cubicBezTo>
                  <a:pt x="58901" y="24565"/>
                  <a:pt x="58880" y="24544"/>
                  <a:pt x="58859" y="24544"/>
                </a:cubicBezTo>
                <a:close/>
                <a:moveTo>
                  <a:pt x="58859" y="21112"/>
                </a:moveTo>
                <a:lnTo>
                  <a:pt x="58859" y="20736"/>
                </a:lnTo>
                <a:cubicBezTo>
                  <a:pt x="58985" y="20799"/>
                  <a:pt x="59110" y="20966"/>
                  <a:pt x="58943" y="21091"/>
                </a:cubicBezTo>
                <a:cubicBezTo>
                  <a:pt x="58922" y="21112"/>
                  <a:pt x="58880" y="21112"/>
                  <a:pt x="58859" y="21112"/>
                </a:cubicBezTo>
                <a:close/>
                <a:moveTo>
                  <a:pt x="58859" y="20275"/>
                </a:moveTo>
                <a:lnTo>
                  <a:pt x="58859" y="19815"/>
                </a:lnTo>
                <a:cubicBezTo>
                  <a:pt x="59006" y="19941"/>
                  <a:pt x="59068" y="20234"/>
                  <a:pt x="58859" y="20275"/>
                </a:cubicBezTo>
                <a:close/>
                <a:moveTo>
                  <a:pt x="58859" y="19146"/>
                </a:moveTo>
                <a:lnTo>
                  <a:pt x="58859" y="18643"/>
                </a:lnTo>
                <a:cubicBezTo>
                  <a:pt x="59152" y="18664"/>
                  <a:pt x="59068" y="19166"/>
                  <a:pt x="58859" y="19146"/>
                </a:cubicBezTo>
                <a:close/>
                <a:moveTo>
                  <a:pt x="58859" y="5085"/>
                </a:moveTo>
                <a:lnTo>
                  <a:pt x="58859" y="14877"/>
                </a:lnTo>
                <a:cubicBezTo>
                  <a:pt x="58775" y="14856"/>
                  <a:pt x="58671" y="14856"/>
                  <a:pt x="58566" y="14856"/>
                </a:cubicBezTo>
                <a:cubicBezTo>
                  <a:pt x="58001" y="14856"/>
                  <a:pt x="57897" y="15421"/>
                  <a:pt x="58252" y="15421"/>
                </a:cubicBezTo>
                <a:cubicBezTo>
                  <a:pt x="58608" y="15421"/>
                  <a:pt x="58106" y="16195"/>
                  <a:pt x="58378" y="16509"/>
                </a:cubicBezTo>
                <a:cubicBezTo>
                  <a:pt x="58671" y="16844"/>
                  <a:pt x="58985" y="17472"/>
                  <a:pt x="58713" y="17744"/>
                </a:cubicBezTo>
                <a:cubicBezTo>
                  <a:pt x="58420" y="18037"/>
                  <a:pt x="58357" y="18455"/>
                  <a:pt x="58064" y="18602"/>
                </a:cubicBezTo>
                <a:cubicBezTo>
                  <a:pt x="57792" y="18748"/>
                  <a:pt x="57185" y="19229"/>
                  <a:pt x="56704" y="19229"/>
                </a:cubicBezTo>
                <a:cubicBezTo>
                  <a:pt x="56620" y="19229"/>
                  <a:pt x="56557" y="19250"/>
                  <a:pt x="56495" y="19250"/>
                </a:cubicBezTo>
                <a:lnTo>
                  <a:pt x="56495" y="4792"/>
                </a:lnTo>
                <a:cubicBezTo>
                  <a:pt x="56641" y="4771"/>
                  <a:pt x="56809" y="4771"/>
                  <a:pt x="57039" y="4813"/>
                </a:cubicBezTo>
                <a:cubicBezTo>
                  <a:pt x="57771" y="4959"/>
                  <a:pt x="58231" y="4855"/>
                  <a:pt x="58859" y="5085"/>
                </a:cubicBezTo>
                <a:close/>
                <a:moveTo>
                  <a:pt x="58859" y="18643"/>
                </a:moveTo>
                <a:lnTo>
                  <a:pt x="58838" y="18643"/>
                </a:lnTo>
                <a:cubicBezTo>
                  <a:pt x="58566" y="18602"/>
                  <a:pt x="58629" y="19104"/>
                  <a:pt x="58859" y="19146"/>
                </a:cubicBezTo>
                <a:close/>
                <a:moveTo>
                  <a:pt x="58859" y="19815"/>
                </a:moveTo>
                <a:lnTo>
                  <a:pt x="58859" y="20275"/>
                </a:lnTo>
                <a:cubicBezTo>
                  <a:pt x="58817" y="20275"/>
                  <a:pt x="58796" y="20275"/>
                  <a:pt x="58754" y="20275"/>
                </a:cubicBezTo>
                <a:cubicBezTo>
                  <a:pt x="58378" y="20234"/>
                  <a:pt x="58315" y="19773"/>
                  <a:pt x="58713" y="19773"/>
                </a:cubicBezTo>
                <a:cubicBezTo>
                  <a:pt x="58775" y="19773"/>
                  <a:pt x="58817" y="19794"/>
                  <a:pt x="58859" y="19815"/>
                </a:cubicBezTo>
                <a:close/>
                <a:moveTo>
                  <a:pt x="58859" y="20757"/>
                </a:moveTo>
                <a:lnTo>
                  <a:pt x="58859" y="21112"/>
                </a:lnTo>
                <a:cubicBezTo>
                  <a:pt x="58671" y="21091"/>
                  <a:pt x="58503" y="20736"/>
                  <a:pt x="58734" y="20715"/>
                </a:cubicBezTo>
                <a:cubicBezTo>
                  <a:pt x="58775" y="20715"/>
                  <a:pt x="58817" y="20736"/>
                  <a:pt x="58859" y="20757"/>
                </a:cubicBezTo>
                <a:close/>
                <a:moveTo>
                  <a:pt x="58859" y="24209"/>
                </a:moveTo>
                <a:lnTo>
                  <a:pt x="58859" y="24544"/>
                </a:lnTo>
                <a:cubicBezTo>
                  <a:pt x="58587" y="24460"/>
                  <a:pt x="58378" y="24063"/>
                  <a:pt x="58587" y="24042"/>
                </a:cubicBezTo>
                <a:cubicBezTo>
                  <a:pt x="58650" y="24042"/>
                  <a:pt x="58754" y="24125"/>
                  <a:pt x="58859" y="24209"/>
                </a:cubicBezTo>
                <a:close/>
                <a:moveTo>
                  <a:pt x="58859" y="27369"/>
                </a:moveTo>
                <a:lnTo>
                  <a:pt x="58859" y="31135"/>
                </a:lnTo>
                <a:cubicBezTo>
                  <a:pt x="58713" y="31177"/>
                  <a:pt x="58566" y="31177"/>
                  <a:pt x="58441" y="31156"/>
                </a:cubicBezTo>
                <a:cubicBezTo>
                  <a:pt x="58127" y="31135"/>
                  <a:pt x="57897" y="31428"/>
                  <a:pt x="57687" y="31281"/>
                </a:cubicBezTo>
                <a:cubicBezTo>
                  <a:pt x="57478" y="31135"/>
                  <a:pt x="57855" y="30905"/>
                  <a:pt x="57604" y="30361"/>
                </a:cubicBezTo>
                <a:cubicBezTo>
                  <a:pt x="57373" y="29817"/>
                  <a:pt x="57394" y="29231"/>
                  <a:pt x="57227" y="28959"/>
                </a:cubicBezTo>
                <a:cubicBezTo>
                  <a:pt x="57060" y="28666"/>
                  <a:pt x="57269" y="28059"/>
                  <a:pt x="57876" y="28038"/>
                </a:cubicBezTo>
                <a:cubicBezTo>
                  <a:pt x="58462" y="28017"/>
                  <a:pt x="58817" y="27892"/>
                  <a:pt x="58817" y="27682"/>
                </a:cubicBezTo>
                <a:cubicBezTo>
                  <a:pt x="58817" y="27557"/>
                  <a:pt x="58775" y="27452"/>
                  <a:pt x="58859" y="27369"/>
                </a:cubicBezTo>
                <a:close/>
                <a:moveTo>
                  <a:pt x="56495" y="25464"/>
                </a:moveTo>
                <a:lnTo>
                  <a:pt x="56495" y="25192"/>
                </a:lnTo>
                <a:cubicBezTo>
                  <a:pt x="56871" y="25234"/>
                  <a:pt x="57018" y="25464"/>
                  <a:pt x="56537" y="25464"/>
                </a:cubicBezTo>
                <a:cubicBezTo>
                  <a:pt x="56516" y="25464"/>
                  <a:pt x="56516" y="25464"/>
                  <a:pt x="56495" y="25464"/>
                </a:cubicBezTo>
                <a:close/>
                <a:moveTo>
                  <a:pt x="56495" y="24146"/>
                </a:moveTo>
                <a:lnTo>
                  <a:pt x="56495" y="23560"/>
                </a:lnTo>
                <a:cubicBezTo>
                  <a:pt x="56537" y="23519"/>
                  <a:pt x="56620" y="23456"/>
                  <a:pt x="56725" y="23414"/>
                </a:cubicBezTo>
                <a:cubicBezTo>
                  <a:pt x="57269" y="23121"/>
                  <a:pt x="57457" y="22556"/>
                  <a:pt x="57813" y="22556"/>
                </a:cubicBezTo>
                <a:cubicBezTo>
                  <a:pt x="58022" y="22535"/>
                  <a:pt x="58043" y="22849"/>
                  <a:pt x="57980" y="23247"/>
                </a:cubicBezTo>
                <a:cubicBezTo>
                  <a:pt x="57918" y="23623"/>
                  <a:pt x="57332" y="24607"/>
                  <a:pt x="57122" y="24607"/>
                </a:cubicBezTo>
                <a:cubicBezTo>
                  <a:pt x="56934" y="24586"/>
                  <a:pt x="56620" y="24418"/>
                  <a:pt x="56516" y="24209"/>
                </a:cubicBezTo>
                <a:cubicBezTo>
                  <a:pt x="56516" y="24188"/>
                  <a:pt x="56495" y="24167"/>
                  <a:pt x="56495" y="24146"/>
                </a:cubicBezTo>
                <a:close/>
                <a:moveTo>
                  <a:pt x="56495" y="19920"/>
                </a:moveTo>
                <a:lnTo>
                  <a:pt x="56495" y="19522"/>
                </a:lnTo>
                <a:cubicBezTo>
                  <a:pt x="56662" y="19543"/>
                  <a:pt x="56725" y="19982"/>
                  <a:pt x="56516" y="19920"/>
                </a:cubicBezTo>
                <a:cubicBezTo>
                  <a:pt x="56516" y="19920"/>
                  <a:pt x="56495" y="19920"/>
                  <a:pt x="56495" y="19920"/>
                </a:cubicBezTo>
                <a:close/>
                <a:moveTo>
                  <a:pt x="56495" y="4332"/>
                </a:moveTo>
                <a:lnTo>
                  <a:pt x="56495" y="3683"/>
                </a:lnTo>
                <a:cubicBezTo>
                  <a:pt x="56620" y="3704"/>
                  <a:pt x="56767" y="3725"/>
                  <a:pt x="56913" y="3725"/>
                </a:cubicBezTo>
                <a:cubicBezTo>
                  <a:pt x="57373" y="3725"/>
                  <a:pt x="56976" y="4206"/>
                  <a:pt x="56516" y="4332"/>
                </a:cubicBezTo>
                <a:close/>
                <a:moveTo>
                  <a:pt x="56495" y="3683"/>
                </a:moveTo>
                <a:lnTo>
                  <a:pt x="56495" y="4332"/>
                </a:lnTo>
                <a:cubicBezTo>
                  <a:pt x="56034" y="4436"/>
                  <a:pt x="55595" y="4729"/>
                  <a:pt x="55386" y="5064"/>
                </a:cubicBezTo>
                <a:cubicBezTo>
                  <a:pt x="55177" y="5420"/>
                  <a:pt x="55595" y="5524"/>
                  <a:pt x="55888" y="5252"/>
                </a:cubicBezTo>
                <a:cubicBezTo>
                  <a:pt x="56076" y="5064"/>
                  <a:pt x="56202" y="4855"/>
                  <a:pt x="56495" y="4813"/>
                </a:cubicBezTo>
                <a:lnTo>
                  <a:pt x="56495" y="19250"/>
                </a:lnTo>
                <a:cubicBezTo>
                  <a:pt x="56034" y="19313"/>
                  <a:pt x="55532" y="19585"/>
                  <a:pt x="55783" y="20024"/>
                </a:cubicBezTo>
                <a:cubicBezTo>
                  <a:pt x="56055" y="20506"/>
                  <a:pt x="56265" y="20861"/>
                  <a:pt x="56306" y="21071"/>
                </a:cubicBezTo>
                <a:cubicBezTo>
                  <a:pt x="56348" y="21301"/>
                  <a:pt x="55951" y="21468"/>
                  <a:pt x="55741" y="21866"/>
                </a:cubicBezTo>
                <a:cubicBezTo>
                  <a:pt x="55532" y="22242"/>
                  <a:pt x="55239" y="22033"/>
                  <a:pt x="54967" y="21719"/>
                </a:cubicBezTo>
                <a:cubicBezTo>
                  <a:pt x="54905" y="21635"/>
                  <a:pt x="54821" y="21573"/>
                  <a:pt x="54758" y="21510"/>
                </a:cubicBezTo>
                <a:lnTo>
                  <a:pt x="54758" y="3767"/>
                </a:lnTo>
                <a:cubicBezTo>
                  <a:pt x="54863" y="3474"/>
                  <a:pt x="54779" y="3055"/>
                  <a:pt x="55218" y="3013"/>
                </a:cubicBezTo>
                <a:cubicBezTo>
                  <a:pt x="55846" y="3013"/>
                  <a:pt x="55177" y="3620"/>
                  <a:pt x="55595" y="3578"/>
                </a:cubicBezTo>
                <a:cubicBezTo>
                  <a:pt x="55888" y="3557"/>
                  <a:pt x="56181" y="3641"/>
                  <a:pt x="56495" y="3683"/>
                </a:cubicBezTo>
                <a:close/>
                <a:moveTo>
                  <a:pt x="56495" y="19522"/>
                </a:moveTo>
                <a:cubicBezTo>
                  <a:pt x="56495" y="19522"/>
                  <a:pt x="56474" y="19522"/>
                  <a:pt x="56474" y="19522"/>
                </a:cubicBezTo>
                <a:cubicBezTo>
                  <a:pt x="56265" y="19543"/>
                  <a:pt x="56306" y="19836"/>
                  <a:pt x="56495" y="19920"/>
                </a:cubicBezTo>
                <a:close/>
                <a:moveTo>
                  <a:pt x="56495" y="23560"/>
                </a:moveTo>
                <a:lnTo>
                  <a:pt x="56495" y="24146"/>
                </a:lnTo>
                <a:cubicBezTo>
                  <a:pt x="56411" y="23979"/>
                  <a:pt x="56285" y="23770"/>
                  <a:pt x="56495" y="23560"/>
                </a:cubicBezTo>
                <a:close/>
                <a:moveTo>
                  <a:pt x="56495" y="25192"/>
                </a:moveTo>
                <a:lnTo>
                  <a:pt x="56495" y="25464"/>
                </a:lnTo>
                <a:cubicBezTo>
                  <a:pt x="55993" y="25444"/>
                  <a:pt x="55825" y="25151"/>
                  <a:pt x="56369" y="25172"/>
                </a:cubicBezTo>
                <a:cubicBezTo>
                  <a:pt x="56411" y="25172"/>
                  <a:pt x="56453" y="25172"/>
                  <a:pt x="56495" y="25192"/>
                </a:cubicBezTo>
                <a:close/>
                <a:moveTo>
                  <a:pt x="54758" y="24837"/>
                </a:moveTo>
                <a:lnTo>
                  <a:pt x="54758" y="23581"/>
                </a:lnTo>
                <a:cubicBezTo>
                  <a:pt x="55218" y="23937"/>
                  <a:pt x="55637" y="24544"/>
                  <a:pt x="55637" y="24920"/>
                </a:cubicBezTo>
                <a:cubicBezTo>
                  <a:pt x="55658" y="25360"/>
                  <a:pt x="55135" y="25151"/>
                  <a:pt x="54758" y="24837"/>
                </a:cubicBezTo>
                <a:close/>
                <a:moveTo>
                  <a:pt x="54758" y="23267"/>
                </a:moveTo>
                <a:cubicBezTo>
                  <a:pt x="55009" y="23477"/>
                  <a:pt x="55239" y="23874"/>
                  <a:pt x="55239" y="23435"/>
                </a:cubicBezTo>
                <a:cubicBezTo>
                  <a:pt x="55239" y="23079"/>
                  <a:pt x="54988" y="22703"/>
                  <a:pt x="54758" y="22472"/>
                </a:cubicBezTo>
                <a:close/>
                <a:moveTo>
                  <a:pt x="54758" y="3767"/>
                </a:moveTo>
                <a:lnTo>
                  <a:pt x="54758" y="21510"/>
                </a:lnTo>
                <a:cubicBezTo>
                  <a:pt x="54507" y="21280"/>
                  <a:pt x="54256" y="21133"/>
                  <a:pt x="54256" y="21363"/>
                </a:cubicBezTo>
                <a:cubicBezTo>
                  <a:pt x="54256" y="21635"/>
                  <a:pt x="54256" y="22179"/>
                  <a:pt x="54507" y="22284"/>
                </a:cubicBezTo>
                <a:cubicBezTo>
                  <a:pt x="54570" y="22305"/>
                  <a:pt x="54653" y="22368"/>
                  <a:pt x="54758" y="22472"/>
                </a:cubicBezTo>
                <a:lnTo>
                  <a:pt x="54758" y="23267"/>
                </a:lnTo>
                <a:cubicBezTo>
                  <a:pt x="54716" y="23247"/>
                  <a:pt x="54674" y="23205"/>
                  <a:pt x="54633" y="23184"/>
                </a:cubicBezTo>
                <a:cubicBezTo>
                  <a:pt x="54360" y="23058"/>
                  <a:pt x="54465" y="22451"/>
                  <a:pt x="54172" y="22284"/>
                </a:cubicBezTo>
                <a:cubicBezTo>
                  <a:pt x="53900" y="22096"/>
                  <a:pt x="53754" y="21928"/>
                  <a:pt x="54005" y="21426"/>
                </a:cubicBezTo>
                <a:cubicBezTo>
                  <a:pt x="54256" y="20924"/>
                  <a:pt x="53963" y="20610"/>
                  <a:pt x="53544" y="20610"/>
                </a:cubicBezTo>
                <a:cubicBezTo>
                  <a:pt x="53189" y="20610"/>
                  <a:pt x="53356" y="20150"/>
                  <a:pt x="53210" y="19899"/>
                </a:cubicBezTo>
                <a:lnTo>
                  <a:pt x="53210" y="3892"/>
                </a:lnTo>
                <a:cubicBezTo>
                  <a:pt x="53628" y="3829"/>
                  <a:pt x="53712" y="4060"/>
                  <a:pt x="53942" y="3934"/>
                </a:cubicBezTo>
                <a:cubicBezTo>
                  <a:pt x="54172" y="3809"/>
                  <a:pt x="54612" y="4101"/>
                  <a:pt x="54737" y="3809"/>
                </a:cubicBezTo>
                <a:cubicBezTo>
                  <a:pt x="54737" y="3788"/>
                  <a:pt x="54758" y="3788"/>
                  <a:pt x="54758" y="3767"/>
                </a:cubicBezTo>
                <a:close/>
                <a:moveTo>
                  <a:pt x="54758" y="23581"/>
                </a:moveTo>
                <a:lnTo>
                  <a:pt x="54758" y="24837"/>
                </a:lnTo>
                <a:cubicBezTo>
                  <a:pt x="54653" y="24774"/>
                  <a:pt x="54570" y="24690"/>
                  <a:pt x="54507" y="24607"/>
                </a:cubicBezTo>
                <a:cubicBezTo>
                  <a:pt x="54151" y="24188"/>
                  <a:pt x="53544" y="23351"/>
                  <a:pt x="54068" y="23309"/>
                </a:cubicBezTo>
                <a:cubicBezTo>
                  <a:pt x="54277" y="23309"/>
                  <a:pt x="54528" y="23414"/>
                  <a:pt x="54758" y="23581"/>
                </a:cubicBezTo>
                <a:close/>
                <a:moveTo>
                  <a:pt x="53210" y="22410"/>
                </a:moveTo>
                <a:cubicBezTo>
                  <a:pt x="53272" y="22410"/>
                  <a:pt x="53335" y="22326"/>
                  <a:pt x="53356" y="22242"/>
                </a:cubicBezTo>
                <a:cubicBezTo>
                  <a:pt x="53377" y="22138"/>
                  <a:pt x="53293" y="22096"/>
                  <a:pt x="53210" y="22117"/>
                </a:cubicBezTo>
                <a:close/>
                <a:moveTo>
                  <a:pt x="53210" y="2323"/>
                </a:moveTo>
                <a:lnTo>
                  <a:pt x="53210" y="1779"/>
                </a:lnTo>
                <a:lnTo>
                  <a:pt x="53252" y="1779"/>
                </a:lnTo>
                <a:cubicBezTo>
                  <a:pt x="53482" y="1591"/>
                  <a:pt x="54423" y="1632"/>
                  <a:pt x="54088" y="1695"/>
                </a:cubicBezTo>
                <a:cubicBezTo>
                  <a:pt x="53775" y="1779"/>
                  <a:pt x="53712" y="2365"/>
                  <a:pt x="53356" y="2365"/>
                </a:cubicBezTo>
                <a:cubicBezTo>
                  <a:pt x="53293" y="2365"/>
                  <a:pt x="53252" y="2344"/>
                  <a:pt x="53210" y="2323"/>
                </a:cubicBezTo>
                <a:close/>
                <a:moveTo>
                  <a:pt x="53210" y="1779"/>
                </a:moveTo>
                <a:lnTo>
                  <a:pt x="53210" y="2323"/>
                </a:lnTo>
                <a:cubicBezTo>
                  <a:pt x="53000" y="2197"/>
                  <a:pt x="52980" y="1779"/>
                  <a:pt x="53210" y="1779"/>
                </a:cubicBezTo>
                <a:close/>
                <a:moveTo>
                  <a:pt x="53210" y="3892"/>
                </a:moveTo>
                <a:lnTo>
                  <a:pt x="53210" y="19899"/>
                </a:lnTo>
                <a:cubicBezTo>
                  <a:pt x="53189" y="19836"/>
                  <a:pt x="53147" y="19794"/>
                  <a:pt x="53084" y="19773"/>
                </a:cubicBezTo>
                <a:cubicBezTo>
                  <a:pt x="52728" y="19543"/>
                  <a:pt x="52352" y="19313"/>
                  <a:pt x="51850" y="19585"/>
                </a:cubicBezTo>
                <a:cubicBezTo>
                  <a:pt x="51347" y="19878"/>
                  <a:pt x="50783" y="20401"/>
                  <a:pt x="50615" y="20443"/>
                </a:cubicBezTo>
                <a:cubicBezTo>
                  <a:pt x="50594" y="20443"/>
                  <a:pt x="50573" y="20464"/>
                  <a:pt x="50552" y="20485"/>
                </a:cubicBezTo>
                <a:lnTo>
                  <a:pt x="50552" y="5587"/>
                </a:lnTo>
                <a:cubicBezTo>
                  <a:pt x="50636" y="5692"/>
                  <a:pt x="50678" y="5838"/>
                  <a:pt x="50720" y="5943"/>
                </a:cubicBezTo>
                <a:cubicBezTo>
                  <a:pt x="50803" y="6152"/>
                  <a:pt x="51243" y="6550"/>
                  <a:pt x="51431" y="6822"/>
                </a:cubicBezTo>
                <a:cubicBezTo>
                  <a:pt x="51599" y="7094"/>
                  <a:pt x="51724" y="7177"/>
                  <a:pt x="51724" y="6926"/>
                </a:cubicBezTo>
                <a:cubicBezTo>
                  <a:pt x="51724" y="6675"/>
                  <a:pt x="51494" y="6361"/>
                  <a:pt x="51347" y="6257"/>
                </a:cubicBezTo>
                <a:cubicBezTo>
                  <a:pt x="51201" y="6152"/>
                  <a:pt x="51389" y="5566"/>
                  <a:pt x="51055" y="5420"/>
                </a:cubicBezTo>
                <a:cubicBezTo>
                  <a:pt x="50720" y="5273"/>
                  <a:pt x="50511" y="4855"/>
                  <a:pt x="50929" y="4813"/>
                </a:cubicBezTo>
                <a:cubicBezTo>
                  <a:pt x="51347" y="4750"/>
                  <a:pt x="51431" y="4708"/>
                  <a:pt x="51640" y="4499"/>
                </a:cubicBezTo>
                <a:cubicBezTo>
                  <a:pt x="51850" y="4311"/>
                  <a:pt x="52498" y="4060"/>
                  <a:pt x="53063" y="3913"/>
                </a:cubicBezTo>
                <a:cubicBezTo>
                  <a:pt x="53126" y="3913"/>
                  <a:pt x="53168" y="3892"/>
                  <a:pt x="53210" y="3892"/>
                </a:cubicBezTo>
                <a:close/>
                <a:moveTo>
                  <a:pt x="53210" y="22117"/>
                </a:moveTo>
                <a:lnTo>
                  <a:pt x="53210" y="22410"/>
                </a:lnTo>
                <a:cubicBezTo>
                  <a:pt x="53189" y="22410"/>
                  <a:pt x="53147" y="22389"/>
                  <a:pt x="53126" y="22368"/>
                </a:cubicBezTo>
                <a:cubicBezTo>
                  <a:pt x="53042" y="22242"/>
                  <a:pt x="53042" y="22159"/>
                  <a:pt x="53168" y="22138"/>
                </a:cubicBezTo>
                <a:close/>
                <a:moveTo>
                  <a:pt x="50552" y="22451"/>
                </a:moveTo>
                <a:lnTo>
                  <a:pt x="50552" y="21866"/>
                </a:lnTo>
                <a:cubicBezTo>
                  <a:pt x="50783" y="21887"/>
                  <a:pt x="50929" y="22347"/>
                  <a:pt x="50636" y="22451"/>
                </a:cubicBezTo>
                <a:cubicBezTo>
                  <a:pt x="50615" y="22451"/>
                  <a:pt x="50573" y="22472"/>
                  <a:pt x="50552" y="22451"/>
                </a:cubicBezTo>
                <a:close/>
                <a:moveTo>
                  <a:pt x="50552" y="5608"/>
                </a:moveTo>
                <a:lnTo>
                  <a:pt x="50552" y="20485"/>
                </a:lnTo>
                <a:cubicBezTo>
                  <a:pt x="50469" y="20652"/>
                  <a:pt x="50531" y="21091"/>
                  <a:pt x="50448" y="21384"/>
                </a:cubicBezTo>
                <a:cubicBezTo>
                  <a:pt x="50322" y="21740"/>
                  <a:pt x="50155" y="22033"/>
                  <a:pt x="49904" y="21991"/>
                </a:cubicBezTo>
                <a:cubicBezTo>
                  <a:pt x="49757" y="21970"/>
                  <a:pt x="49548" y="21615"/>
                  <a:pt x="49339" y="21238"/>
                </a:cubicBezTo>
                <a:lnTo>
                  <a:pt x="49339" y="7031"/>
                </a:lnTo>
                <a:cubicBezTo>
                  <a:pt x="49339" y="7010"/>
                  <a:pt x="49381" y="7010"/>
                  <a:pt x="49402" y="7010"/>
                </a:cubicBezTo>
                <a:cubicBezTo>
                  <a:pt x="49653" y="7010"/>
                  <a:pt x="49904" y="7428"/>
                  <a:pt x="50259" y="7428"/>
                </a:cubicBezTo>
                <a:cubicBezTo>
                  <a:pt x="50615" y="7428"/>
                  <a:pt x="50301" y="6905"/>
                  <a:pt x="49904" y="6738"/>
                </a:cubicBezTo>
                <a:cubicBezTo>
                  <a:pt x="49715" y="6633"/>
                  <a:pt x="49485" y="6633"/>
                  <a:pt x="49318" y="6612"/>
                </a:cubicBezTo>
                <a:lnTo>
                  <a:pt x="49318" y="5357"/>
                </a:lnTo>
                <a:cubicBezTo>
                  <a:pt x="49527" y="5336"/>
                  <a:pt x="49046" y="6131"/>
                  <a:pt x="49695" y="5838"/>
                </a:cubicBezTo>
                <a:cubicBezTo>
                  <a:pt x="50385" y="5524"/>
                  <a:pt x="49820" y="5566"/>
                  <a:pt x="50176" y="5482"/>
                </a:cubicBezTo>
                <a:cubicBezTo>
                  <a:pt x="50364" y="5461"/>
                  <a:pt x="50469" y="5503"/>
                  <a:pt x="50552" y="5608"/>
                </a:cubicBezTo>
                <a:close/>
                <a:moveTo>
                  <a:pt x="50552" y="21866"/>
                </a:moveTo>
                <a:cubicBezTo>
                  <a:pt x="50531" y="21866"/>
                  <a:pt x="50511" y="21866"/>
                  <a:pt x="50490" y="21866"/>
                </a:cubicBezTo>
                <a:cubicBezTo>
                  <a:pt x="50197" y="21824"/>
                  <a:pt x="50301" y="22431"/>
                  <a:pt x="50552" y="22451"/>
                </a:cubicBezTo>
                <a:close/>
                <a:moveTo>
                  <a:pt x="49339" y="23644"/>
                </a:moveTo>
                <a:lnTo>
                  <a:pt x="49339" y="23393"/>
                </a:lnTo>
                <a:lnTo>
                  <a:pt x="49339" y="23393"/>
                </a:lnTo>
                <a:cubicBezTo>
                  <a:pt x="49443" y="23330"/>
                  <a:pt x="49548" y="23372"/>
                  <a:pt x="49527" y="23498"/>
                </a:cubicBezTo>
                <a:cubicBezTo>
                  <a:pt x="49506" y="23602"/>
                  <a:pt x="49423" y="23707"/>
                  <a:pt x="49339" y="23644"/>
                </a:cubicBezTo>
                <a:close/>
                <a:moveTo>
                  <a:pt x="49339" y="23142"/>
                </a:moveTo>
                <a:lnTo>
                  <a:pt x="49339" y="22954"/>
                </a:lnTo>
                <a:cubicBezTo>
                  <a:pt x="49360" y="22975"/>
                  <a:pt x="49360" y="23016"/>
                  <a:pt x="49360" y="23058"/>
                </a:cubicBezTo>
                <a:cubicBezTo>
                  <a:pt x="49360" y="23079"/>
                  <a:pt x="49339" y="23121"/>
                  <a:pt x="49339" y="23142"/>
                </a:cubicBezTo>
                <a:close/>
                <a:moveTo>
                  <a:pt x="49339" y="22807"/>
                </a:moveTo>
                <a:lnTo>
                  <a:pt x="49339" y="22514"/>
                </a:lnTo>
                <a:cubicBezTo>
                  <a:pt x="49423" y="22472"/>
                  <a:pt x="49485" y="22535"/>
                  <a:pt x="49464" y="22619"/>
                </a:cubicBezTo>
                <a:cubicBezTo>
                  <a:pt x="49464" y="22703"/>
                  <a:pt x="49402" y="22807"/>
                  <a:pt x="49339" y="22807"/>
                </a:cubicBezTo>
                <a:close/>
                <a:moveTo>
                  <a:pt x="49339" y="5336"/>
                </a:moveTo>
                <a:lnTo>
                  <a:pt x="49339" y="6612"/>
                </a:lnTo>
                <a:cubicBezTo>
                  <a:pt x="49276" y="6612"/>
                  <a:pt x="49234" y="6591"/>
                  <a:pt x="49213" y="6591"/>
                </a:cubicBezTo>
                <a:lnTo>
                  <a:pt x="49213" y="5399"/>
                </a:lnTo>
                <a:cubicBezTo>
                  <a:pt x="49213" y="5399"/>
                  <a:pt x="49234" y="5399"/>
                  <a:pt x="49234" y="5378"/>
                </a:cubicBezTo>
                <a:cubicBezTo>
                  <a:pt x="49276" y="5357"/>
                  <a:pt x="49318" y="5357"/>
                  <a:pt x="49339" y="5336"/>
                </a:cubicBezTo>
                <a:close/>
                <a:moveTo>
                  <a:pt x="49339" y="7031"/>
                </a:moveTo>
                <a:lnTo>
                  <a:pt x="49339" y="21238"/>
                </a:lnTo>
                <a:cubicBezTo>
                  <a:pt x="49297" y="21175"/>
                  <a:pt x="49255" y="21112"/>
                  <a:pt x="49213" y="21029"/>
                </a:cubicBezTo>
                <a:lnTo>
                  <a:pt x="49213" y="7345"/>
                </a:lnTo>
                <a:cubicBezTo>
                  <a:pt x="49276" y="7219"/>
                  <a:pt x="49255" y="7073"/>
                  <a:pt x="49339" y="7031"/>
                </a:cubicBezTo>
                <a:close/>
                <a:moveTo>
                  <a:pt x="49339" y="22514"/>
                </a:moveTo>
                <a:lnTo>
                  <a:pt x="49339" y="22807"/>
                </a:lnTo>
                <a:cubicBezTo>
                  <a:pt x="49318" y="22807"/>
                  <a:pt x="49276" y="22786"/>
                  <a:pt x="49255" y="22744"/>
                </a:cubicBezTo>
                <a:cubicBezTo>
                  <a:pt x="49234" y="22723"/>
                  <a:pt x="49213" y="22703"/>
                  <a:pt x="49213" y="22682"/>
                </a:cubicBezTo>
                <a:lnTo>
                  <a:pt x="49213" y="22577"/>
                </a:lnTo>
                <a:cubicBezTo>
                  <a:pt x="49213" y="22556"/>
                  <a:pt x="49255" y="22535"/>
                  <a:pt x="49297" y="22514"/>
                </a:cubicBezTo>
                <a:cubicBezTo>
                  <a:pt x="49297" y="22514"/>
                  <a:pt x="49318" y="22514"/>
                  <a:pt x="49339" y="22514"/>
                </a:cubicBezTo>
                <a:close/>
                <a:moveTo>
                  <a:pt x="49339" y="22954"/>
                </a:moveTo>
                <a:lnTo>
                  <a:pt x="49339" y="23142"/>
                </a:lnTo>
                <a:cubicBezTo>
                  <a:pt x="49297" y="23205"/>
                  <a:pt x="49255" y="23247"/>
                  <a:pt x="49213" y="23226"/>
                </a:cubicBezTo>
                <a:lnTo>
                  <a:pt x="49213" y="22954"/>
                </a:lnTo>
                <a:cubicBezTo>
                  <a:pt x="49255" y="22912"/>
                  <a:pt x="49297" y="22933"/>
                  <a:pt x="49339" y="22954"/>
                </a:cubicBezTo>
                <a:close/>
                <a:moveTo>
                  <a:pt x="49339" y="23393"/>
                </a:moveTo>
                <a:lnTo>
                  <a:pt x="49339" y="23644"/>
                </a:lnTo>
                <a:cubicBezTo>
                  <a:pt x="49318" y="23644"/>
                  <a:pt x="49318" y="23623"/>
                  <a:pt x="49297" y="23623"/>
                </a:cubicBezTo>
                <a:cubicBezTo>
                  <a:pt x="49213" y="23498"/>
                  <a:pt x="49213" y="23435"/>
                  <a:pt x="49339" y="23393"/>
                </a:cubicBezTo>
                <a:close/>
                <a:moveTo>
                  <a:pt x="49213" y="22410"/>
                </a:moveTo>
                <a:lnTo>
                  <a:pt x="49213" y="22263"/>
                </a:lnTo>
                <a:cubicBezTo>
                  <a:pt x="49213" y="22284"/>
                  <a:pt x="49234" y="22305"/>
                  <a:pt x="49213" y="22347"/>
                </a:cubicBezTo>
                <a:cubicBezTo>
                  <a:pt x="49213" y="22368"/>
                  <a:pt x="49213" y="22389"/>
                  <a:pt x="49213" y="22410"/>
                </a:cubicBezTo>
                <a:close/>
                <a:moveTo>
                  <a:pt x="49213" y="5399"/>
                </a:moveTo>
                <a:lnTo>
                  <a:pt x="49213" y="6591"/>
                </a:lnTo>
                <a:cubicBezTo>
                  <a:pt x="49109" y="6550"/>
                  <a:pt x="49088" y="6508"/>
                  <a:pt x="49130" y="6403"/>
                </a:cubicBezTo>
                <a:cubicBezTo>
                  <a:pt x="49192" y="6278"/>
                  <a:pt x="49130" y="6089"/>
                  <a:pt x="49088" y="5901"/>
                </a:cubicBezTo>
                <a:lnTo>
                  <a:pt x="49088" y="5545"/>
                </a:lnTo>
                <a:cubicBezTo>
                  <a:pt x="49109" y="5503"/>
                  <a:pt x="49151" y="5441"/>
                  <a:pt x="49213" y="5399"/>
                </a:cubicBezTo>
                <a:close/>
                <a:moveTo>
                  <a:pt x="49213" y="7345"/>
                </a:moveTo>
                <a:lnTo>
                  <a:pt x="49213" y="21029"/>
                </a:lnTo>
                <a:cubicBezTo>
                  <a:pt x="49171" y="20966"/>
                  <a:pt x="49130" y="20903"/>
                  <a:pt x="49088" y="20840"/>
                </a:cubicBezTo>
                <a:lnTo>
                  <a:pt x="49088" y="7491"/>
                </a:lnTo>
                <a:cubicBezTo>
                  <a:pt x="49130" y="7428"/>
                  <a:pt x="49171" y="7386"/>
                  <a:pt x="49213" y="7345"/>
                </a:cubicBezTo>
                <a:close/>
                <a:moveTo>
                  <a:pt x="49213" y="22263"/>
                </a:moveTo>
                <a:lnTo>
                  <a:pt x="49213" y="22410"/>
                </a:lnTo>
                <a:cubicBezTo>
                  <a:pt x="49171" y="22472"/>
                  <a:pt x="49130" y="22535"/>
                  <a:pt x="49088" y="22535"/>
                </a:cubicBezTo>
                <a:lnTo>
                  <a:pt x="49088" y="22221"/>
                </a:lnTo>
                <a:cubicBezTo>
                  <a:pt x="49130" y="22221"/>
                  <a:pt x="49192" y="22221"/>
                  <a:pt x="49213" y="22263"/>
                </a:cubicBezTo>
                <a:close/>
                <a:moveTo>
                  <a:pt x="49213" y="22577"/>
                </a:moveTo>
                <a:lnTo>
                  <a:pt x="49213" y="22682"/>
                </a:lnTo>
                <a:cubicBezTo>
                  <a:pt x="49192" y="22640"/>
                  <a:pt x="49192" y="22598"/>
                  <a:pt x="49213" y="22577"/>
                </a:cubicBezTo>
                <a:close/>
                <a:moveTo>
                  <a:pt x="49213" y="22933"/>
                </a:moveTo>
                <a:lnTo>
                  <a:pt x="49213" y="23226"/>
                </a:lnTo>
                <a:cubicBezTo>
                  <a:pt x="49192" y="23226"/>
                  <a:pt x="49171" y="23205"/>
                  <a:pt x="49151" y="23184"/>
                </a:cubicBezTo>
                <a:cubicBezTo>
                  <a:pt x="49109" y="23142"/>
                  <a:pt x="49088" y="23121"/>
                  <a:pt x="49088" y="23079"/>
                </a:cubicBezTo>
                <a:lnTo>
                  <a:pt x="49088" y="23016"/>
                </a:lnTo>
                <a:cubicBezTo>
                  <a:pt x="49088" y="22995"/>
                  <a:pt x="49130" y="22975"/>
                  <a:pt x="49171" y="22954"/>
                </a:cubicBezTo>
                <a:cubicBezTo>
                  <a:pt x="49192" y="22954"/>
                  <a:pt x="49192" y="22954"/>
                  <a:pt x="49213" y="22933"/>
                </a:cubicBezTo>
                <a:close/>
                <a:moveTo>
                  <a:pt x="49088" y="21489"/>
                </a:moveTo>
                <a:lnTo>
                  <a:pt x="49088" y="21259"/>
                </a:lnTo>
                <a:cubicBezTo>
                  <a:pt x="49130" y="21259"/>
                  <a:pt x="49151" y="21301"/>
                  <a:pt x="49130" y="21363"/>
                </a:cubicBezTo>
                <a:cubicBezTo>
                  <a:pt x="49130" y="21405"/>
                  <a:pt x="49109" y="21447"/>
                  <a:pt x="49088" y="21489"/>
                </a:cubicBezTo>
                <a:close/>
                <a:moveTo>
                  <a:pt x="49088" y="5545"/>
                </a:moveTo>
                <a:lnTo>
                  <a:pt x="49088" y="5901"/>
                </a:lnTo>
                <a:cubicBezTo>
                  <a:pt x="49046" y="5775"/>
                  <a:pt x="49025" y="5650"/>
                  <a:pt x="49088" y="5545"/>
                </a:cubicBezTo>
                <a:close/>
                <a:moveTo>
                  <a:pt x="49088" y="7491"/>
                </a:moveTo>
                <a:cubicBezTo>
                  <a:pt x="49046" y="7512"/>
                  <a:pt x="48983" y="7554"/>
                  <a:pt x="48920" y="7575"/>
                </a:cubicBezTo>
                <a:cubicBezTo>
                  <a:pt x="48418" y="7784"/>
                  <a:pt x="48251" y="7533"/>
                  <a:pt x="48502" y="7219"/>
                </a:cubicBezTo>
                <a:cubicBezTo>
                  <a:pt x="48753" y="6905"/>
                  <a:pt x="48879" y="6696"/>
                  <a:pt x="48774" y="6131"/>
                </a:cubicBezTo>
                <a:cubicBezTo>
                  <a:pt x="48669" y="5566"/>
                  <a:pt x="48774" y="5022"/>
                  <a:pt x="48418" y="5106"/>
                </a:cubicBezTo>
                <a:cubicBezTo>
                  <a:pt x="48062" y="5169"/>
                  <a:pt x="47832" y="6047"/>
                  <a:pt x="47832" y="6361"/>
                </a:cubicBezTo>
                <a:cubicBezTo>
                  <a:pt x="47832" y="6696"/>
                  <a:pt x="48062" y="6801"/>
                  <a:pt x="47644" y="6801"/>
                </a:cubicBezTo>
                <a:cubicBezTo>
                  <a:pt x="47226" y="6801"/>
                  <a:pt x="47079" y="6361"/>
                  <a:pt x="46765" y="6361"/>
                </a:cubicBezTo>
                <a:cubicBezTo>
                  <a:pt x="46451" y="6361"/>
                  <a:pt x="46682" y="6717"/>
                  <a:pt x="46368" y="6717"/>
                </a:cubicBezTo>
                <a:cubicBezTo>
                  <a:pt x="46138" y="6717"/>
                  <a:pt x="45782" y="6801"/>
                  <a:pt x="45426" y="6905"/>
                </a:cubicBezTo>
                <a:lnTo>
                  <a:pt x="45426" y="14563"/>
                </a:lnTo>
                <a:cubicBezTo>
                  <a:pt x="46410" y="14814"/>
                  <a:pt x="46075" y="15358"/>
                  <a:pt x="45426" y="15568"/>
                </a:cubicBezTo>
                <a:lnTo>
                  <a:pt x="45426" y="18246"/>
                </a:lnTo>
                <a:cubicBezTo>
                  <a:pt x="45510" y="18246"/>
                  <a:pt x="45614" y="18288"/>
                  <a:pt x="45698" y="18350"/>
                </a:cubicBezTo>
                <a:cubicBezTo>
                  <a:pt x="46096" y="18643"/>
                  <a:pt x="45991" y="18350"/>
                  <a:pt x="46619" y="18350"/>
                </a:cubicBezTo>
                <a:cubicBezTo>
                  <a:pt x="47246" y="18350"/>
                  <a:pt x="47226" y="18288"/>
                  <a:pt x="47707" y="18706"/>
                </a:cubicBezTo>
                <a:cubicBezTo>
                  <a:pt x="48209" y="19125"/>
                  <a:pt x="48481" y="19271"/>
                  <a:pt x="48816" y="19271"/>
                </a:cubicBezTo>
                <a:cubicBezTo>
                  <a:pt x="49130" y="19271"/>
                  <a:pt x="48669" y="20338"/>
                  <a:pt x="48983" y="20715"/>
                </a:cubicBezTo>
                <a:cubicBezTo>
                  <a:pt x="49025" y="20757"/>
                  <a:pt x="49046" y="20799"/>
                  <a:pt x="49088" y="20840"/>
                </a:cubicBezTo>
                <a:lnTo>
                  <a:pt x="49088" y="7491"/>
                </a:lnTo>
                <a:close/>
                <a:moveTo>
                  <a:pt x="49088" y="21259"/>
                </a:moveTo>
                <a:lnTo>
                  <a:pt x="49088" y="21489"/>
                </a:lnTo>
                <a:cubicBezTo>
                  <a:pt x="49046" y="21552"/>
                  <a:pt x="48983" y="21573"/>
                  <a:pt x="48920" y="21489"/>
                </a:cubicBezTo>
                <a:cubicBezTo>
                  <a:pt x="48816" y="21384"/>
                  <a:pt x="48816" y="21301"/>
                  <a:pt x="48941" y="21259"/>
                </a:cubicBezTo>
                <a:cubicBezTo>
                  <a:pt x="49004" y="21238"/>
                  <a:pt x="49046" y="21238"/>
                  <a:pt x="49088" y="21259"/>
                </a:cubicBezTo>
                <a:close/>
                <a:moveTo>
                  <a:pt x="49088" y="22221"/>
                </a:moveTo>
                <a:lnTo>
                  <a:pt x="49088" y="22535"/>
                </a:lnTo>
                <a:cubicBezTo>
                  <a:pt x="49067" y="22535"/>
                  <a:pt x="49025" y="22514"/>
                  <a:pt x="49004" y="22472"/>
                </a:cubicBezTo>
                <a:cubicBezTo>
                  <a:pt x="48899" y="22368"/>
                  <a:pt x="48920" y="22284"/>
                  <a:pt x="49046" y="22242"/>
                </a:cubicBezTo>
                <a:cubicBezTo>
                  <a:pt x="49046" y="22242"/>
                  <a:pt x="49067" y="22242"/>
                  <a:pt x="49088" y="22221"/>
                </a:cubicBezTo>
                <a:close/>
                <a:moveTo>
                  <a:pt x="49088" y="23016"/>
                </a:moveTo>
                <a:lnTo>
                  <a:pt x="49088" y="23079"/>
                </a:lnTo>
                <a:cubicBezTo>
                  <a:pt x="49067" y="23058"/>
                  <a:pt x="49067" y="23037"/>
                  <a:pt x="49088" y="23016"/>
                </a:cubicBezTo>
                <a:close/>
                <a:moveTo>
                  <a:pt x="45426" y="24962"/>
                </a:moveTo>
                <a:lnTo>
                  <a:pt x="45426" y="24669"/>
                </a:lnTo>
                <a:cubicBezTo>
                  <a:pt x="45531" y="24648"/>
                  <a:pt x="45594" y="24690"/>
                  <a:pt x="45573" y="24795"/>
                </a:cubicBezTo>
                <a:cubicBezTo>
                  <a:pt x="45552" y="24879"/>
                  <a:pt x="45510" y="24962"/>
                  <a:pt x="45426" y="24962"/>
                </a:cubicBezTo>
                <a:close/>
                <a:moveTo>
                  <a:pt x="45426" y="20192"/>
                </a:moveTo>
                <a:lnTo>
                  <a:pt x="45426" y="18497"/>
                </a:lnTo>
                <a:cubicBezTo>
                  <a:pt x="45677" y="18497"/>
                  <a:pt x="45907" y="18602"/>
                  <a:pt x="46054" y="18769"/>
                </a:cubicBezTo>
                <a:cubicBezTo>
                  <a:pt x="46263" y="19020"/>
                  <a:pt x="45552" y="19878"/>
                  <a:pt x="45447" y="20150"/>
                </a:cubicBezTo>
                <a:cubicBezTo>
                  <a:pt x="45447" y="20171"/>
                  <a:pt x="45447" y="20192"/>
                  <a:pt x="45426" y="20192"/>
                </a:cubicBezTo>
                <a:close/>
                <a:moveTo>
                  <a:pt x="45426" y="6131"/>
                </a:moveTo>
                <a:lnTo>
                  <a:pt x="45426" y="4583"/>
                </a:lnTo>
                <a:cubicBezTo>
                  <a:pt x="45782" y="4332"/>
                  <a:pt x="45677" y="3641"/>
                  <a:pt x="46389" y="3641"/>
                </a:cubicBezTo>
                <a:cubicBezTo>
                  <a:pt x="47184" y="3641"/>
                  <a:pt x="46702" y="3202"/>
                  <a:pt x="47623" y="3453"/>
                </a:cubicBezTo>
                <a:cubicBezTo>
                  <a:pt x="48146" y="3411"/>
                  <a:pt x="47707" y="4060"/>
                  <a:pt x="47267" y="4060"/>
                </a:cubicBezTo>
                <a:cubicBezTo>
                  <a:pt x="46828" y="4060"/>
                  <a:pt x="45782" y="4938"/>
                  <a:pt x="45677" y="5378"/>
                </a:cubicBezTo>
                <a:cubicBezTo>
                  <a:pt x="45594" y="5671"/>
                  <a:pt x="45573" y="6068"/>
                  <a:pt x="45426" y="6131"/>
                </a:cubicBezTo>
                <a:close/>
                <a:moveTo>
                  <a:pt x="45426" y="4583"/>
                </a:moveTo>
                <a:lnTo>
                  <a:pt x="45426" y="6131"/>
                </a:lnTo>
                <a:cubicBezTo>
                  <a:pt x="45384" y="6152"/>
                  <a:pt x="45301" y="6131"/>
                  <a:pt x="45196" y="6047"/>
                </a:cubicBezTo>
                <a:lnTo>
                  <a:pt x="45196" y="4666"/>
                </a:lnTo>
                <a:cubicBezTo>
                  <a:pt x="45217" y="4666"/>
                  <a:pt x="45259" y="4666"/>
                  <a:pt x="45280" y="4645"/>
                </a:cubicBezTo>
                <a:cubicBezTo>
                  <a:pt x="45342" y="4645"/>
                  <a:pt x="45384" y="4604"/>
                  <a:pt x="45426" y="4583"/>
                </a:cubicBezTo>
                <a:close/>
                <a:moveTo>
                  <a:pt x="45426" y="6926"/>
                </a:moveTo>
                <a:lnTo>
                  <a:pt x="45426" y="14563"/>
                </a:lnTo>
                <a:lnTo>
                  <a:pt x="45426" y="14563"/>
                </a:lnTo>
                <a:cubicBezTo>
                  <a:pt x="45342" y="14521"/>
                  <a:pt x="45259" y="14500"/>
                  <a:pt x="45196" y="14480"/>
                </a:cubicBezTo>
                <a:lnTo>
                  <a:pt x="45196" y="6989"/>
                </a:lnTo>
                <a:cubicBezTo>
                  <a:pt x="45280" y="6968"/>
                  <a:pt x="45363" y="6947"/>
                  <a:pt x="45426" y="6926"/>
                </a:cubicBezTo>
                <a:close/>
                <a:moveTo>
                  <a:pt x="45426" y="15568"/>
                </a:moveTo>
                <a:lnTo>
                  <a:pt x="45426" y="18246"/>
                </a:lnTo>
                <a:cubicBezTo>
                  <a:pt x="45363" y="18225"/>
                  <a:pt x="45280" y="18204"/>
                  <a:pt x="45196" y="18204"/>
                </a:cubicBezTo>
                <a:lnTo>
                  <a:pt x="45196" y="15630"/>
                </a:lnTo>
                <a:cubicBezTo>
                  <a:pt x="45280" y="15609"/>
                  <a:pt x="45363" y="15589"/>
                  <a:pt x="45426" y="15568"/>
                </a:cubicBezTo>
                <a:close/>
                <a:moveTo>
                  <a:pt x="45426" y="18497"/>
                </a:moveTo>
                <a:lnTo>
                  <a:pt x="45426" y="20192"/>
                </a:lnTo>
                <a:cubicBezTo>
                  <a:pt x="45384" y="20254"/>
                  <a:pt x="45301" y="20317"/>
                  <a:pt x="45196" y="20380"/>
                </a:cubicBezTo>
                <a:lnTo>
                  <a:pt x="45196" y="18518"/>
                </a:lnTo>
                <a:cubicBezTo>
                  <a:pt x="45280" y="18518"/>
                  <a:pt x="45363" y="18497"/>
                  <a:pt x="45426" y="18497"/>
                </a:cubicBezTo>
                <a:close/>
                <a:moveTo>
                  <a:pt x="45426" y="24669"/>
                </a:moveTo>
                <a:lnTo>
                  <a:pt x="45426" y="24962"/>
                </a:lnTo>
                <a:cubicBezTo>
                  <a:pt x="45405" y="24962"/>
                  <a:pt x="45384" y="24941"/>
                  <a:pt x="45363" y="24920"/>
                </a:cubicBezTo>
                <a:cubicBezTo>
                  <a:pt x="45259" y="24795"/>
                  <a:pt x="45259" y="24732"/>
                  <a:pt x="45384" y="24690"/>
                </a:cubicBezTo>
                <a:close/>
                <a:moveTo>
                  <a:pt x="45196" y="22640"/>
                </a:moveTo>
                <a:lnTo>
                  <a:pt x="45196" y="22347"/>
                </a:lnTo>
                <a:cubicBezTo>
                  <a:pt x="45301" y="22326"/>
                  <a:pt x="45363" y="22368"/>
                  <a:pt x="45342" y="22472"/>
                </a:cubicBezTo>
                <a:cubicBezTo>
                  <a:pt x="45321" y="22556"/>
                  <a:pt x="45280" y="22640"/>
                  <a:pt x="45196" y="22640"/>
                </a:cubicBezTo>
                <a:close/>
                <a:moveTo>
                  <a:pt x="45196" y="4666"/>
                </a:moveTo>
                <a:lnTo>
                  <a:pt x="45196" y="6047"/>
                </a:lnTo>
                <a:cubicBezTo>
                  <a:pt x="45196" y="6047"/>
                  <a:pt x="45175" y="6026"/>
                  <a:pt x="45154" y="6006"/>
                </a:cubicBezTo>
                <a:cubicBezTo>
                  <a:pt x="44736" y="5629"/>
                  <a:pt x="44715" y="4834"/>
                  <a:pt x="45196" y="4666"/>
                </a:cubicBezTo>
                <a:close/>
                <a:moveTo>
                  <a:pt x="45196" y="6989"/>
                </a:moveTo>
                <a:lnTo>
                  <a:pt x="45196" y="14480"/>
                </a:lnTo>
                <a:cubicBezTo>
                  <a:pt x="44526" y="14208"/>
                  <a:pt x="45091" y="13768"/>
                  <a:pt x="44798" y="13622"/>
                </a:cubicBezTo>
                <a:lnTo>
                  <a:pt x="44798" y="6822"/>
                </a:lnTo>
                <a:cubicBezTo>
                  <a:pt x="45133" y="6780"/>
                  <a:pt x="44631" y="7198"/>
                  <a:pt x="45070" y="7052"/>
                </a:cubicBezTo>
                <a:cubicBezTo>
                  <a:pt x="45112" y="7031"/>
                  <a:pt x="45154" y="7010"/>
                  <a:pt x="45196" y="6989"/>
                </a:cubicBezTo>
                <a:close/>
                <a:moveTo>
                  <a:pt x="45196" y="15630"/>
                </a:moveTo>
                <a:lnTo>
                  <a:pt x="45196" y="18204"/>
                </a:lnTo>
                <a:cubicBezTo>
                  <a:pt x="45049" y="18183"/>
                  <a:pt x="44924" y="18162"/>
                  <a:pt x="44798" y="18016"/>
                </a:cubicBezTo>
                <a:lnTo>
                  <a:pt x="44798" y="15651"/>
                </a:lnTo>
                <a:cubicBezTo>
                  <a:pt x="44924" y="15651"/>
                  <a:pt x="45070" y="15651"/>
                  <a:pt x="45196" y="15630"/>
                </a:cubicBezTo>
                <a:close/>
                <a:moveTo>
                  <a:pt x="45196" y="18518"/>
                </a:moveTo>
                <a:lnTo>
                  <a:pt x="45196" y="20380"/>
                </a:lnTo>
                <a:cubicBezTo>
                  <a:pt x="45091" y="20422"/>
                  <a:pt x="44945" y="20485"/>
                  <a:pt x="44798" y="20547"/>
                </a:cubicBezTo>
                <a:lnTo>
                  <a:pt x="44798" y="18539"/>
                </a:lnTo>
                <a:cubicBezTo>
                  <a:pt x="44882" y="18581"/>
                  <a:pt x="44966" y="18602"/>
                  <a:pt x="45070" y="18560"/>
                </a:cubicBezTo>
                <a:cubicBezTo>
                  <a:pt x="45112" y="18539"/>
                  <a:pt x="45154" y="18539"/>
                  <a:pt x="45196" y="18518"/>
                </a:cubicBezTo>
                <a:close/>
                <a:moveTo>
                  <a:pt x="45196" y="22347"/>
                </a:moveTo>
                <a:lnTo>
                  <a:pt x="45196" y="22640"/>
                </a:lnTo>
                <a:cubicBezTo>
                  <a:pt x="45175" y="22640"/>
                  <a:pt x="45154" y="22619"/>
                  <a:pt x="45133" y="22598"/>
                </a:cubicBezTo>
                <a:cubicBezTo>
                  <a:pt x="45029" y="22472"/>
                  <a:pt x="45049" y="22389"/>
                  <a:pt x="45175" y="22368"/>
                </a:cubicBezTo>
                <a:cubicBezTo>
                  <a:pt x="45175" y="22347"/>
                  <a:pt x="45196" y="22347"/>
                  <a:pt x="45196" y="22347"/>
                </a:cubicBezTo>
                <a:close/>
                <a:moveTo>
                  <a:pt x="44798" y="21573"/>
                </a:moveTo>
                <a:lnTo>
                  <a:pt x="44798" y="21280"/>
                </a:lnTo>
                <a:cubicBezTo>
                  <a:pt x="44882" y="21238"/>
                  <a:pt x="44945" y="21301"/>
                  <a:pt x="44924" y="21405"/>
                </a:cubicBezTo>
                <a:cubicBezTo>
                  <a:pt x="44924" y="21468"/>
                  <a:pt x="44861" y="21573"/>
                  <a:pt x="44798" y="21573"/>
                </a:cubicBezTo>
                <a:close/>
                <a:moveTo>
                  <a:pt x="44798" y="6822"/>
                </a:moveTo>
                <a:lnTo>
                  <a:pt x="44798" y="13622"/>
                </a:lnTo>
                <a:cubicBezTo>
                  <a:pt x="44673" y="13559"/>
                  <a:pt x="44443" y="13538"/>
                  <a:pt x="43941" y="13601"/>
                </a:cubicBezTo>
                <a:cubicBezTo>
                  <a:pt x="43857" y="13684"/>
                  <a:pt x="43752" y="13747"/>
                  <a:pt x="43689" y="13831"/>
                </a:cubicBezTo>
                <a:lnTo>
                  <a:pt x="43689" y="7366"/>
                </a:lnTo>
                <a:cubicBezTo>
                  <a:pt x="43961" y="7156"/>
                  <a:pt x="44275" y="6926"/>
                  <a:pt x="44715" y="6842"/>
                </a:cubicBezTo>
                <a:cubicBezTo>
                  <a:pt x="44736" y="6822"/>
                  <a:pt x="44777" y="6822"/>
                  <a:pt x="44798" y="6822"/>
                </a:cubicBezTo>
                <a:close/>
                <a:moveTo>
                  <a:pt x="44798" y="15651"/>
                </a:moveTo>
                <a:lnTo>
                  <a:pt x="44798" y="18016"/>
                </a:lnTo>
                <a:cubicBezTo>
                  <a:pt x="44757" y="17974"/>
                  <a:pt x="44715" y="17911"/>
                  <a:pt x="44673" y="17827"/>
                </a:cubicBezTo>
                <a:cubicBezTo>
                  <a:pt x="44422" y="17262"/>
                  <a:pt x="43961" y="17367"/>
                  <a:pt x="44192" y="17723"/>
                </a:cubicBezTo>
                <a:cubicBezTo>
                  <a:pt x="44338" y="17974"/>
                  <a:pt x="44547" y="18392"/>
                  <a:pt x="44798" y="18539"/>
                </a:cubicBezTo>
                <a:lnTo>
                  <a:pt x="44798" y="20547"/>
                </a:lnTo>
                <a:cubicBezTo>
                  <a:pt x="44526" y="20631"/>
                  <a:pt x="44233" y="20736"/>
                  <a:pt x="44087" y="20819"/>
                </a:cubicBezTo>
                <a:cubicBezTo>
                  <a:pt x="43961" y="20903"/>
                  <a:pt x="43836" y="21029"/>
                  <a:pt x="43689" y="21133"/>
                </a:cubicBezTo>
                <a:lnTo>
                  <a:pt x="43689" y="14605"/>
                </a:lnTo>
                <a:cubicBezTo>
                  <a:pt x="43731" y="14647"/>
                  <a:pt x="43773" y="14689"/>
                  <a:pt x="43836" y="14731"/>
                </a:cubicBezTo>
                <a:cubicBezTo>
                  <a:pt x="44317" y="15149"/>
                  <a:pt x="43585" y="15442"/>
                  <a:pt x="44610" y="15630"/>
                </a:cubicBezTo>
                <a:cubicBezTo>
                  <a:pt x="44673" y="15630"/>
                  <a:pt x="44736" y="15651"/>
                  <a:pt x="44798" y="15651"/>
                </a:cubicBezTo>
                <a:close/>
                <a:moveTo>
                  <a:pt x="44798" y="21280"/>
                </a:moveTo>
                <a:lnTo>
                  <a:pt x="44798" y="21573"/>
                </a:lnTo>
                <a:cubicBezTo>
                  <a:pt x="44777" y="21573"/>
                  <a:pt x="44736" y="21552"/>
                  <a:pt x="44715" y="21531"/>
                </a:cubicBezTo>
                <a:cubicBezTo>
                  <a:pt x="44610" y="21405"/>
                  <a:pt x="44631" y="21322"/>
                  <a:pt x="44757" y="21280"/>
                </a:cubicBezTo>
                <a:cubicBezTo>
                  <a:pt x="44777" y="21280"/>
                  <a:pt x="44777" y="21280"/>
                  <a:pt x="44798" y="21280"/>
                </a:cubicBezTo>
                <a:close/>
                <a:moveTo>
                  <a:pt x="43689" y="29293"/>
                </a:moveTo>
                <a:lnTo>
                  <a:pt x="43689" y="26783"/>
                </a:lnTo>
                <a:cubicBezTo>
                  <a:pt x="43857" y="26573"/>
                  <a:pt x="44024" y="26406"/>
                  <a:pt x="44150" y="26406"/>
                </a:cubicBezTo>
                <a:cubicBezTo>
                  <a:pt x="44568" y="26364"/>
                  <a:pt x="44568" y="26866"/>
                  <a:pt x="44296" y="27097"/>
                </a:cubicBezTo>
                <a:cubicBezTo>
                  <a:pt x="44024" y="27327"/>
                  <a:pt x="44568" y="28477"/>
                  <a:pt x="44275" y="28582"/>
                </a:cubicBezTo>
                <a:cubicBezTo>
                  <a:pt x="44066" y="28666"/>
                  <a:pt x="43899" y="29042"/>
                  <a:pt x="43689" y="29293"/>
                </a:cubicBezTo>
                <a:close/>
                <a:moveTo>
                  <a:pt x="43689" y="23016"/>
                </a:moveTo>
                <a:cubicBezTo>
                  <a:pt x="43961" y="22661"/>
                  <a:pt x="44213" y="22263"/>
                  <a:pt x="44359" y="21928"/>
                </a:cubicBezTo>
                <a:cubicBezTo>
                  <a:pt x="44652" y="21259"/>
                  <a:pt x="44213" y="21280"/>
                  <a:pt x="43836" y="21426"/>
                </a:cubicBezTo>
                <a:cubicBezTo>
                  <a:pt x="43794" y="21447"/>
                  <a:pt x="43731" y="21447"/>
                  <a:pt x="43689" y="21468"/>
                </a:cubicBezTo>
                <a:close/>
                <a:moveTo>
                  <a:pt x="43689" y="7366"/>
                </a:moveTo>
                <a:lnTo>
                  <a:pt x="43689" y="13831"/>
                </a:lnTo>
                <a:cubicBezTo>
                  <a:pt x="43480" y="14082"/>
                  <a:pt x="43459" y="14312"/>
                  <a:pt x="43689" y="14605"/>
                </a:cubicBezTo>
                <a:lnTo>
                  <a:pt x="43689" y="21133"/>
                </a:lnTo>
                <a:cubicBezTo>
                  <a:pt x="43480" y="21280"/>
                  <a:pt x="43250" y="21322"/>
                  <a:pt x="43062" y="20861"/>
                </a:cubicBezTo>
                <a:cubicBezTo>
                  <a:pt x="43041" y="20819"/>
                  <a:pt x="43020" y="20778"/>
                  <a:pt x="42999" y="20736"/>
                </a:cubicBezTo>
                <a:lnTo>
                  <a:pt x="42999" y="7638"/>
                </a:lnTo>
                <a:cubicBezTo>
                  <a:pt x="43355" y="7638"/>
                  <a:pt x="42832" y="6801"/>
                  <a:pt x="43229" y="6801"/>
                </a:cubicBezTo>
                <a:cubicBezTo>
                  <a:pt x="43627" y="6801"/>
                  <a:pt x="43292" y="7721"/>
                  <a:pt x="43585" y="7470"/>
                </a:cubicBezTo>
                <a:cubicBezTo>
                  <a:pt x="43627" y="7428"/>
                  <a:pt x="43648" y="7407"/>
                  <a:pt x="43689" y="7366"/>
                </a:cubicBezTo>
                <a:close/>
                <a:moveTo>
                  <a:pt x="43689" y="21468"/>
                </a:moveTo>
                <a:cubicBezTo>
                  <a:pt x="43480" y="21510"/>
                  <a:pt x="43229" y="21447"/>
                  <a:pt x="42999" y="21301"/>
                </a:cubicBezTo>
                <a:lnTo>
                  <a:pt x="42999" y="23812"/>
                </a:lnTo>
                <a:cubicBezTo>
                  <a:pt x="43187" y="23623"/>
                  <a:pt x="43459" y="23351"/>
                  <a:pt x="43689" y="23016"/>
                </a:cubicBezTo>
                <a:close/>
                <a:moveTo>
                  <a:pt x="43689" y="26783"/>
                </a:moveTo>
                <a:lnTo>
                  <a:pt x="43689" y="29293"/>
                </a:lnTo>
                <a:cubicBezTo>
                  <a:pt x="43606" y="29398"/>
                  <a:pt x="43522" y="29482"/>
                  <a:pt x="43397" y="29503"/>
                </a:cubicBezTo>
                <a:cubicBezTo>
                  <a:pt x="43041" y="29565"/>
                  <a:pt x="43208" y="28729"/>
                  <a:pt x="42999" y="28498"/>
                </a:cubicBezTo>
                <a:lnTo>
                  <a:pt x="42999" y="28498"/>
                </a:lnTo>
                <a:lnTo>
                  <a:pt x="42999" y="27724"/>
                </a:lnTo>
                <a:cubicBezTo>
                  <a:pt x="43041" y="27578"/>
                  <a:pt x="43104" y="27473"/>
                  <a:pt x="43187" y="27410"/>
                </a:cubicBezTo>
                <a:cubicBezTo>
                  <a:pt x="43292" y="27327"/>
                  <a:pt x="43501" y="27034"/>
                  <a:pt x="43689" y="26783"/>
                </a:cubicBezTo>
                <a:close/>
                <a:moveTo>
                  <a:pt x="42999" y="26532"/>
                </a:moveTo>
                <a:lnTo>
                  <a:pt x="42999" y="26239"/>
                </a:lnTo>
                <a:cubicBezTo>
                  <a:pt x="43083" y="26218"/>
                  <a:pt x="43145" y="26260"/>
                  <a:pt x="43125" y="26364"/>
                </a:cubicBezTo>
                <a:cubicBezTo>
                  <a:pt x="43125" y="26448"/>
                  <a:pt x="43062" y="26552"/>
                  <a:pt x="42999" y="26532"/>
                </a:cubicBezTo>
                <a:close/>
                <a:moveTo>
                  <a:pt x="42999" y="7638"/>
                </a:moveTo>
                <a:lnTo>
                  <a:pt x="42999" y="20736"/>
                </a:lnTo>
                <a:cubicBezTo>
                  <a:pt x="42643" y="20024"/>
                  <a:pt x="42016" y="19271"/>
                  <a:pt x="41785" y="18643"/>
                </a:cubicBezTo>
                <a:cubicBezTo>
                  <a:pt x="41534" y="17974"/>
                  <a:pt x="41283" y="17534"/>
                  <a:pt x="41032" y="17576"/>
                </a:cubicBezTo>
                <a:cubicBezTo>
                  <a:pt x="40781" y="17618"/>
                  <a:pt x="41367" y="18894"/>
                  <a:pt x="41597" y="19355"/>
                </a:cubicBezTo>
                <a:cubicBezTo>
                  <a:pt x="41848" y="19815"/>
                  <a:pt x="42141" y="20547"/>
                  <a:pt x="42560" y="20966"/>
                </a:cubicBezTo>
                <a:cubicBezTo>
                  <a:pt x="42706" y="21112"/>
                  <a:pt x="42853" y="21217"/>
                  <a:pt x="42999" y="21301"/>
                </a:cubicBezTo>
                <a:lnTo>
                  <a:pt x="42999" y="23791"/>
                </a:lnTo>
                <a:cubicBezTo>
                  <a:pt x="42957" y="23832"/>
                  <a:pt x="42936" y="23853"/>
                  <a:pt x="42915" y="23874"/>
                </a:cubicBezTo>
                <a:cubicBezTo>
                  <a:pt x="42476" y="24188"/>
                  <a:pt x="42371" y="24920"/>
                  <a:pt x="42141" y="25025"/>
                </a:cubicBezTo>
                <a:cubicBezTo>
                  <a:pt x="41890" y="25130"/>
                  <a:pt x="42204" y="25318"/>
                  <a:pt x="42350" y="25590"/>
                </a:cubicBezTo>
                <a:cubicBezTo>
                  <a:pt x="42476" y="25883"/>
                  <a:pt x="42518" y="26804"/>
                  <a:pt x="42350" y="27159"/>
                </a:cubicBezTo>
                <a:cubicBezTo>
                  <a:pt x="42162" y="27515"/>
                  <a:pt x="41848" y="27933"/>
                  <a:pt x="41576" y="27975"/>
                </a:cubicBezTo>
                <a:cubicBezTo>
                  <a:pt x="41283" y="27996"/>
                  <a:pt x="41241" y="28498"/>
                  <a:pt x="41451" y="28645"/>
                </a:cubicBezTo>
                <a:cubicBezTo>
                  <a:pt x="41681" y="28791"/>
                  <a:pt x="41388" y="29105"/>
                  <a:pt x="40969" y="29126"/>
                </a:cubicBezTo>
                <a:cubicBezTo>
                  <a:pt x="40551" y="29168"/>
                  <a:pt x="40990" y="30444"/>
                  <a:pt x="40614" y="30465"/>
                </a:cubicBezTo>
                <a:cubicBezTo>
                  <a:pt x="40216" y="30507"/>
                  <a:pt x="39756" y="31009"/>
                  <a:pt x="39191" y="31072"/>
                </a:cubicBezTo>
                <a:cubicBezTo>
                  <a:pt x="38689" y="31135"/>
                  <a:pt x="38082" y="31344"/>
                  <a:pt x="37789" y="31030"/>
                </a:cubicBezTo>
                <a:lnTo>
                  <a:pt x="37789" y="17074"/>
                </a:lnTo>
                <a:cubicBezTo>
                  <a:pt x="38040" y="17179"/>
                  <a:pt x="38249" y="17221"/>
                  <a:pt x="38354" y="17011"/>
                </a:cubicBezTo>
                <a:cubicBezTo>
                  <a:pt x="38479" y="16697"/>
                  <a:pt x="38940" y="16802"/>
                  <a:pt x="39337" y="16865"/>
                </a:cubicBezTo>
                <a:cubicBezTo>
                  <a:pt x="39735" y="16949"/>
                  <a:pt x="40404" y="17074"/>
                  <a:pt x="40760" y="17053"/>
                </a:cubicBezTo>
                <a:cubicBezTo>
                  <a:pt x="41095" y="17011"/>
                  <a:pt x="41451" y="16697"/>
                  <a:pt x="41492" y="16384"/>
                </a:cubicBezTo>
                <a:cubicBezTo>
                  <a:pt x="41534" y="16049"/>
                  <a:pt x="41032" y="15986"/>
                  <a:pt x="40425" y="15986"/>
                </a:cubicBezTo>
                <a:cubicBezTo>
                  <a:pt x="39840" y="15986"/>
                  <a:pt x="39588" y="15881"/>
                  <a:pt x="39693" y="15526"/>
                </a:cubicBezTo>
                <a:cubicBezTo>
                  <a:pt x="39798" y="15170"/>
                  <a:pt x="39965" y="14856"/>
                  <a:pt x="40300" y="14710"/>
                </a:cubicBezTo>
                <a:cubicBezTo>
                  <a:pt x="40614" y="14563"/>
                  <a:pt x="40886" y="14500"/>
                  <a:pt x="41220" y="14500"/>
                </a:cubicBezTo>
                <a:cubicBezTo>
                  <a:pt x="41534" y="14500"/>
                  <a:pt x="41953" y="14752"/>
                  <a:pt x="42350" y="14710"/>
                </a:cubicBezTo>
                <a:cubicBezTo>
                  <a:pt x="42727" y="14668"/>
                  <a:pt x="42581" y="14312"/>
                  <a:pt x="42204" y="14103"/>
                </a:cubicBezTo>
                <a:cubicBezTo>
                  <a:pt x="41806" y="13894"/>
                  <a:pt x="41744" y="13580"/>
                  <a:pt x="41911" y="13412"/>
                </a:cubicBezTo>
                <a:cubicBezTo>
                  <a:pt x="42099" y="13224"/>
                  <a:pt x="41995" y="13057"/>
                  <a:pt x="41660" y="13224"/>
                </a:cubicBezTo>
                <a:cubicBezTo>
                  <a:pt x="41346" y="13412"/>
                  <a:pt x="40886" y="13852"/>
                  <a:pt x="40781" y="13580"/>
                </a:cubicBezTo>
                <a:cubicBezTo>
                  <a:pt x="40676" y="13287"/>
                  <a:pt x="39902" y="13538"/>
                  <a:pt x="39902" y="13977"/>
                </a:cubicBezTo>
                <a:cubicBezTo>
                  <a:pt x="39902" y="14396"/>
                  <a:pt x="40007" y="14459"/>
                  <a:pt x="39860" y="14752"/>
                </a:cubicBezTo>
                <a:cubicBezTo>
                  <a:pt x="39735" y="15024"/>
                  <a:pt x="39400" y="15233"/>
                  <a:pt x="39128" y="15212"/>
                </a:cubicBezTo>
                <a:cubicBezTo>
                  <a:pt x="38835" y="15170"/>
                  <a:pt x="39149" y="15693"/>
                  <a:pt x="38877" y="15840"/>
                </a:cubicBezTo>
                <a:cubicBezTo>
                  <a:pt x="38584" y="15986"/>
                  <a:pt x="38459" y="15630"/>
                  <a:pt x="38270" y="15275"/>
                </a:cubicBezTo>
                <a:cubicBezTo>
                  <a:pt x="38103" y="14919"/>
                  <a:pt x="37956" y="14710"/>
                  <a:pt x="37789" y="14500"/>
                </a:cubicBezTo>
                <a:lnTo>
                  <a:pt x="37789" y="11027"/>
                </a:lnTo>
                <a:cubicBezTo>
                  <a:pt x="38019" y="11111"/>
                  <a:pt x="38207" y="11215"/>
                  <a:pt x="38417" y="11027"/>
                </a:cubicBezTo>
                <a:cubicBezTo>
                  <a:pt x="38689" y="10797"/>
                  <a:pt x="38207" y="10358"/>
                  <a:pt x="38626" y="10358"/>
                </a:cubicBezTo>
                <a:cubicBezTo>
                  <a:pt x="39044" y="10358"/>
                  <a:pt x="39400" y="10399"/>
                  <a:pt x="39086" y="10086"/>
                </a:cubicBezTo>
                <a:cubicBezTo>
                  <a:pt x="38772" y="9772"/>
                  <a:pt x="39191" y="9939"/>
                  <a:pt x="39547" y="9772"/>
                </a:cubicBezTo>
                <a:cubicBezTo>
                  <a:pt x="39902" y="9583"/>
                  <a:pt x="39860" y="9311"/>
                  <a:pt x="39442" y="9374"/>
                </a:cubicBezTo>
                <a:cubicBezTo>
                  <a:pt x="39023" y="9437"/>
                  <a:pt x="38668" y="9688"/>
                  <a:pt x="38479" y="9270"/>
                </a:cubicBezTo>
                <a:cubicBezTo>
                  <a:pt x="38312" y="8851"/>
                  <a:pt x="38835" y="8349"/>
                  <a:pt x="39128" y="8035"/>
                </a:cubicBezTo>
                <a:cubicBezTo>
                  <a:pt x="39400" y="7700"/>
                  <a:pt x="38668" y="7575"/>
                  <a:pt x="38563" y="7951"/>
                </a:cubicBezTo>
                <a:cubicBezTo>
                  <a:pt x="38459" y="8349"/>
                  <a:pt x="38019" y="8516"/>
                  <a:pt x="37894" y="8914"/>
                </a:cubicBezTo>
                <a:cubicBezTo>
                  <a:pt x="37747" y="9311"/>
                  <a:pt x="38270" y="9646"/>
                  <a:pt x="37998" y="9939"/>
                </a:cubicBezTo>
                <a:cubicBezTo>
                  <a:pt x="37915" y="10023"/>
                  <a:pt x="37852" y="10107"/>
                  <a:pt x="37789" y="10190"/>
                </a:cubicBezTo>
                <a:lnTo>
                  <a:pt x="37789" y="6445"/>
                </a:lnTo>
                <a:cubicBezTo>
                  <a:pt x="37873" y="6382"/>
                  <a:pt x="37956" y="6361"/>
                  <a:pt x="38019" y="6340"/>
                </a:cubicBezTo>
                <a:cubicBezTo>
                  <a:pt x="38521" y="6236"/>
                  <a:pt x="39233" y="5587"/>
                  <a:pt x="39798" y="5838"/>
                </a:cubicBezTo>
                <a:cubicBezTo>
                  <a:pt x="40363" y="6089"/>
                  <a:pt x="40572" y="6026"/>
                  <a:pt x="40990" y="6340"/>
                </a:cubicBezTo>
                <a:cubicBezTo>
                  <a:pt x="41430" y="6654"/>
                  <a:pt x="41388" y="6822"/>
                  <a:pt x="41848" y="6905"/>
                </a:cubicBezTo>
                <a:cubicBezTo>
                  <a:pt x="42308" y="6968"/>
                  <a:pt x="42413" y="7575"/>
                  <a:pt x="41848" y="7575"/>
                </a:cubicBezTo>
                <a:cubicBezTo>
                  <a:pt x="41283" y="7575"/>
                  <a:pt x="40928" y="7261"/>
                  <a:pt x="40718" y="7428"/>
                </a:cubicBezTo>
                <a:cubicBezTo>
                  <a:pt x="40509" y="7617"/>
                  <a:pt x="40928" y="7784"/>
                  <a:pt x="41137" y="8035"/>
                </a:cubicBezTo>
                <a:cubicBezTo>
                  <a:pt x="41346" y="8286"/>
                  <a:pt x="41744" y="8454"/>
                  <a:pt x="41911" y="8349"/>
                </a:cubicBezTo>
                <a:cubicBezTo>
                  <a:pt x="42099" y="8244"/>
                  <a:pt x="41555" y="7889"/>
                  <a:pt x="41953" y="7993"/>
                </a:cubicBezTo>
                <a:cubicBezTo>
                  <a:pt x="42350" y="8098"/>
                  <a:pt x="42727" y="8140"/>
                  <a:pt x="42476" y="7930"/>
                </a:cubicBezTo>
                <a:cubicBezTo>
                  <a:pt x="42225" y="7721"/>
                  <a:pt x="42581" y="7638"/>
                  <a:pt x="42978" y="7638"/>
                </a:cubicBezTo>
                <a:close/>
                <a:moveTo>
                  <a:pt x="42999" y="26239"/>
                </a:moveTo>
                <a:lnTo>
                  <a:pt x="42957" y="26260"/>
                </a:lnTo>
                <a:cubicBezTo>
                  <a:pt x="42832" y="26301"/>
                  <a:pt x="42811" y="26364"/>
                  <a:pt x="42915" y="26490"/>
                </a:cubicBezTo>
                <a:cubicBezTo>
                  <a:pt x="42936" y="26532"/>
                  <a:pt x="42978" y="26532"/>
                  <a:pt x="42999" y="26532"/>
                </a:cubicBezTo>
                <a:close/>
                <a:moveTo>
                  <a:pt x="42999" y="27724"/>
                </a:moveTo>
                <a:cubicBezTo>
                  <a:pt x="42894" y="27996"/>
                  <a:pt x="42853" y="28331"/>
                  <a:pt x="42999" y="28498"/>
                </a:cubicBezTo>
                <a:close/>
                <a:moveTo>
                  <a:pt x="37789" y="14940"/>
                </a:moveTo>
                <a:cubicBezTo>
                  <a:pt x="37810" y="14814"/>
                  <a:pt x="37831" y="14668"/>
                  <a:pt x="37789" y="14584"/>
                </a:cubicBezTo>
                <a:close/>
                <a:moveTo>
                  <a:pt x="37789" y="3495"/>
                </a:moveTo>
                <a:lnTo>
                  <a:pt x="37789" y="2093"/>
                </a:lnTo>
                <a:cubicBezTo>
                  <a:pt x="37852" y="2114"/>
                  <a:pt x="37915" y="2135"/>
                  <a:pt x="37998" y="2176"/>
                </a:cubicBezTo>
                <a:cubicBezTo>
                  <a:pt x="38835" y="2176"/>
                  <a:pt x="38605" y="2365"/>
                  <a:pt x="39003" y="2658"/>
                </a:cubicBezTo>
                <a:cubicBezTo>
                  <a:pt x="39400" y="2930"/>
                  <a:pt x="38877" y="3620"/>
                  <a:pt x="38312" y="3202"/>
                </a:cubicBezTo>
                <a:cubicBezTo>
                  <a:pt x="37852" y="2888"/>
                  <a:pt x="37998" y="3474"/>
                  <a:pt x="37789" y="3495"/>
                </a:cubicBezTo>
                <a:close/>
                <a:moveTo>
                  <a:pt x="37789" y="2093"/>
                </a:moveTo>
                <a:lnTo>
                  <a:pt x="37789" y="3495"/>
                </a:lnTo>
                <a:cubicBezTo>
                  <a:pt x="37747" y="3495"/>
                  <a:pt x="37684" y="3474"/>
                  <a:pt x="37601" y="3411"/>
                </a:cubicBezTo>
                <a:cubicBezTo>
                  <a:pt x="37119" y="3055"/>
                  <a:pt x="37036" y="2783"/>
                  <a:pt x="37559" y="2741"/>
                </a:cubicBezTo>
                <a:cubicBezTo>
                  <a:pt x="38082" y="2700"/>
                  <a:pt x="37078" y="2302"/>
                  <a:pt x="36847" y="2574"/>
                </a:cubicBezTo>
                <a:cubicBezTo>
                  <a:pt x="36596" y="2846"/>
                  <a:pt x="36094" y="1904"/>
                  <a:pt x="36806" y="1904"/>
                </a:cubicBezTo>
                <a:cubicBezTo>
                  <a:pt x="37433" y="1904"/>
                  <a:pt x="37391" y="1925"/>
                  <a:pt x="37789" y="2093"/>
                </a:cubicBezTo>
                <a:close/>
                <a:moveTo>
                  <a:pt x="37789" y="6445"/>
                </a:moveTo>
                <a:lnTo>
                  <a:pt x="37789" y="10190"/>
                </a:lnTo>
                <a:cubicBezTo>
                  <a:pt x="37643" y="10379"/>
                  <a:pt x="37538" y="10546"/>
                  <a:pt x="37371" y="10546"/>
                </a:cubicBezTo>
                <a:cubicBezTo>
                  <a:pt x="37119" y="10546"/>
                  <a:pt x="36910" y="11069"/>
                  <a:pt x="36806" y="10713"/>
                </a:cubicBezTo>
                <a:cubicBezTo>
                  <a:pt x="36680" y="10358"/>
                  <a:pt x="36471" y="9981"/>
                  <a:pt x="36241" y="10148"/>
                </a:cubicBezTo>
                <a:cubicBezTo>
                  <a:pt x="35990" y="10337"/>
                  <a:pt x="36010" y="10923"/>
                  <a:pt x="35697" y="10441"/>
                </a:cubicBezTo>
                <a:cubicBezTo>
                  <a:pt x="35383" y="9939"/>
                  <a:pt x="35090" y="9228"/>
                  <a:pt x="35446" y="8851"/>
                </a:cubicBezTo>
                <a:cubicBezTo>
                  <a:pt x="35801" y="8454"/>
                  <a:pt x="36303" y="8140"/>
                  <a:pt x="36575" y="7742"/>
                </a:cubicBezTo>
                <a:cubicBezTo>
                  <a:pt x="36827" y="7428"/>
                  <a:pt x="37329" y="6717"/>
                  <a:pt x="37789" y="6445"/>
                </a:cubicBezTo>
                <a:close/>
                <a:moveTo>
                  <a:pt x="37789" y="11027"/>
                </a:moveTo>
                <a:cubicBezTo>
                  <a:pt x="37684" y="10985"/>
                  <a:pt x="37580" y="10964"/>
                  <a:pt x="37475" y="10964"/>
                </a:cubicBezTo>
                <a:cubicBezTo>
                  <a:pt x="37078" y="10964"/>
                  <a:pt x="36973" y="11153"/>
                  <a:pt x="36513" y="11153"/>
                </a:cubicBezTo>
                <a:cubicBezTo>
                  <a:pt x="36052" y="11153"/>
                  <a:pt x="36220" y="10818"/>
                  <a:pt x="35948" y="10818"/>
                </a:cubicBezTo>
                <a:cubicBezTo>
                  <a:pt x="35676" y="10818"/>
                  <a:pt x="35738" y="11362"/>
                  <a:pt x="35487" y="11613"/>
                </a:cubicBezTo>
                <a:cubicBezTo>
                  <a:pt x="35278" y="11822"/>
                  <a:pt x="34922" y="12094"/>
                  <a:pt x="34546" y="12220"/>
                </a:cubicBezTo>
                <a:lnTo>
                  <a:pt x="34546" y="15065"/>
                </a:lnTo>
                <a:cubicBezTo>
                  <a:pt x="34713" y="15003"/>
                  <a:pt x="34776" y="14668"/>
                  <a:pt x="34671" y="14333"/>
                </a:cubicBezTo>
                <a:cubicBezTo>
                  <a:pt x="34567" y="13936"/>
                  <a:pt x="35236" y="14082"/>
                  <a:pt x="35801" y="14082"/>
                </a:cubicBezTo>
                <a:cubicBezTo>
                  <a:pt x="36366" y="14082"/>
                  <a:pt x="36450" y="14459"/>
                  <a:pt x="36827" y="14605"/>
                </a:cubicBezTo>
                <a:cubicBezTo>
                  <a:pt x="37224" y="14752"/>
                  <a:pt x="37266" y="15107"/>
                  <a:pt x="37266" y="15589"/>
                </a:cubicBezTo>
                <a:cubicBezTo>
                  <a:pt x="37266" y="16091"/>
                  <a:pt x="37643" y="15421"/>
                  <a:pt x="37726" y="15212"/>
                </a:cubicBezTo>
                <a:cubicBezTo>
                  <a:pt x="37747" y="15128"/>
                  <a:pt x="37768" y="15045"/>
                  <a:pt x="37789" y="14940"/>
                </a:cubicBezTo>
                <a:lnTo>
                  <a:pt x="37789" y="14584"/>
                </a:lnTo>
                <a:cubicBezTo>
                  <a:pt x="37768" y="14542"/>
                  <a:pt x="37726" y="14500"/>
                  <a:pt x="37643" y="14500"/>
                </a:cubicBezTo>
                <a:cubicBezTo>
                  <a:pt x="37371" y="14500"/>
                  <a:pt x="37287" y="14396"/>
                  <a:pt x="37036" y="14145"/>
                </a:cubicBezTo>
                <a:cubicBezTo>
                  <a:pt x="36806" y="13894"/>
                  <a:pt x="37015" y="13768"/>
                  <a:pt x="37266" y="13977"/>
                </a:cubicBezTo>
                <a:cubicBezTo>
                  <a:pt x="37496" y="14187"/>
                  <a:pt x="37601" y="14291"/>
                  <a:pt x="37789" y="14500"/>
                </a:cubicBezTo>
                <a:lnTo>
                  <a:pt x="37789" y="14500"/>
                </a:lnTo>
                <a:lnTo>
                  <a:pt x="37789" y="11027"/>
                </a:lnTo>
                <a:close/>
                <a:moveTo>
                  <a:pt x="37789" y="17074"/>
                </a:moveTo>
                <a:lnTo>
                  <a:pt x="37789" y="31030"/>
                </a:lnTo>
                <a:cubicBezTo>
                  <a:pt x="37768" y="31009"/>
                  <a:pt x="37726" y="30967"/>
                  <a:pt x="37705" y="30946"/>
                </a:cubicBezTo>
                <a:cubicBezTo>
                  <a:pt x="37475" y="30486"/>
                  <a:pt x="37894" y="30193"/>
                  <a:pt x="37475" y="29691"/>
                </a:cubicBezTo>
                <a:cubicBezTo>
                  <a:pt x="37036" y="29210"/>
                  <a:pt x="37287" y="28791"/>
                  <a:pt x="36973" y="28331"/>
                </a:cubicBezTo>
                <a:cubicBezTo>
                  <a:pt x="36659" y="27871"/>
                  <a:pt x="36345" y="27055"/>
                  <a:pt x="36659" y="26615"/>
                </a:cubicBezTo>
                <a:cubicBezTo>
                  <a:pt x="36973" y="26197"/>
                  <a:pt x="37119" y="25883"/>
                  <a:pt x="36827" y="25778"/>
                </a:cubicBezTo>
                <a:cubicBezTo>
                  <a:pt x="36555" y="25674"/>
                  <a:pt x="36973" y="25172"/>
                  <a:pt x="36575" y="24920"/>
                </a:cubicBezTo>
                <a:cubicBezTo>
                  <a:pt x="36199" y="24690"/>
                  <a:pt x="35948" y="24021"/>
                  <a:pt x="36094" y="23686"/>
                </a:cubicBezTo>
                <a:cubicBezTo>
                  <a:pt x="36220" y="23372"/>
                  <a:pt x="36262" y="22849"/>
                  <a:pt x="35801" y="22849"/>
                </a:cubicBezTo>
                <a:cubicBezTo>
                  <a:pt x="35466" y="22849"/>
                  <a:pt x="34964" y="22661"/>
                  <a:pt x="34546" y="22598"/>
                </a:cubicBezTo>
                <a:lnTo>
                  <a:pt x="34546" y="15861"/>
                </a:lnTo>
                <a:cubicBezTo>
                  <a:pt x="34755" y="15777"/>
                  <a:pt x="34964" y="15714"/>
                  <a:pt x="35299" y="15714"/>
                </a:cubicBezTo>
                <a:cubicBezTo>
                  <a:pt x="35990" y="15714"/>
                  <a:pt x="36471" y="15463"/>
                  <a:pt x="36408" y="15986"/>
                </a:cubicBezTo>
                <a:cubicBezTo>
                  <a:pt x="36324" y="16509"/>
                  <a:pt x="37015" y="16614"/>
                  <a:pt x="37350" y="16844"/>
                </a:cubicBezTo>
                <a:cubicBezTo>
                  <a:pt x="37496" y="16907"/>
                  <a:pt x="37643" y="17011"/>
                  <a:pt x="37789" y="17074"/>
                </a:cubicBezTo>
                <a:close/>
                <a:moveTo>
                  <a:pt x="34546" y="11948"/>
                </a:moveTo>
                <a:lnTo>
                  <a:pt x="34546" y="11634"/>
                </a:lnTo>
                <a:cubicBezTo>
                  <a:pt x="34650" y="11613"/>
                  <a:pt x="34713" y="11676"/>
                  <a:pt x="34692" y="11760"/>
                </a:cubicBezTo>
                <a:cubicBezTo>
                  <a:pt x="34671" y="11843"/>
                  <a:pt x="34630" y="11948"/>
                  <a:pt x="34546" y="11948"/>
                </a:cubicBezTo>
                <a:close/>
                <a:moveTo>
                  <a:pt x="34546" y="11634"/>
                </a:moveTo>
                <a:lnTo>
                  <a:pt x="34546" y="11948"/>
                </a:lnTo>
                <a:cubicBezTo>
                  <a:pt x="34525" y="11948"/>
                  <a:pt x="34504" y="11927"/>
                  <a:pt x="34483" y="11885"/>
                </a:cubicBezTo>
                <a:cubicBezTo>
                  <a:pt x="34378" y="11780"/>
                  <a:pt x="34399" y="11697"/>
                  <a:pt x="34525" y="11655"/>
                </a:cubicBezTo>
                <a:close/>
                <a:moveTo>
                  <a:pt x="34546" y="12220"/>
                </a:moveTo>
                <a:lnTo>
                  <a:pt x="34546" y="15065"/>
                </a:lnTo>
                <a:cubicBezTo>
                  <a:pt x="34546" y="15065"/>
                  <a:pt x="34525" y="15065"/>
                  <a:pt x="34504" y="15065"/>
                </a:cubicBezTo>
                <a:cubicBezTo>
                  <a:pt x="34441" y="15065"/>
                  <a:pt x="34378" y="15065"/>
                  <a:pt x="34316" y="15086"/>
                </a:cubicBezTo>
                <a:lnTo>
                  <a:pt x="34316" y="12283"/>
                </a:lnTo>
                <a:lnTo>
                  <a:pt x="34399" y="12283"/>
                </a:lnTo>
                <a:cubicBezTo>
                  <a:pt x="34441" y="12262"/>
                  <a:pt x="34504" y="12241"/>
                  <a:pt x="34546" y="12220"/>
                </a:cubicBezTo>
                <a:close/>
                <a:moveTo>
                  <a:pt x="34546" y="15861"/>
                </a:moveTo>
                <a:lnTo>
                  <a:pt x="34546" y="22598"/>
                </a:lnTo>
                <a:cubicBezTo>
                  <a:pt x="34483" y="22598"/>
                  <a:pt x="34399" y="22598"/>
                  <a:pt x="34316" y="22598"/>
                </a:cubicBezTo>
                <a:lnTo>
                  <a:pt x="34316" y="15944"/>
                </a:lnTo>
                <a:cubicBezTo>
                  <a:pt x="34399" y="15923"/>
                  <a:pt x="34483" y="15902"/>
                  <a:pt x="34546" y="15861"/>
                </a:cubicBezTo>
                <a:close/>
                <a:moveTo>
                  <a:pt x="34316" y="10755"/>
                </a:moveTo>
                <a:lnTo>
                  <a:pt x="34316" y="10462"/>
                </a:lnTo>
                <a:cubicBezTo>
                  <a:pt x="34420" y="10441"/>
                  <a:pt x="34483" y="10483"/>
                  <a:pt x="34462" y="10588"/>
                </a:cubicBezTo>
                <a:cubicBezTo>
                  <a:pt x="34441" y="10671"/>
                  <a:pt x="34399" y="10755"/>
                  <a:pt x="34316" y="10755"/>
                </a:cubicBezTo>
                <a:close/>
                <a:moveTo>
                  <a:pt x="34316" y="10462"/>
                </a:moveTo>
                <a:lnTo>
                  <a:pt x="34316" y="10755"/>
                </a:lnTo>
                <a:cubicBezTo>
                  <a:pt x="34295" y="10755"/>
                  <a:pt x="34274" y="10734"/>
                  <a:pt x="34253" y="10713"/>
                </a:cubicBezTo>
                <a:cubicBezTo>
                  <a:pt x="34148" y="10588"/>
                  <a:pt x="34148" y="10504"/>
                  <a:pt x="34274" y="10483"/>
                </a:cubicBezTo>
                <a:cubicBezTo>
                  <a:pt x="34295" y="10462"/>
                  <a:pt x="34316" y="10462"/>
                  <a:pt x="34316" y="10462"/>
                </a:cubicBezTo>
                <a:close/>
                <a:moveTo>
                  <a:pt x="34316" y="12283"/>
                </a:moveTo>
                <a:lnTo>
                  <a:pt x="34316" y="15086"/>
                </a:lnTo>
                <a:cubicBezTo>
                  <a:pt x="34169" y="15107"/>
                  <a:pt x="34044" y="15170"/>
                  <a:pt x="34065" y="15358"/>
                </a:cubicBezTo>
                <a:cubicBezTo>
                  <a:pt x="34106" y="15609"/>
                  <a:pt x="34002" y="15568"/>
                  <a:pt x="33834" y="15714"/>
                </a:cubicBezTo>
                <a:cubicBezTo>
                  <a:pt x="33751" y="15777"/>
                  <a:pt x="33625" y="15840"/>
                  <a:pt x="33521" y="15881"/>
                </a:cubicBezTo>
                <a:lnTo>
                  <a:pt x="33521" y="14187"/>
                </a:lnTo>
                <a:cubicBezTo>
                  <a:pt x="33814" y="14103"/>
                  <a:pt x="33981" y="13789"/>
                  <a:pt x="33709" y="13538"/>
                </a:cubicBezTo>
                <a:cubicBezTo>
                  <a:pt x="33395" y="13266"/>
                  <a:pt x="33500" y="12868"/>
                  <a:pt x="33688" y="12555"/>
                </a:cubicBezTo>
                <a:cubicBezTo>
                  <a:pt x="33855" y="12262"/>
                  <a:pt x="33960" y="12366"/>
                  <a:pt x="34316" y="12283"/>
                </a:cubicBezTo>
                <a:close/>
                <a:moveTo>
                  <a:pt x="34316" y="15944"/>
                </a:moveTo>
                <a:lnTo>
                  <a:pt x="34316" y="22598"/>
                </a:lnTo>
                <a:cubicBezTo>
                  <a:pt x="34253" y="22598"/>
                  <a:pt x="34190" y="22619"/>
                  <a:pt x="34148" y="22640"/>
                </a:cubicBezTo>
                <a:cubicBezTo>
                  <a:pt x="33918" y="22703"/>
                  <a:pt x="33709" y="22765"/>
                  <a:pt x="33521" y="22828"/>
                </a:cubicBezTo>
                <a:lnTo>
                  <a:pt x="33521" y="16049"/>
                </a:lnTo>
                <a:cubicBezTo>
                  <a:pt x="33604" y="16028"/>
                  <a:pt x="33709" y="16028"/>
                  <a:pt x="33834" y="16028"/>
                </a:cubicBezTo>
                <a:cubicBezTo>
                  <a:pt x="34023" y="16028"/>
                  <a:pt x="34190" y="15986"/>
                  <a:pt x="34316" y="15944"/>
                </a:cubicBezTo>
                <a:close/>
                <a:moveTo>
                  <a:pt x="33521" y="12304"/>
                </a:moveTo>
                <a:cubicBezTo>
                  <a:pt x="33646" y="12241"/>
                  <a:pt x="33772" y="12199"/>
                  <a:pt x="33918" y="12199"/>
                </a:cubicBezTo>
                <a:cubicBezTo>
                  <a:pt x="34441" y="12199"/>
                  <a:pt x="33897" y="11320"/>
                  <a:pt x="33960" y="11048"/>
                </a:cubicBezTo>
                <a:cubicBezTo>
                  <a:pt x="34044" y="10776"/>
                  <a:pt x="34002" y="10107"/>
                  <a:pt x="33521" y="10107"/>
                </a:cubicBezTo>
                <a:close/>
                <a:moveTo>
                  <a:pt x="33521" y="10107"/>
                </a:moveTo>
                <a:lnTo>
                  <a:pt x="33521" y="12304"/>
                </a:lnTo>
                <a:cubicBezTo>
                  <a:pt x="33207" y="12429"/>
                  <a:pt x="32977" y="12596"/>
                  <a:pt x="32935" y="12241"/>
                </a:cubicBezTo>
                <a:cubicBezTo>
                  <a:pt x="32851" y="11718"/>
                  <a:pt x="32809" y="11760"/>
                  <a:pt x="33290" y="11550"/>
                </a:cubicBezTo>
                <a:cubicBezTo>
                  <a:pt x="33772" y="11362"/>
                  <a:pt x="33081" y="10086"/>
                  <a:pt x="33437" y="10107"/>
                </a:cubicBezTo>
                <a:cubicBezTo>
                  <a:pt x="33479" y="10127"/>
                  <a:pt x="33500" y="10127"/>
                  <a:pt x="33521" y="10107"/>
                </a:cubicBezTo>
                <a:close/>
                <a:moveTo>
                  <a:pt x="33521" y="14187"/>
                </a:moveTo>
                <a:lnTo>
                  <a:pt x="33521" y="15881"/>
                </a:lnTo>
                <a:cubicBezTo>
                  <a:pt x="33374" y="15923"/>
                  <a:pt x="33228" y="15944"/>
                  <a:pt x="33081" y="15840"/>
                </a:cubicBezTo>
                <a:cubicBezTo>
                  <a:pt x="32935" y="15756"/>
                  <a:pt x="32725" y="15777"/>
                  <a:pt x="32558" y="15798"/>
                </a:cubicBezTo>
                <a:lnTo>
                  <a:pt x="32558" y="14145"/>
                </a:lnTo>
                <a:cubicBezTo>
                  <a:pt x="32872" y="14145"/>
                  <a:pt x="32956" y="14228"/>
                  <a:pt x="33332" y="14228"/>
                </a:cubicBezTo>
                <a:cubicBezTo>
                  <a:pt x="33395" y="14228"/>
                  <a:pt x="33458" y="14208"/>
                  <a:pt x="33521" y="14187"/>
                </a:cubicBezTo>
                <a:close/>
                <a:moveTo>
                  <a:pt x="33521" y="16049"/>
                </a:moveTo>
                <a:lnTo>
                  <a:pt x="33521" y="22828"/>
                </a:lnTo>
                <a:cubicBezTo>
                  <a:pt x="33332" y="22870"/>
                  <a:pt x="33165" y="22933"/>
                  <a:pt x="33018" y="22975"/>
                </a:cubicBezTo>
                <a:cubicBezTo>
                  <a:pt x="32893" y="23016"/>
                  <a:pt x="32725" y="22954"/>
                  <a:pt x="32558" y="22828"/>
                </a:cubicBezTo>
                <a:lnTo>
                  <a:pt x="32558" y="16405"/>
                </a:lnTo>
                <a:cubicBezTo>
                  <a:pt x="32621" y="16384"/>
                  <a:pt x="32684" y="16363"/>
                  <a:pt x="32767" y="16342"/>
                </a:cubicBezTo>
                <a:cubicBezTo>
                  <a:pt x="33060" y="16279"/>
                  <a:pt x="33144" y="16112"/>
                  <a:pt x="33521" y="16049"/>
                </a:cubicBezTo>
                <a:close/>
                <a:moveTo>
                  <a:pt x="32558" y="12115"/>
                </a:moveTo>
                <a:cubicBezTo>
                  <a:pt x="32642" y="12094"/>
                  <a:pt x="32725" y="12032"/>
                  <a:pt x="32767" y="11906"/>
                </a:cubicBezTo>
                <a:cubicBezTo>
                  <a:pt x="32935" y="11550"/>
                  <a:pt x="32935" y="10923"/>
                  <a:pt x="32600" y="10964"/>
                </a:cubicBezTo>
                <a:cubicBezTo>
                  <a:pt x="32579" y="10943"/>
                  <a:pt x="32579" y="10943"/>
                  <a:pt x="32558" y="10943"/>
                </a:cubicBezTo>
                <a:lnTo>
                  <a:pt x="32558" y="12115"/>
                </a:lnTo>
                <a:close/>
                <a:moveTo>
                  <a:pt x="32558" y="6068"/>
                </a:moveTo>
                <a:lnTo>
                  <a:pt x="32558" y="5650"/>
                </a:lnTo>
                <a:cubicBezTo>
                  <a:pt x="32579" y="5650"/>
                  <a:pt x="32621" y="5650"/>
                  <a:pt x="32642" y="5650"/>
                </a:cubicBezTo>
                <a:cubicBezTo>
                  <a:pt x="32935" y="5650"/>
                  <a:pt x="33123" y="6131"/>
                  <a:pt x="32767" y="6131"/>
                </a:cubicBezTo>
                <a:cubicBezTo>
                  <a:pt x="32684" y="6131"/>
                  <a:pt x="32621" y="6110"/>
                  <a:pt x="32558" y="6068"/>
                </a:cubicBezTo>
                <a:close/>
                <a:moveTo>
                  <a:pt x="32558" y="5650"/>
                </a:moveTo>
                <a:lnTo>
                  <a:pt x="32558" y="6068"/>
                </a:lnTo>
                <a:cubicBezTo>
                  <a:pt x="32349" y="5943"/>
                  <a:pt x="32286" y="5671"/>
                  <a:pt x="32558" y="5650"/>
                </a:cubicBezTo>
                <a:close/>
                <a:moveTo>
                  <a:pt x="32558" y="10964"/>
                </a:moveTo>
                <a:lnTo>
                  <a:pt x="32558" y="12115"/>
                </a:lnTo>
                <a:cubicBezTo>
                  <a:pt x="32391" y="12178"/>
                  <a:pt x="32202" y="12052"/>
                  <a:pt x="32244" y="11801"/>
                </a:cubicBezTo>
                <a:cubicBezTo>
                  <a:pt x="32328" y="11446"/>
                  <a:pt x="32077" y="10923"/>
                  <a:pt x="32558" y="10964"/>
                </a:cubicBezTo>
                <a:close/>
                <a:moveTo>
                  <a:pt x="32558" y="14145"/>
                </a:moveTo>
                <a:lnTo>
                  <a:pt x="32558" y="15777"/>
                </a:lnTo>
                <a:cubicBezTo>
                  <a:pt x="32370" y="15798"/>
                  <a:pt x="32244" y="15777"/>
                  <a:pt x="32244" y="15589"/>
                </a:cubicBezTo>
                <a:cubicBezTo>
                  <a:pt x="32244" y="15233"/>
                  <a:pt x="31993" y="15107"/>
                  <a:pt x="32161" y="14773"/>
                </a:cubicBezTo>
                <a:cubicBezTo>
                  <a:pt x="32349" y="14459"/>
                  <a:pt x="32161" y="14145"/>
                  <a:pt x="32516" y="14145"/>
                </a:cubicBezTo>
                <a:close/>
                <a:moveTo>
                  <a:pt x="32558" y="16405"/>
                </a:moveTo>
                <a:lnTo>
                  <a:pt x="32558" y="22828"/>
                </a:lnTo>
                <a:cubicBezTo>
                  <a:pt x="32265" y="22619"/>
                  <a:pt x="31951" y="22284"/>
                  <a:pt x="31679" y="21991"/>
                </a:cubicBezTo>
                <a:cubicBezTo>
                  <a:pt x="31470" y="21782"/>
                  <a:pt x="31177" y="21531"/>
                  <a:pt x="30968" y="21280"/>
                </a:cubicBezTo>
                <a:lnTo>
                  <a:pt x="30968" y="18832"/>
                </a:lnTo>
                <a:cubicBezTo>
                  <a:pt x="31114" y="18539"/>
                  <a:pt x="31240" y="17786"/>
                  <a:pt x="31554" y="17765"/>
                </a:cubicBezTo>
                <a:cubicBezTo>
                  <a:pt x="31909" y="17723"/>
                  <a:pt x="32161" y="17325"/>
                  <a:pt x="32161" y="17011"/>
                </a:cubicBezTo>
                <a:cubicBezTo>
                  <a:pt x="32161" y="16760"/>
                  <a:pt x="32328" y="16530"/>
                  <a:pt x="32558" y="16405"/>
                </a:cubicBezTo>
                <a:close/>
                <a:moveTo>
                  <a:pt x="30968" y="16844"/>
                </a:moveTo>
                <a:cubicBezTo>
                  <a:pt x="31031" y="16844"/>
                  <a:pt x="31093" y="16760"/>
                  <a:pt x="31093" y="16677"/>
                </a:cubicBezTo>
                <a:cubicBezTo>
                  <a:pt x="31114" y="16572"/>
                  <a:pt x="31052" y="16530"/>
                  <a:pt x="30968" y="16551"/>
                </a:cubicBezTo>
                <a:close/>
                <a:moveTo>
                  <a:pt x="30968" y="8495"/>
                </a:moveTo>
                <a:lnTo>
                  <a:pt x="30968" y="7658"/>
                </a:lnTo>
                <a:cubicBezTo>
                  <a:pt x="31324" y="7658"/>
                  <a:pt x="31491" y="7972"/>
                  <a:pt x="31261" y="8244"/>
                </a:cubicBezTo>
                <a:cubicBezTo>
                  <a:pt x="31177" y="8328"/>
                  <a:pt x="31073" y="8412"/>
                  <a:pt x="30968" y="8495"/>
                </a:cubicBezTo>
                <a:close/>
                <a:moveTo>
                  <a:pt x="30968" y="1842"/>
                </a:moveTo>
                <a:lnTo>
                  <a:pt x="30968" y="1277"/>
                </a:lnTo>
                <a:cubicBezTo>
                  <a:pt x="31365" y="1277"/>
                  <a:pt x="32098" y="1716"/>
                  <a:pt x="31596" y="1779"/>
                </a:cubicBezTo>
                <a:cubicBezTo>
                  <a:pt x="31407" y="1800"/>
                  <a:pt x="31177" y="1821"/>
                  <a:pt x="30968" y="1842"/>
                </a:cubicBezTo>
                <a:close/>
                <a:moveTo>
                  <a:pt x="30968" y="1277"/>
                </a:moveTo>
                <a:lnTo>
                  <a:pt x="30968" y="1842"/>
                </a:lnTo>
                <a:cubicBezTo>
                  <a:pt x="30884" y="1842"/>
                  <a:pt x="30821" y="1863"/>
                  <a:pt x="30738" y="1863"/>
                </a:cubicBezTo>
                <a:lnTo>
                  <a:pt x="30738" y="1340"/>
                </a:lnTo>
                <a:cubicBezTo>
                  <a:pt x="30780" y="1340"/>
                  <a:pt x="30801" y="1319"/>
                  <a:pt x="30821" y="1319"/>
                </a:cubicBezTo>
                <a:cubicBezTo>
                  <a:pt x="30863" y="1298"/>
                  <a:pt x="30905" y="1298"/>
                  <a:pt x="30968" y="1277"/>
                </a:cubicBezTo>
                <a:close/>
                <a:moveTo>
                  <a:pt x="30968" y="7658"/>
                </a:moveTo>
                <a:lnTo>
                  <a:pt x="30968" y="8495"/>
                </a:lnTo>
                <a:cubicBezTo>
                  <a:pt x="30905" y="8537"/>
                  <a:pt x="30821" y="8579"/>
                  <a:pt x="30738" y="8600"/>
                </a:cubicBezTo>
                <a:lnTo>
                  <a:pt x="30738" y="7679"/>
                </a:lnTo>
                <a:cubicBezTo>
                  <a:pt x="30821" y="7658"/>
                  <a:pt x="30905" y="7658"/>
                  <a:pt x="30968" y="7658"/>
                </a:cubicBezTo>
                <a:close/>
                <a:moveTo>
                  <a:pt x="30968" y="16551"/>
                </a:moveTo>
                <a:lnTo>
                  <a:pt x="30968" y="16844"/>
                </a:lnTo>
                <a:cubicBezTo>
                  <a:pt x="30926" y="16844"/>
                  <a:pt x="30905" y="16823"/>
                  <a:pt x="30884" y="16802"/>
                </a:cubicBezTo>
                <a:cubicBezTo>
                  <a:pt x="30780" y="16677"/>
                  <a:pt x="30801" y="16593"/>
                  <a:pt x="30926" y="16572"/>
                </a:cubicBezTo>
                <a:cubicBezTo>
                  <a:pt x="30947" y="16551"/>
                  <a:pt x="30947" y="16551"/>
                  <a:pt x="30968" y="16551"/>
                </a:cubicBezTo>
                <a:close/>
                <a:moveTo>
                  <a:pt x="30968" y="18832"/>
                </a:moveTo>
                <a:lnTo>
                  <a:pt x="30968" y="21280"/>
                </a:lnTo>
                <a:cubicBezTo>
                  <a:pt x="30884" y="21196"/>
                  <a:pt x="30801" y="21091"/>
                  <a:pt x="30738" y="21008"/>
                </a:cubicBezTo>
                <a:lnTo>
                  <a:pt x="30738" y="20485"/>
                </a:lnTo>
                <a:cubicBezTo>
                  <a:pt x="31010" y="20234"/>
                  <a:pt x="30905" y="20129"/>
                  <a:pt x="30738" y="19962"/>
                </a:cubicBezTo>
                <a:lnTo>
                  <a:pt x="30738" y="19208"/>
                </a:lnTo>
                <a:cubicBezTo>
                  <a:pt x="30801" y="19083"/>
                  <a:pt x="30863" y="18978"/>
                  <a:pt x="30926" y="18894"/>
                </a:cubicBezTo>
                <a:cubicBezTo>
                  <a:pt x="30947" y="18874"/>
                  <a:pt x="30947" y="18853"/>
                  <a:pt x="30968" y="18832"/>
                </a:cubicBezTo>
                <a:close/>
                <a:moveTo>
                  <a:pt x="30738" y="17723"/>
                </a:moveTo>
                <a:lnTo>
                  <a:pt x="30738" y="17409"/>
                </a:lnTo>
                <a:cubicBezTo>
                  <a:pt x="30821" y="17409"/>
                  <a:pt x="30884" y="17451"/>
                  <a:pt x="30863" y="17534"/>
                </a:cubicBezTo>
                <a:cubicBezTo>
                  <a:pt x="30842" y="17618"/>
                  <a:pt x="30801" y="17702"/>
                  <a:pt x="30738" y="17723"/>
                </a:cubicBezTo>
                <a:close/>
                <a:moveTo>
                  <a:pt x="30738" y="1360"/>
                </a:moveTo>
                <a:lnTo>
                  <a:pt x="30738" y="1863"/>
                </a:lnTo>
                <a:cubicBezTo>
                  <a:pt x="30445" y="1904"/>
                  <a:pt x="30256" y="1967"/>
                  <a:pt x="30424" y="2114"/>
                </a:cubicBezTo>
                <a:cubicBezTo>
                  <a:pt x="30717" y="2386"/>
                  <a:pt x="29922" y="2616"/>
                  <a:pt x="30361" y="2867"/>
                </a:cubicBezTo>
                <a:cubicBezTo>
                  <a:pt x="30801" y="3097"/>
                  <a:pt x="30654" y="3620"/>
                  <a:pt x="30215" y="3620"/>
                </a:cubicBezTo>
                <a:cubicBezTo>
                  <a:pt x="29796" y="3620"/>
                  <a:pt x="30256" y="3934"/>
                  <a:pt x="29922" y="4269"/>
                </a:cubicBezTo>
                <a:cubicBezTo>
                  <a:pt x="29587" y="4604"/>
                  <a:pt x="29692" y="4834"/>
                  <a:pt x="29210" y="4834"/>
                </a:cubicBezTo>
                <a:cubicBezTo>
                  <a:pt x="28750" y="4834"/>
                  <a:pt x="29796" y="5566"/>
                  <a:pt x="29252" y="5566"/>
                </a:cubicBezTo>
                <a:cubicBezTo>
                  <a:pt x="28708" y="5566"/>
                  <a:pt x="28541" y="6236"/>
                  <a:pt x="29085" y="6173"/>
                </a:cubicBezTo>
                <a:cubicBezTo>
                  <a:pt x="29629" y="6110"/>
                  <a:pt x="29587" y="6340"/>
                  <a:pt x="29022" y="6612"/>
                </a:cubicBezTo>
                <a:cubicBezTo>
                  <a:pt x="28457" y="6884"/>
                  <a:pt x="27536" y="6884"/>
                  <a:pt x="27285" y="7324"/>
                </a:cubicBezTo>
                <a:cubicBezTo>
                  <a:pt x="27013" y="7763"/>
                  <a:pt x="26009" y="7721"/>
                  <a:pt x="26009" y="8119"/>
                </a:cubicBezTo>
                <a:cubicBezTo>
                  <a:pt x="26009" y="8516"/>
                  <a:pt x="25842" y="10002"/>
                  <a:pt x="25067" y="9730"/>
                </a:cubicBezTo>
                <a:cubicBezTo>
                  <a:pt x="24293" y="9458"/>
                  <a:pt x="24126" y="8684"/>
                  <a:pt x="23833" y="8223"/>
                </a:cubicBezTo>
                <a:cubicBezTo>
                  <a:pt x="23519" y="7742"/>
                  <a:pt x="24000" y="7240"/>
                  <a:pt x="23686" y="7073"/>
                </a:cubicBezTo>
                <a:cubicBezTo>
                  <a:pt x="23394" y="6905"/>
                  <a:pt x="24356" y="6152"/>
                  <a:pt x="24021" y="6382"/>
                </a:cubicBezTo>
                <a:cubicBezTo>
                  <a:pt x="23686" y="6612"/>
                  <a:pt x="23142" y="6278"/>
                  <a:pt x="23624" y="6173"/>
                </a:cubicBezTo>
                <a:cubicBezTo>
                  <a:pt x="24084" y="6068"/>
                  <a:pt x="23917" y="5608"/>
                  <a:pt x="23582" y="5713"/>
                </a:cubicBezTo>
                <a:cubicBezTo>
                  <a:pt x="23247" y="5796"/>
                  <a:pt x="22891" y="5629"/>
                  <a:pt x="23310" y="5294"/>
                </a:cubicBezTo>
                <a:cubicBezTo>
                  <a:pt x="23749" y="4959"/>
                  <a:pt x="23561" y="5064"/>
                  <a:pt x="23247" y="4959"/>
                </a:cubicBezTo>
                <a:cubicBezTo>
                  <a:pt x="23101" y="4917"/>
                  <a:pt x="23059" y="4750"/>
                  <a:pt x="22996" y="4562"/>
                </a:cubicBezTo>
                <a:lnTo>
                  <a:pt x="22996" y="1026"/>
                </a:lnTo>
                <a:cubicBezTo>
                  <a:pt x="23666" y="1130"/>
                  <a:pt x="23707" y="1591"/>
                  <a:pt x="24084" y="1486"/>
                </a:cubicBezTo>
                <a:cubicBezTo>
                  <a:pt x="24482" y="1381"/>
                  <a:pt x="23624" y="503"/>
                  <a:pt x="24628" y="1109"/>
                </a:cubicBezTo>
                <a:cubicBezTo>
                  <a:pt x="25632" y="1716"/>
                  <a:pt x="24900" y="1047"/>
                  <a:pt x="25319" y="1047"/>
                </a:cubicBezTo>
                <a:cubicBezTo>
                  <a:pt x="25758" y="1047"/>
                  <a:pt x="25026" y="419"/>
                  <a:pt x="25800" y="440"/>
                </a:cubicBezTo>
                <a:cubicBezTo>
                  <a:pt x="26574" y="482"/>
                  <a:pt x="26574" y="0"/>
                  <a:pt x="27536" y="0"/>
                </a:cubicBezTo>
                <a:cubicBezTo>
                  <a:pt x="28708" y="0"/>
                  <a:pt x="30821" y="984"/>
                  <a:pt x="29754" y="837"/>
                </a:cubicBezTo>
                <a:cubicBezTo>
                  <a:pt x="28687" y="712"/>
                  <a:pt x="27243" y="670"/>
                  <a:pt x="27913" y="1088"/>
                </a:cubicBezTo>
                <a:cubicBezTo>
                  <a:pt x="28583" y="1486"/>
                  <a:pt x="28708" y="712"/>
                  <a:pt x="28938" y="1088"/>
                </a:cubicBezTo>
                <a:cubicBezTo>
                  <a:pt x="29189" y="1444"/>
                  <a:pt x="29587" y="1088"/>
                  <a:pt x="29859" y="1319"/>
                </a:cubicBezTo>
                <a:cubicBezTo>
                  <a:pt x="30110" y="1528"/>
                  <a:pt x="30424" y="1486"/>
                  <a:pt x="30738" y="1360"/>
                </a:cubicBezTo>
                <a:close/>
                <a:moveTo>
                  <a:pt x="30738" y="7679"/>
                </a:moveTo>
                <a:lnTo>
                  <a:pt x="30738" y="7679"/>
                </a:lnTo>
                <a:cubicBezTo>
                  <a:pt x="30445" y="7638"/>
                  <a:pt x="30340" y="7679"/>
                  <a:pt x="29984" y="7533"/>
                </a:cubicBezTo>
                <a:cubicBezTo>
                  <a:pt x="29608" y="7366"/>
                  <a:pt x="29252" y="8035"/>
                  <a:pt x="29817" y="8495"/>
                </a:cubicBezTo>
                <a:cubicBezTo>
                  <a:pt x="30131" y="8746"/>
                  <a:pt x="30466" y="8726"/>
                  <a:pt x="30759" y="8621"/>
                </a:cubicBezTo>
                <a:lnTo>
                  <a:pt x="30759" y="7679"/>
                </a:lnTo>
                <a:close/>
                <a:moveTo>
                  <a:pt x="30738" y="17409"/>
                </a:moveTo>
                <a:lnTo>
                  <a:pt x="30738" y="17723"/>
                </a:lnTo>
                <a:cubicBezTo>
                  <a:pt x="30717" y="17723"/>
                  <a:pt x="30675" y="17702"/>
                  <a:pt x="30654" y="17660"/>
                </a:cubicBezTo>
                <a:cubicBezTo>
                  <a:pt x="30549" y="17555"/>
                  <a:pt x="30570" y="17472"/>
                  <a:pt x="30696" y="17430"/>
                </a:cubicBezTo>
                <a:cubicBezTo>
                  <a:pt x="30717" y="17430"/>
                  <a:pt x="30738" y="17409"/>
                  <a:pt x="30738" y="17409"/>
                </a:cubicBezTo>
                <a:close/>
                <a:moveTo>
                  <a:pt x="30738" y="19208"/>
                </a:moveTo>
                <a:lnTo>
                  <a:pt x="30738" y="19962"/>
                </a:lnTo>
                <a:cubicBezTo>
                  <a:pt x="30717" y="19920"/>
                  <a:pt x="30696" y="19899"/>
                  <a:pt x="30675" y="19878"/>
                </a:cubicBezTo>
                <a:cubicBezTo>
                  <a:pt x="30570" y="19710"/>
                  <a:pt x="30633" y="19438"/>
                  <a:pt x="30738" y="19208"/>
                </a:cubicBezTo>
                <a:close/>
                <a:moveTo>
                  <a:pt x="30738" y="20485"/>
                </a:moveTo>
                <a:lnTo>
                  <a:pt x="30738" y="21008"/>
                </a:lnTo>
                <a:cubicBezTo>
                  <a:pt x="30633" y="20799"/>
                  <a:pt x="30591" y="20631"/>
                  <a:pt x="30717" y="20506"/>
                </a:cubicBezTo>
                <a:close/>
                <a:moveTo>
                  <a:pt x="22996" y="31218"/>
                </a:moveTo>
                <a:lnTo>
                  <a:pt x="22996" y="22410"/>
                </a:lnTo>
                <a:cubicBezTo>
                  <a:pt x="23247" y="22577"/>
                  <a:pt x="23456" y="22703"/>
                  <a:pt x="23686" y="22703"/>
                </a:cubicBezTo>
                <a:cubicBezTo>
                  <a:pt x="24126" y="22703"/>
                  <a:pt x="24063" y="23142"/>
                  <a:pt x="24063" y="23560"/>
                </a:cubicBezTo>
                <a:cubicBezTo>
                  <a:pt x="24063" y="24000"/>
                  <a:pt x="24628" y="24000"/>
                  <a:pt x="25235" y="24209"/>
                </a:cubicBezTo>
                <a:cubicBezTo>
                  <a:pt x="25842" y="24397"/>
                  <a:pt x="26093" y="24376"/>
                  <a:pt x="26699" y="24753"/>
                </a:cubicBezTo>
                <a:cubicBezTo>
                  <a:pt x="27306" y="25109"/>
                  <a:pt x="27432" y="25318"/>
                  <a:pt x="27139" y="25736"/>
                </a:cubicBezTo>
                <a:cubicBezTo>
                  <a:pt x="26846" y="26176"/>
                  <a:pt x="26197" y="26845"/>
                  <a:pt x="26176" y="27494"/>
                </a:cubicBezTo>
                <a:cubicBezTo>
                  <a:pt x="26135" y="28122"/>
                  <a:pt x="25737" y="28729"/>
                  <a:pt x="25298" y="28791"/>
                </a:cubicBezTo>
                <a:cubicBezTo>
                  <a:pt x="24858" y="28875"/>
                  <a:pt x="24461" y="29210"/>
                  <a:pt x="24461" y="29503"/>
                </a:cubicBezTo>
                <a:cubicBezTo>
                  <a:pt x="24461" y="29796"/>
                  <a:pt x="24063" y="29670"/>
                  <a:pt x="24021" y="30235"/>
                </a:cubicBezTo>
                <a:cubicBezTo>
                  <a:pt x="23979" y="30800"/>
                  <a:pt x="23477" y="31449"/>
                  <a:pt x="23247" y="31344"/>
                </a:cubicBezTo>
                <a:cubicBezTo>
                  <a:pt x="23184" y="31323"/>
                  <a:pt x="23101" y="31281"/>
                  <a:pt x="22996" y="31218"/>
                </a:cubicBezTo>
                <a:close/>
                <a:moveTo>
                  <a:pt x="22996" y="13371"/>
                </a:moveTo>
                <a:lnTo>
                  <a:pt x="22996" y="12283"/>
                </a:lnTo>
                <a:cubicBezTo>
                  <a:pt x="23310" y="12387"/>
                  <a:pt x="23373" y="12701"/>
                  <a:pt x="23498" y="12973"/>
                </a:cubicBezTo>
                <a:cubicBezTo>
                  <a:pt x="23666" y="13308"/>
                  <a:pt x="23561" y="13622"/>
                  <a:pt x="23059" y="13392"/>
                </a:cubicBezTo>
                <a:close/>
                <a:moveTo>
                  <a:pt x="30298" y="16718"/>
                </a:moveTo>
                <a:cubicBezTo>
                  <a:pt x="30403" y="16656"/>
                  <a:pt x="30487" y="16718"/>
                  <a:pt x="30466" y="16823"/>
                </a:cubicBezTo>
                <a:cubicBezTo>
                  <a:pt x="30445" y="16949"/>
                  <a:pt x="30361" y="17074"/>
                  <a:pt x="30256" y="16949"/>
                </a:cubicBezTo>
                <a:cubicBezTo>
                  <a:pt x="30152" y="16844"/>
                  <a:pt x="30173" y="16760"/>
                  <a:pt x="30298" y="16718"/>
                </a:cubicBezTo>
                <a:close/>
                <a:moveTo>
                  <a:pt x="22996" y="1026"/>
                </a:moveTo>
                <a:lnTo>
                  <a:pt x="22996" y="4562"/>
                </a:lnTo>
                <a:cubicBezTo>
                  <a:pt x="22912" y="4373"/>
                  <a:pt x="22787" y="4164"/>
                  <a:pt x="22473" y="4101"/>
                </a:cubicBezTo>
                <a:cubicBezTo>
                  <a:pt x="22180" y="4039"/>
                  <a:pt x="21845" y="4060"/>
                  <a:pt x="21531" y="4060"/>
                </a:cubicBezTo>
                <a:lnTo>
                  <a:pt x="21531" y="1507"/>
                </a:lnTo>
                <a:cubicBezTo>
                  <a:pt x="22264" y="1465"/>
                  <a:pt x="22159" y="942"/>
                  <a:pt x="22870" y="1005"/>
                </a:cubicBezTo>
                <a:cubicBezTo>
                  <a:pt x="22912" y="1026"/>
                  <a:pt x="22954" y="1026"/>
                  <a:pt x="22996" y="1026"/>
                </a:cubicBezTo>
                <a:close/>
                <a:moveTo>
                  <a:pt x="22996" y="12283"/>
                </a:moveTo>
                <a:lnTo>
                  <a:pt x="22996" y="13371"/>
                </a:lnTo>
                <a:cubicBezTo>
                  <a:pt x="22536" y="13161"/>
                  <a:pt x="22285" y="13140"/>
                  <a:pt x="22473" y="12701"/>
                </a:cubicBezTo>
                <a:cubicBezTo>
                  <a:pt x="22682" y="12220"/>
                  <a:pt x="22431" y="12241"/>
                  <a:pt x="22745" y="12262"/>
                </a:cubicBezTo>
                <a:cubicBezTo>
                  <a:pt x="22850" y="12262"/>
                  <a:pt x="22912" y="12262"/>
                  <a:pt x="22996" y="12283"/>
                </a:cubicBezTo>
                <a:close/>
                <a:moveTo>
                  <a:pt x="22996" y="22410"/>
                </a:moveTo>
                <a:lnTo>
                  <a:pt x="22996" y="31218"/>
                </a:lnTo>
                <a:cubicBezTo>
                  <a:pt x="22661" y="31072"/>
                  <a:pt x="22264" y="30884"/>
                  <a:pt x="22515" y="31239"/>
                </a:cubicBezTo>
                <a:cubicBezTo>
                  <a:pt x="22850" y="31721"/>
                  <a:pt x="22912" y="31951"/>
                  <a:pt x="22557" y="32118"/>
                </a:cubicBezTo>
                <a:cubicBezTo>
                  <a:pt x="22201" y="32265"/>
                  <a:pt x="21782" y="32871"/>
                  <a:pt x="21531" y="32788"/>
                </a:cubicBezTo>
                <a:lnTo>
                  <a:pt x="21531" y="21656"/>
                </a:lnTo>
                <a:cubicBezTo>
                  <a:pt x="21741" y="21677"/>
                  <a:pt x="21971" y="21740"/>
                  <a:pt x="22222" y="21887"/>
                </a:cubicBezTo>
                <a:cubicBezTo>
                  <a:pt x="22494" y="22054"/>
                  <a:pt x="22745" y="22263"/>
                  <a:pt x="22996" y="22410"/>
                </a:cubicBezTo>
                <a:close/>
                <a:moveTo>
                  <a:pt x="21531" y="14061"/>
                </a:moveTo>
                <a:lnTo>
                  <a:pt x="21531" y="13643"/>
                </a:lnTo>
                <a:cubicBezTo>
                  <a:pt x="21803" y="13622"/>
                  <a:pt x="21845" y="14082"/>
                  <a:pt x="21594" y="14082"/>
                </a:cubicBezTo>
                <a:cubicBezTo>
                  <a:pt x="21573" y="14082"/>
                  <a:pt x="21552" y="14082"/>
                  <a:pt x="21531" y="14061"/>
                </a:cubicBezTo>
                <a:close/>
                <a:moveTo>
                  <a:pt x="21531" y="12534"/>
                </a:moveTo>
                <a:cubicBezTo>
                  <a:pt x="21636" y="12638"/>
                  <a:pt x="21699" y="12659"/>
                  <a:pt x="21782" y="12513"/>
                </a:cubicBezTo>
                <a:cubicBezTo>
                  <a:pt x="21908" y="12283"/>
                  <a:pt x="22180" y="12115"/>
                  <a:pt x="22745" y="12115"/>
                </a:cubicBezTo>
                <a:cubicBezTo>
                  <a:pt x="23310" y="12115"/>
                  <a:pt x="22473" y="11529"/>
                  <a:pt x="22578" y="11299"/>
                </a:cubicBezTo>
                <a:cubicBezTo>
                  <a:pt x="22682" y="11069"/>
                  <a:pt x="22180" y="10964"/>
                  <a:pt x="21908" y="10692"/>
                </a:cubicBezTo>
                <a:cubicBezTo>
                  <a:pt x="21720" y="10504"/>
                  <a:pt x="21699" y="10023"/>
                  <a:pt x="21531" y="9772"/>
                </a:cubicBezTo>
                <a:close/>
                <a:moveTo>
                  <a:pt x="21531" y="7784"/>
                </a:moveTo>
                <a:lnTo>
                  <a:pt x="21531" y="7366"/>
                </a:lnTo>
                <a:cubicBezTo>
                  <a:pt x="21657" y="7554"/>
                  <a:pt x="21678" y="7763"/>
                  <a:pt x="21531" y="7784"/>
                </a:cubicBezTo>
                <a:close/>
                <a:moveTo>
                  <a:pt x="21531" y="984"/>
                </a:moveTo>
                <a:cubicBezTo>
                  <a:pt x="21573" y="963"/>
                  <a:pt x="21615" y="963"/>
                  <a:pt x="21636" y="942"/>
                </a:cubicBezTo>
                <a:cubicBezTo>
                  <a:pt x="21866" y="858"/>
                  <a:pt x="21762" y="796"/>
                  <a:pt x="21531" y="733"/>
                </a:cubicBezTo>
                <a:close/>
                <a:moveTo>
                  <a:pt x="21531" y="733"/>
                </a:moveTo>
                <a:lnTo>
                  <a:pt x="21531" y="984"/>
                </a:lnTo>
                <a:cubicBezTo>
                  <a:pt x="21364" y="1047"/>
                  <a:pt x="21217" y="1109"/>
                  <a:pt x="21092" y="1172"/>
                </a:cubicBezTo>
                <a:lnTo>
                  <a:pt x="21092" y="649"/>
                </a:lnTo>
                <a:cubicBezTo>
                  <a:pt x="21259" y="670"/>
                  <a:pt x="21406" y="691"/>
                  <a:pt x="21531" y="733"/>
                </a:cubicBezTo>
                <a:close/>
                <a:moveTo>
                  <a:pt x="21531" y="1507"/>
                </a:moveTo>
                <a:lnTo>
                  <a:pt x="21531" y="4060"/>
                </a:lnTo>
                <a:cubicBezTo>
                  <a:pt x="21385" y="4060"/>
                  <a:pt x="21238" y="4060"/>
                  <a:pt x="21092" y="4060"/>
                </a:cubicBezTo>
                <a:lnTo>
                  <a:pt x="21092" y="2616"/>
                </a:lnTo>
                <a:cubicBezTo>
                  <a:pt x="21301" y="2490"/>
                  <a:pt x="21259" y="2239"/>
                  <a:pt x="21092" y="2135"/>
                </a:cubicBezTo>
                <a:lnTo>
                  <a:pt x="21092" y="1549"/>
                </a:lnTo>
                <a:cubicBezTo>
                  <a:pt x="21176" y="1528"/>
                  <a:pt x="21280" y="1528"/>
                  <a:pt x="21406" y="1528"/>
                </a:cubicBezTo>
                <a:cubicBezTo>
                  <a:pt x="21448" y="1507"/>
                  <a:pt x="21489" y="1507"/>
                  <a:pt x="21531" y="1507"/>
                </a:cubicBezTo>
                <a:close/>
                <a:moveTo>
                  <a:pt x="21531" y="7366"/>
                </a:moveTo>
                <a:lnTo>
                  <a:pt x="21531" y="7784"/>
                </a:lnTo>
                <a:cubicBezTo>
                  <a:pt x="21489" y="7805"/>
                  <a:pt x="21448" y="7805"/>
                  <a:pt x="21385" y="7784"/>
                </a:cubicBezTo>
                <a:cubicBezTo>
                  <a:pt x="21280" y="7763"/>
                  <a:pt x="21176" y="7742"/>
                  <a:pt x="21092" y="7742"/>
                </a:cubicBezTo>
                <a:lnTo>
                  <a:pt x="21092" y="7031"/>
                </a:lnTo>
                <a:cubicBezTo>
                  <a:pt x="21113" y="7031"/>
                  <a:pt x="21134" y="7052"/>
                  <a:pt x="21134" y="7052"/>
                </a:cubicBezTo>
                <a:cubicBezTo>
                  <a:pt x="21301" y="7114"/>
                  <a:pt x="21448" y="7240"/>
                  <a:pt x="21531" y="7366"/>
                </a:cubicBezTo>
                <a:close/>
                <a:moveTo>
                  <a:pt x="21531" y="9772"/>
                </a:moveTo>
                <a:lnTo>
                  <a:pt x="21531" y="12555"/>
                </a:lnTo>
                <a:cubicBezTo>
                  <a:pt x="21489" y="12492"/>
                  <a:pt x="21427" y="12429"/>
                  <a:pt x="21343" y="12387"/>
                </a:cubicBezTo>
                <a:cubicBezTo>
                  <a:pt x="21280" y="12345"/>
                  <a:pt x="21197" y="12324"/>
                  <a:pt x="21092" y="12345"/>
                </a:cubicBezTo>
                <a:lnTo>
                  <a:pt x="21092" y="9604"/>
                </a:lnTo>
                <a:cubicBezTo>
                  <a:pt x="21134" y="9604"/>
                  <a:pt x="21197" y="9583"/>
                  <a:pt x="21280" y="9604"/>
                </a:cubicBezTo>
                <a:cubicBezTo>
                  <a:pt x="21385" y="9604"/>
                  <a:pt x="21469" y="9667"/>
                  <a:pt x="21531" y="9772"/>
                </a:cubicBezTo>
                <a:close/>
                <a:moveTo>
                  <a:pt x="21531" y="13643"/>
                </a:moveTo>
                <a:lnTo>
                  <a:pt x="21531" y="14061"/>
                </a:lnTo>
                <a:cubicBezTo>
                  <a:pt x="21301" y="14019"/>
                  <a:pt x="21197" y="13684"/>
                  <a:pt x="21469" y="13643"/>
                </a:cubicBezTo>
                <a:cubicBezTo>
                  <a:pt x="21489" y="13643"/>
                  <a:pt x="21510" y="13643"/>
                  <a:pt x="21531" y="13643"/>
                </a:cubicBezTo>
                <a:close/>
                <a:moveTo>
                  <a:pt x="21531" y="21656"/>
                </a:moveTo>
                <a:lnTo>
                  <a:pt x="21531" y="32788"/>
                </a:lnTo>
                <a:cubicBezTo>
                  <a:pt x="21510" y="32788"/>
                  <a:pt x="21489" y="32767"/>
                  <a:pt x="21469" y="32746"/>
                </a:cubicBezTo>
                <a:cubicBezTo>
                  <a:pt x="21238" y="32516"/>
                  <a:pt x="21280" y="32788"/>
                  <a:pt x="21280" y="33018"/>
                </a:cubicBezTo>
                <a:cubicBezTo>
                  <a:pt x="21280" y="33185"/>
                  <a:pt x="21238" y="33499"/>
                  <a:pt x="21092" y="33646"/>
                </a:cubicBezTo>
                <a:lnTo>
                  <a:pt x="21092" y="21656"/>
                </a:lnTo>
                <a:cubicBezTo>
                  <a:pt x="21238" y="21635"/>
                  <a:pt x="21385" y="21635"/>
                  <a:pt x="21531" y="21656"/>
                </a:cubicBezTo>
                <a:close/>
                <a:moveTo>
                  <a:pt x="21092" y="20213"/>
                </a:moveTo>
                <a:lnTo>
                  <a:pt x="21092" y="20108"/>
                </a:lnTo>
                <a:cubicBezTo>
                  <a:pt x="21134" y="20150"/>
                  <a:pt x="21134" y="20192"/>
                  <a:pt x="21092" y="20213"/>
                </a:cubicBezTo>
                <a:close/>
                <a:moveTo>
                  <a:pt x="21092" y="14228"/>
                </a:moveTo>
                <a:cubicBezTo>
                  <a:pt x="21113" y="14228"/>
                  <a:pt x="21134" y="14228"/>
                  <a:pt x="21134" y="14228"/>
                </a:cubicBezTo>
                <a:cubicBezTo>
                  <a:pt x="21343" y="14228"/>
                  <a:pt x="21301" y="13894"/>
                  <a:pt x="21092" y="13915"/>
                </a:cubicBezTo>
                <a:close/>
                <a:moveTo>
                  <a:pt x="21092" y="13664"/>
                </a:moveTo>
                <a:cubicBezTo>
                  <a:pt x="21113" y="13643"/>
                  <a:pt x="21134" y="13643"/>
                  <a:pt x="21134" y="13622"/>
                </a:cubicBezTo>
                <a:cubicBezTo>
                  <a:pt x="21322" y="13371"/>
                  <a:pt x="21259" y="13140"/>
                  <a:pt x="21092" y="12952"/>
                </a:cubicBezTo>
                <a:close/>
                <a:moveTo>
                  <a:pt x="21092" y="8935"/>
                </a:moveTo>
                <a:lnTo>
                  <a:pt x="21092" y="8328"/>
                </a:lnTo>
                <a:cubicBezTo>
                  <a:pt x="21280" y="8558"/>
                  <a:pt x="21238" y="8830"/>
                  <a:pt x="21092" y="8935"/>
                </a:cubicBezTo>
                <a:close/>
                <a:moveTo>
                  <a:pt x="21092" y="649"/>
                </a:moveTo>
                <a:lnTo>
                  <a:pt x="21092" y="1193"/>
                </a:lnTo>
                <a:cubicBezTo>
                  <a:pt x="20966" y="1256"/>
                  <a:pt x="20862" y="1340"/>
                  <a:pt x="20757" y="1423"/>
                </a:cubicBezTo>
                <a:lnTo>
                  <a:pt x="20757" y="607"/>
                </a:lnTo>
                <a:cubicBezTo>
                  <a:pt x="20883" y="628"/>
                  <a:pt x="20987" y="628"/>
                  <a:pt x="21092" y="649"/>
                </a:cubicBezTo>
                <a:close/>
                <a:moveTo>
                  <a:pt x="21092" y="1549"/>
                </a:moveTo>
                <a:lnTo>
                  <a:pt x="21092" y="2135"/>
                </a:lnTo>
                <a:cubicBezTo>
                  <a:pt x="21071" y="2114"/>
                  <a:pt x="21029" y="2093"/>
                  <a:pt x="21008" y="2093"/>
                </a:cubicBezTo>
                <a:cubicBezTo>
                  <a:pt x="20757" y="2009"/>
                  <a:pt x="20590" y="1632"/>
                  <a:pt x="21092" y="1549"/>
                </a:cubicBezTo>
                <a:close/>
                <a:moveTo>
                  <a:pt x="21092" y="2595"/>
                </a:moveTo>
                <a:lnTo>
                  <a:pt x="21092" y="4039"/>
                </a:lnTo>
                <a:cubicBezTo>
                  <a:pt x="20966" y="4039"/>
                  <a:pt x="20862" y="3997"/>
                  <a:pt x="20757" y="3934"/>
                </a:cubicBezTo>
                <a:lnTo>
                  <a:pt x="20757" y="3578"/>
                </a:lnTo>
                <a:cubicBezTo>
                  <a:pt x="20925" y="3432"/>
                  <a:pt x="21197" y="3306"/>
                  <a:pt x="20945" y="3285"/>
                </a:cubicBezTo>
                <a:cubicBezTo>
                  <a:pt x="20883" y="3285"/>
                  <a:pt x="20820" y="3285"/>
                  <a:pt x="20757" y="3285"/>
                </a:cubicBezTo>
                <a:lnTo>
                  <a:pt x="20757" y="2679"/>
                </a:lnTo>
                <a:cubicBezTo>
                  <a:pt x="20904" y="2679"/>
                  <a:pt x="21029" y="2658"/>
                  <a:pt x="21092" y="2595"/>
                </a:cubicBezTo>
                <a:close/>
                <a:moveTo>
                  <a:pt x="21092" y="7031"/>
                </a:moveTo>
                <a:lnTo>
                  <a:pt x="21092" y="7742"/>
                </a:lnTo>
                <a:cubicBezTo>
                  <a:pt x="20799" y="7721"/>
                  <a:pt x="20653" y="7910"/>
                  <a:pt x="21008" y="8223"/>
                </a:cubicBezTo>
                <a:cubicBezTo>
                  <a:pt x="21050" y="8244"/>
                  <a:pt x="21071" y="8286"/>
                  <a:pt x="21092" y="8328"/>
                </a:cubicBezTo>
                <a:lnTo>
                  <a:pt x="21092" y="8935"/>
                </a:lnTo>
                <a:cubicBezTo>
                  <a:pt x="21029" y="9019"/>
                  <a:pt x="20925" y="9039"/>
                  <a:pt x="20799" y="8998"/>
                </a:cubicBezTo>
                <a:lnTo>
                  <a:pt x="20757" y="8977"/>
                </a:lnTo>
                <a:lnTo>
                  <a:pt x="20757" y="6445"/>
                </a:lnTo>
                <a:cubicBezTo>
                  <a:pt x="20820" y="6675"/>
                  <a:pt x="20883" y="6926"/>
                  <a:pt x="21092" y="7031"/>
                </a:cubicBezTo>
                <a:close/>
                <a:moveTo>
                  <a:pt x="21092" y="9604"/>
                </a:moveTo>
                <a:lnTo>
                  <a:pt x="21092" y="12345"/>
                </a:lnTo>
                <a:cubicBezTo>
                  <a:pt x="20987" y="12345"/>
                  <a:pt x="20862" y="12387"/>
                  <a:pt x="20757" y="12429"/>
                </a:cubicBezTo>
                <a:lnTo>
                  <a:pt x="20757" y="10002"/>
                </a:lnTo>
                <a:cubicBezTo>
                  <a:pt x="20778" y="10002"/>
                  <a:pt x="20778" y="10002"/>
                  <a:pt x="20799" y="10002"/>
                </a:cubicBezTo>
                <a:cubicBezTo>
                  <a:pt x="21071" y="9918"/>
                  <a:pt x="20925" y="9667"/>
                  <a:pt x="21092" y="9604"/>
                </a:cubicBezTo>
                <a:close/>
                <a:moveTo>
                  <a:pt x="21092" y="12952"/>
                </a:moveTo>
                <a:lnTo>
                  <a:pt x="21092" y="13664"/>
                </a:lnTo>
                <a:cubicBezTo>
                  <a:pt x="20987" y="13810"/>
                  <a:pt x="20862" y="13894"/>
                  <a:pt x="20757" y="13956"/>
                </a:cubicBezTo>
                <a:lnTo>
                  <a:pt x="20757" y="12701"/>
                </a:lnTo>
                <a:cubicBezTo>
                  <a:pt x="20883" y="12743"/>
                  <a:pt x="21008" y="12848"/>
                  <a:pt x="21092" y="12952"/>
                </a:cubicBezTo>
                <a:close/>
                <a:moveTo>
                  <a:pt x="21092" y="13915"/>
                </a:moveTo>
                <a:cubicBezTo>
                  <a:pt x="21092" y="13915"/>
                  <a:pt x="21071" y="13915"/>
                  <a:pt x="21050" y="13915"/>
                </a:cubicBezTo>
                <a:cubicBezTo>
                  <a:pt x="20841" y="13956"/>
                  <a:pt x="20925" y="14187"/>
                  <a:pt x="21092" y="14228"/>
                </a:cubicBezTo>
                <a:close/>
                <a:moveTo>
                  <a:pt x="21092" y="20108"/>
                </a:moveTo>
                <a:lnTo>
                  <a:pt x="21092" y="20213"/>
                </a:lnTo>
                <a:cubicBezTo>
                  <a:pt x="21071" y="20213"/>
                  <a:pt x="21008" y="20234"/>
                  <a:pt x="20925" y="20213"/>
                </a:cubicBezTo>
                <a:cubicBezTo>
                  <a:pt x="20862" y="20213"/>
                  <a:pt x="20799" y="20213"/>
                  <a:pt x="20757" y="20213"/>
                </a:cubicBezTo>
                <a:lnTo>
                  <a:pt x="20757" y="20003"/>
                </a:lnTo>
                <a:lnTo>
                  <a:pt x="20778" y="20003"/>
                </a:lnTo>
                <a:cubicBezTo>
                  <a:pt x="20904" y="20003"/>
                  <a:pt x="21050" y="20066"/>
                  <a:pt x="21092" y="20108"/>
                </a:cubicBezTo>
                <a:close/>
                <a:moveTo>
                  <a:pt x="21092" y="21656"/>
                </a:moveTo>
                <a:lnTo>
                  <a:pt x="21092" y="33646"/>
                </a:lnTo>
                <a:cubicBezTo>
                  <a:pt x="21050" y="33687"/>
                  <a:pt x="20987" y="33729"/>
                  <a:pt x="20904" y="33729"/>
                </a:cubicBezTo>
                <a:cubicBezTo>
                  <a:pt x="20611" y="33729"/>
                  <a:pt x="21176" y="34566"/>
                  <a:pt x="21008" y="34671"/>
                </a:cubicBezTo>
                <a:cubicBezTo>
                  <a:pt x="20945" y="34692"/>
                  <a:pt x="20862" y="34817"/>
                  <a:pt x="20757" y="34985"/>
                </a:cubicBezTo>
                <a:lnTo>
                  <a:pt x="20757" y="21656"/>
                </a:lnTo>
                <a:cubicBezTo>
                  <a:pt x="20778" y="21656"/>
                  <a:pt x="20820" y="21656"/>
                  <a:pt x="20841" y="21656"/>
                </a:cubicBezTo>
                <a:cubicBezTo>
                  <a:pt x="20925" y="21656"/>
                  <a:pt x="21008" y="21656"/>
                  <a:pt x="21092" y="21656"/>
                </a:cubicBezTo>
                <a:close/>
                <a:moveTo>
                  <a:pt x="20757" y="607"/>
                </a:moveTo>
                <a:lnTo>
                  <a:pt x="20757" y="1423"/>
                </a:lnTo>
                <a:cubicBezTo>
                  <a:pt x="20673" y="1507"/>
                  <a:pt x="20611" y="1591"/>
                  <a:pt x="20527" y="1695"/>
                </a:cubicBezTo>
                <a:cubicBezTo>
                  <a:pt x="20422" y="1842"/>
                  <a:pt x="20171" y="2009"/>
                  <a:pt x="19920" y="2114"/>
                </a:cubicBezTo>
                <a:lnTo>
                  <a:pt x="19920" y="628"/>
                </a:lnTo>
                <a:cubicBezTo>
                  <a:pt x="19962" y="628"/>
                  <a:pt x="20004" y="628"/>
                  <a:pt x="20067" y="607"/>
                </a:cubicBezTo>
                <a:cubicBezTo>
                  <a:pt x="20255" y="586"/>
                  <a:pt x="20506" y="586"/>
                  <a:pt x="20757" y="607"/>
                </a:cubicBezTo>
                <a:close/>
                <a:moveTo>
                  <a:pt x="20757" y="2679"/>
                </a:moveTo>
                <a:lnTo>
                  <a:pt x="20757" y="3285"/>
                </a:lnTo>
                <a:cubicBezTo>
                  <a:pt x="20485" y="3306"/>
                  <a:pt x="20129" y="3390"/>
                  <a:pt x="19920" y="3348"/>
                </a:cubicBezTo>
                <a:lnTo>
                  <a:pt x="19920" y="2825"/>
                </a:lnTo>
                <a:cubicBezTo>
                  <a:pt x="20046" y="2679"/>
                  <a:pt x="20213" y="2679"/>
                  <a:pt x="20694" y="2679"/>
                </a:cubicBezTo>
                <a:cubicBezTo>
                  <a:pt x="20715" y="2700"/>
                  <a:pt x="20736" y="2700"/>
                  <a:pt x="20757" y="2679"/>
                </a:cubicBezTo>
                <a:close/>
                <a:moveTo>
                  <a:pt x="20757" y="3599"/>
                </a:moveTo>
                <a:lnTo>
                  <a:pt x="20757" y="3934"/>
                </a:lnTo>
                <a:lnTo>
                  <a:pt x="20736" y="3934"/>
                </a:lnTo>
                <a:cubicBezTo>
                  <a:pt x="20548" y="3829"/>
                  <a:pt x="20632" y="3704"/>
                  <a:pt x="20757" y="3599"/>
                </a:cubicBezTo>
                <a:close/>
                <a:moveTo>
                  <a:pt x="20757" y="6445"/>
                </a:moveTo>
                <a:lnTo>
                  <a:pt x="20757" y="8977"/>
                </a:lnTo>
                <a:cubicBezTo>
                  <a:pt x="20569" y="8893"/>
                  <a:pt x="20255" y="8788"/>
                  <a:pt x="19920" y="8663"/>
                </a:cubicBezTo>
                <a:lnTo>
                  <a:pt x="19920" y="5796"/>
                </a:lnTo>
                <a:cubicBezTo>
                  <a:pt x="20088" y="5838"/>
                  <a:pt x="20234" y="5880"/>
                  <a:pt x="20339" y="5901"/>
                </a:cubicBezTo>
                <a:cubicBezTo>
                  <a:pt x="20590" y="5964"/>
                  <a:pt x="20673" y="6215"/>
                  <a:pt x="20757" y="6445"/>
                </a:cubicBezTo>
                <a:close/>
                <a:moveTo>
                  <a:pt x="20757" y="10002"/>
                </a:moveTo>
                <a:lnTo>
                  <a:pt x="20757" y="12429"/>
                </a:lnTo>
                <a:cubicBezTo>
                  <a:pt x="20527" y="12513"/>
                  <a:pt x="20360" y="12638"/>
                  <a:pt x="20527" y="12638"/>
                </a:cubicBezTo>
                <a:cubicBezTo>
                  <a:pt x="20611" y="12638"/>
                  <a:pt x="20673" y="12659"/>
                  <a:pt x="20757" y="12701"/>
                </a:cubicBezTo>
                <a:lnTo>
                  <a:pt x="20757" y="13956"/>
                </a:lnTo>
                <a:cubicBezTo>
                  <a:pt x="20506" y="14103"/>
                  <a:pt x="20297" y="14166"/>
                  <a:pt x="20129" y="14312"/>
                </a:cubicBezTo>
                <a:cubicBezTo>
                  <a:pt x="20046" y="14417"/>
                  <a:pt x="19983" y="14521"/>
                  <a:pt x="19920" y="14647"/>
                </a:cubicBezTo>
                <a:lnTo>
                  <a:pt x="19920" y="9165"/>
                </a:lnTo>
                <a:cubicBezTo>
                  <a:pt x="20150" y="9311"/>
                  <a:pt x="20297" y="9500"/>
                  <a:pt x="20297" y="9625"/>
                </a:cubicBezTo>
                <a:cubicBezTo>
                  <a:pt x="20297" y="9918"/>
                  <a:pt x="20464" y="10086"/>
                  <a:pt x="20757" y="10002"/>
                </a:cubicBezTo>
                <a:close/>
                <a:moveTo>
                  <a:pt x="20757" y="20003"/>
                </a:moveTo>
                <a:lnTo>
                  <a:pt x="20757" y="20213"/>
                </a:lnTo>
                <a:cubicBezTo>
                  <a:pt x="20464" y="20150"/>
                  <a:pt x="20339" y="19982"/>
                  <a:pt x="20757" y="20003"/>
                </a:cubicBezTo>
                <a:close/>
                <a:moveTo>
                  <a:pt x="20757" y="21656"/>
                </a:moveTo>
                <a:lnTo>
                  <a:pt x="20757" y="34985"/>
                </a:lnTo>
                <a:cubicBezTo>
                  <a:pt x="20569" y="35278"/>
                  <a:pt x="20339" y="35696"/>
                  <a:pt x="20339" y="35696"/>
                </a:cubicBezTo>
                <a:cubicBezTo>
                  <a:pt x="20339" y="35696"/>
                  <a:pt x="20360" y="36177"/>
                  <a:pt x="20004" y="35864"/>
                </a:cubicBezTo>
                <a:cubicBezTo>
                  <a:pt x="19983" y="35843"/>
                  <a:pt x="19941" y="35822"/>
                  <a:pt x="19920" y="35780"/>
                </a:cubicBezTo>
                <a:lnTo>
                  <a:pt x="19920" y="29398"/>
                </a:lnTo>
                <a:cubicBezTo>
                  <a:pt x="20088" y="29231"/>
                  <a:pt x="20297" y="29105"/>
                  <a:pt x="20171" y="28875"/>
                </a:cubicBezTo>
                <a:cubicBezTo>
                  <a:pt x="19962" y="28498"/>
                  <a:pt x="20213" y="28059"/>
                  <a:pt x="19962" y="27871"/>
                </a:cubicBezTo>
                <a:cubicBezTo>
                  <a:pt x="19962" y="27850"/>
                  <a:pt x="19941" y="27829"/>
                  <a:pt x="19920" y="27808"/>
                </a:cubicBezTo>
                <a:lnTo>
                  <a:pt x="19920" y="21573"/>
                </a:lnTo>
                <a:cubicBezTo>
                  <a:pt x="20109" y="21740"/>
                  <a:pt x="20485" y="21677"/>
                  <a:pt x="20757" y="21656"/>
                </a:cubicBezTo>
                <a:close/>
                <a:moveTo>
                  <a:pt x="19920" y="20171"/>
                </a:moveTo>
                <a:lnTo>
                  <a:pt x="19920" y="19710"/>
                </a:lnTo>
                <a:cubicBezTo>
                  <a:pt x="19941" y="19710"/>
                  <a:pt x="19983" y="19710"/>
                  <a:pt x="20025" y="19710"/>
                </a:cubicBezTo>
                <a:cubicBezTo>
                  <a:pt x="20318" y="19690"/>
                  <a:pt x="20276" y="20171"/>
                  <a:pt x="19962" y="20171"/>
                </a:cubicBezTo>
                <a:cubicBezTo>
                  <a:pt x="19962" y="20171"/>
                  <a:pt x="19941" y="20171"/>
                  <a:pt x="19920" y="20171"/>
                </a:cubicBezTo>
                <a:close/>
                <a:moveTo>
                  <a:pt x="19920" y="628"/>
                </a:moveTo>
                <a:lnTo>
                  <a:pt x="19920" y="2114"/>
                </a:lnTo>
                <a:cubicBezTo>
                  <a:pt x="19648" y="2239"/>
                  <a:pt x="19355" y="2302"/>
                  <a:pt x="19167" y="2281"/>
                </a:cubicBezTo>
                <a:cubicBezTo>
                  <a:pt x="18790" y="2260"/>
                  <a:pt x="19021" y="3160"/>
                  <a:pt x="18769" y="3160"/>
                </a:cubicBezTo>
                <a:cubicBezTo>
                  <a:pt x="18749" y="3160"/>
                  <a:pt x="18728" y="3160"/>
                  <a:pt x="18707" y="3160"/>
                </a:cubicBezTo>
                <a:lnTo>
                  <a:pt x="18707" y="482"/>
                </a:lnTo>
                <a:cubicBezTo>
                  <a:pt x="18769" y="461"/>
                  <a:pt x="18853" y="482"/>
                  <a:pt x="18937" y="482"/>
                </a:cubicBezTo>
                <a:cubicBezTo>
                  <a:pt x="19418" y="482"/>
                  <a:pt x="19439" y="649"/>
                  <a:pt x="19920" y="628"/>
                </a:cubicBezTo>
                <a:close/>
                <a:moveTo>
                  <a:pt x="19920" y="2825"/>
                </a:moveTo>
                <a:cubicBezTo>
                  <a:pt x="19857" y="2888"/>
                  <a:pt x="19816" y="2993"/>
                  <a:pt x="19753" y="3118"/>
                </a:cubicBezTo>
                <a:cubicBezTo>
                  <a:pt x="19711" y="3285"/>
                  <a:pt x="19774" y="3348"/>
                  <a:pt x="19920" y="3369"/>
                </a:cubicBezTo>
                <a:close/>
                <a:moveTo>
                  <a:pt x="19920" y="5796"/>
                </a:moveTo>
                <a:lnTo>
                  <a:pt x="19920" y="8663"/>
                </a:lnTo>
                <a:cubicBezTo>
                  <a:pt x="19544" y="8558"/>
                  <a:pt x="19146" y="8433"/>
                  <a:pt x="18853" y="8433"/>
                </a:cubicBezTo>
                <a:cubicBezTo>
                  <a:pt x="18790" y="8412"/>
                  <a:pt x="18749" y="8412"/>
                  <a:pt x="18707" y="8412"/>
                </a:cubicBezTo>
                <a:lnTo>
                  <a:pt x="18707" y="7889"/>
                </a:lnTo>
                <a:cubicBezTo>
                  <a:pt x="19146" y="7826"/>
                  <a:pt x="19041" y="7449"/>
                  <a:pt x="19334" y="7219"/>
                </a:cubicBezTo>
                <a:cubicBezTo>
                  <a:pt x="19627" y="6989"/>
                  <a:pt x="19627" y="6989"/>
                  <a:pt x="19167" y="6654"/>
                </a:cubicBezTo>
                <a:cubicBezTo>
                  <a:pt x="19021" y="6550"/>
                  <a:pt x="18874" y="6487"/>
                  <a:pt x="18707" y="6424"/>
                </a:cubicBezTo>
                <a:lnTo>
                  <a:pt x="18707" y="5399"/>
                </a:lnTo>
                <a:cubicBezTo>
                  <a:pt x="18916" y="5524"/>
                  <a:pt x="19481" y="5692"/>
                  <a:pt x="19920" y="5796"/>
                </a:cubicBezTo>
                <a:close/>
                <a:moveTo>
                  <a:pt x="19920" y="9165"/>
                </a:moveTo>
                <a:lnTo>
                  <a:pt x="19920" y="14647"/>
                </a:lnTo>
                <a:cubicBezTo>
                  <a:pt x="19816" y="14814"/>
                  <a:pt x="19711" y="14961"/>
                  <a:pt x="19502" y="14961"/>
                </a:cubicBezTo>
                <a:cubicBezTo>
                  <a:pt x="19125" y="14961"/>
                  <a:pt x="18937" y="15798"/>
                  <a:pt x="18937" y="16091"/>
                </a:cubicBezTo>
                <a:cubicBezTo>
                  <a:pt x="18937" y="16216"/>
                  <a:pt x="18832" y="16321"/>
                  <a:pt x="18707" y="16405"/>
                </a:cubicBezTo>
                <a:lnTo>
                  <a:pt x="18707" y="8809"/>
                </a:lnTo>
                <a:cubicBezTo>
                  <a:pt x="18749" y="8809"/>
                  <a:pt x="18790" y="8788"/>
                  <a:pt x="18853" y="8788"/>
                </a:cubicBezTo>
                <a:cubicBezTo>
                  <a:pt x="19167" y="8746"/>
                  <a:pt x="19606" y="8935"/>
                  <a:pt x="19920" y="9165"/>
                </a:cubicBezTo>
                <a:close/>
                <a:moveTo>
                  <a:pt x="19920" y="19710"/>
                </a:moveTo>
                <a:lnTo>
                  <a:pt x="19920" y="20171"/>
                </a:lnTo>
                <a:cubicBezTo>
                  <a:pt x="19648" y="20129"/>
                  <a:pt x="19376" y="19752"/>
                  <a:pt x="19920" y="19710"/>
                </a:cubicBezTo>
                <a:close/>
                <a:moveTo>
                  <a:pt x="19920" y="21573"/>
                </a:moveTo>
                <a:lnTo>
                  <a:pt x="19920" y="27808"/>
                </a:lnTo>
                <a:cubicBezTo>
                  <a:pt x="19690" y="27578"/>
                  <a:pt x="19397" y="27097"/>
                  <a:pt x="19062" y="27097"/>
                </a:cubicBezTo>
                <a:cubicBezTo>
                  <a:pt x="18686" y="27097"/>
                  <a:pt x="18769" y="26720"/>
                  <a:pt x="18769" y="26427"/>
                </a:cubicBezTo>
                <a:cubicBezTo>
                  <a:pt x="18769" y="26364"/>
                  <a:pt x="18728" y="26322"/>
                  <a:pt x="18707" y="26260"/>
                </a:cubicBezTo>
                <a:lnTo>
                  <a:pt x="18707" y="22995"/>
                </a:lnTo>
                <a:cubicBezTo>
                  <a:pt x="18728" y="22933"/>
                  <a:pt x="18728" y="22849"/>
                  <a:pt x="18707" y="22765"/>
                </a:cubicBezTo>
                <a:lnTo>
                  <a:pt x="18707" y="21698"/>
                </a:lnTo>
                <a:cubicBezTo>
                  <a:pt x="18874" y="21698"/>
                  <a:pt x="19041" y="21698"/>
                  <a:pt x="19167" y="21635"/>
                </a:cubicBezTo>
                <a:cubicBezTo>
                  <a:pt x="19418" y="21468"/>
                  <a:pt x="19690" y="21133"/>
                  <a:pt x="19837" y="21468"/>
                </a:cubicBezTo>
                <a:cubicBezTo>
                  <a:pt x="19857" y="21510"/>
                  <a:pt x="19878" y="21552"/>
                  <a:pt x="19920" y="21573"/>
                </a:cubicBezTo>
                <a:close/>
                <a:moveTo>
                  <a:pt x="19920" y="29398"/>
                </a:moveTo>
                <a:lnTo>
                  <a:pt x="19920" y="35780"/>
                </a:lnTo>
                <a:cubicBezTo>
                  <a:pt x="19585" y="35424"/>
                  <a:pt x="19355" y="34608"/>
                  <a:pt x="19230" y="34357"/>
                </a:cubicBezTo>
                <a:cubicBezTo>
                  <a:pt x="19083" y="34085"/>
                  <a:pt x="19251" y="34064"/>
                  <a:pt x="19460" y="33729"/>
                </a:cubicBezTo>
                <a:cubicBezTo>
                  <a:pt x="19669" y="33395"/>
                  <a:pt x="19627" y="33123"/>
                  <a:pt x="19418" y="32516"/>
                </a:cubicBezTo>
                <a:cubicBezTo>
                  <a:pt x="19230" y="31909"/>
                  <a:pt x="19293" y="31449"/>
                  <a:pt x="19585" y="31218"/>
                </a:cubicBezTo>
                <a:cubicBezTo>
                  <a:pt x="19899" y="30967"/>
                  <a:pt x="19732" y="30214"/>
                  <a:pt x="19732" y="29775"/>
                </a:cubicBezTo>
                <a:cubicBezTo>
                  <a:pt x="19732" y="29607"/>
                  <a:pt x="19816" y="29503"/>
                  <a:pt x="19920" y="29398"/>
                </a:cubicBezTo>
                <a:close/>
                <a:moveTo>
                  <a:pt x="18707" y="19543"/>
                </a:moveTo>
                <a:lnTo>
                  <a:pt x="18707" y="19292"/>
                </a:lnTo>
                <a:cubicBezTo>
                  <a:pt x="19021" y="19313"/>
                  <a:pt x="19230" y="19585"/>
                  <a:pt x="18916" y="19585"/>
                </a:cubicBezTo>
                <a:cubicBezTo>
                  <a:pt x="18832" y="19585"/>
                  <a:pt x="18769" y="19564"/>
                  <a:pt x="18707" y="19543"/>
                </a:cubicBezTo>
                <a:close/>
                <a:moveTo>
                  <a:pt x="18707" y="18769"/>
                </a:moveTo>
                <a:lnTo>
                  <a:pt x="18707" y="18350"/>
                </a:lnTo>
                <a:cubicBezTo>
                  <a:pt x="19041" y="18476"/>
                  <a:pt x="19293" y="18957"/>
                  <a:pt x="19041" y="18811"/>
                </a:cubicBezTo>
                <a:cubicBezTo>
                  <a:pt x="18916" y="18727"/>
                  <a:pt x="18790" y="18727"/>
                  <a:pt x="18707" y="18769"/>
                </a:cubicBezTo>
                <a:close/>
                <a:moveTo>
                  <a:pt x="18707" y="7282"/>
                </a:moveTo>
                <a:cubicBezTo>
                  <a:pt x="18749" y="7261"/>
                  <a:pt x="18790" y="7240"/>
                  <a:pt x="18832" y="7219"/>
                </a:cubicBezTo>
                <a:cubicBezTo>
                  <a:pt x="19125" y="7031"/>
                  <a:pt x="18958" y="6822"/>
                  <a:pt x="18707" y="6842"/>
                </a:cubicBezTo>
                <a:close/>
                <a:moveTo>
                  <a:pt x="18707" y="5252"/>
                </a:moveTo>
                <a:lnTo>
                  <a:pt x="18707" y="5022"/>
                </a:lnTo>
                <a:cubicBezTo>
                  <a:pt x="18895" y="5106"/>
                  <a:pt x="18937" y="5189"/>
                  <a:pt x="18728" y="5231"/>
                </a:cubicBezTo>
                <a:close/>
                <a:moveTo>
                  <a:pt x="18707" y="482"/>
                </a:moveTo>
                <a:lnTo>
                  <a:pt x="18707" y="3160"/>
                </a:lnTo>
                <a:cubicBezTo>
                  <a:pt x="18476" y="3244"/>
                  <a:pt x="18267" y="3704"/>
                  <a:pt x="17912" y="3829"/>
                </a:cubicBezTo>
                <a:lnTo>
                  <a:pt x="17912" y="1988"/>
                </a:lnTo>
                <a:cubicBezTo>
                  <a:pt x="18246" y="1884"/>
                  <a:pt x="18288" y="1737"/>
                  <a:pt x="17912" y="1695"/>
                </a:cubicBezTo>
                <a:lnTo>
                  <a:pt x="17912" y="628"/>
                </a:lnTo>
                <a:cubicBezTo>
                  <a:pt x="18184" y="544"/>
                  <a:pt x="18456" y="482"/>
                  <a:pt x="18707" y="482"/>
                </a:cubicBezTo>
                <a:close/>
                <a:moveTo>
                  <a:pt x="18707" y="5022"/>
                </a:moveTo>
                <a:lnTo>
                  <a:pt x="18707" y="5252"/>
                </a:lnTo>
                <a:cubicBezTo>
                  <a:pt x="18560" y="5273"/>
                  <a:pt x="18581" y="5336"/>
                  <a:pt x="18707" y="5399"/>
                </a:cubicBezTo>
                <a:lnTo>
                  <a:pt x="18707" y="6424"/>
                </a:lnTo>
                <a:cubicBezTo>
                  <a:pt x="18456" y="6340"/>
                  <a:pt x="18163" y="6319"/>
                  <a:pt x="17912" y="6298"/>
                </a:cubicBezTo>
                <a:lnTo>
                  <a:pt x="17912" y="4792"/>
                </a:lnTo>
                <a:cubicBezTo>
                  <a:pt x="18204" y="4855"/>
                  <a:pt x="18518" y="4938"/>
                  <a:pt x="18707" y="5022"/>
                </a:cubicBezTo>
                <a:close/>
                <a:moveTo>
                  <a:pt x="18707" y="6842"/>
                </a:moveTo>
                <a:lnTo>
                  <a:pt x="18707" y="7282"/>
                </a:lnTo>
                <a:cubicBezTo>
                  <a:pt x="18435" y="7366"/>
                  <a:pt x="18267" y="7073"/>
                  <a:pt x="18581" y="6863"/>
                </a:cubicBezTo>
                <a:cubicBezTo>
                  <a:pt x="18623" y="6863"/>
                  <a:pt x="18665" y="6842"/>
                  <a:pt x="18707" y="6842"/>
                </a:cubicBezTo>
                <a:close/>
                <a:moveTo>
                  <a:pt x="18707" y="7889"/>
                </a:moveTo>
                <a:lnTo>
                  <a:pt x="18707" y="8391"/>
                </a:lnTo>
                <a:cubicBezTo>
                  <a:pt x="18267" y="8307"/>
                  <a:pt x="18204" y="7910"/>
                  <a:pt x="18665" y="7889"/>
                </a:cubicBezTo>
                <a:cubicBezTo>
                  <a:pt x="18665" y="7889"/>
                  <a:pt x="18686" y="7889"/>
                  <a:pt x="18707" y="7889"/>
                </a:cubicBezTo>
                <a:close/>
                <a:moveTo>
                  <a:pt x="18707" y="8830"/>
                </a:moveTo>
                <a:lnTo>
                  <a:pt x="18707" y="16405"/>
                </a:lnTo>
                <a:cubicBezTo>
                  <a:pt x="18497" y="16572"/>
                  <a:pt x="18225" y="16697"/>
                  <a:pt x="18121" y="16865"/>
                </a:cubicBezTo>
                <a:cubicBezTo>
                  <a:pt x="17953" y="17137"/>
                  <a:pt x="18079" y="17409"/>
                  <a:pt x="18079" y="17869"/>
                </a:cubicBezTo>
                <a:cubicBezTo>
                  <a:pt x="18079" y="18141"/>
                  <a:pt x="18037" y="18225"/>
                  <a:pt x="17912" y="18162"/>
                </a:cubicBezTo>
                <a:lnTo>
                  <a:pt x="17912" y="11948"/>
                </a:lnTo>
                <a:cubicBezTo>
                  <a:pt x="18016" y="12115"/>
                  <a:pt x="18142" y="12157"/>
                  <a:pt x="18142" y="11843"/>
                </a:cubicBezTo>
                <a:cubicBezTo>
                  <a:pt x="18184" y="11215"/>
                  <a:pt x="18184" y="10797"/>
                  <a:pt x="18456" y="10797"/>
                </a:cubicBezTo>
                <a:cubicBezTo>
                  <a:pt x="18728" y="10797"/>
                  <a:pt x="18476" y="10462"/>
                  <a:pt x="18393" y="10002"/>
                </a:cubicBezTo>
                <a:cubicBezTo>
                  <a:pt x="18309" y="9563"/>
                  <a:pt x="18204" y="8977"/>
                  <a:pt x="18707" y="8830"/>
                </a:cubicBezTo>
                <a:close/>
                <a:moveTo>
                  <a:pt x="18707" y="18350"/>
                </a:moveTo>
                <a:lnTo>
                  <a:pt x="18707" y="18769"/>
                </a:lnTo>
                <a:cubicBezTo>
                  <a:pt x="18581" y="18790"/>
                  <a:pt x="18476" y="18853"/>
                  <a:pt x="18372" y="18790"/>
                </a:cubicBezTo>
                <a:cubicBezTo>
                  <a:pt x="18184" y="18685"/>
                  <a:pt x="18246" y="18371"/>
                  <a:pt x="18539" y="18309"/>
                </a:cubicBezTo>
                <a:cubicBezTo>
                  <a:pt x="18602" y="18309"/>
                  <a:pt x="18644" y="18330"/>
                  <a:pt x="18707" y="18350"/>
                </a:cubicBezTo>
                <a:close/>
                <a:moveTo>
                  <a:pt x="18707" y="19292"/>
                </a:moveTo>
                <a:lnTo>
                  <a:pt x="18707" y="19543"/>
                </a:lnTo>
                <a:cubicBezTo>
                  <a:pt x="18476" y="19459"/>
                  <a:pt x="18372" y="19292"/>
                  <a:pt x="18644" y="19292"/>
                </a:cubicBezTo>
                <a:cubicBezTo>
                  <a:pt x="18665" y="19292"/>
                  <a:pt x="18686" y="19292"/>
                  <a:pt x="18707" y="19292"/>
                </a:cubicBezTo>
                <a:close/>
                <a:moveTo>
                  <a:pt x="18707" y="21698"/>
                </a:moveTo>
                <a:lnTo>
                  <a:pt x="18707" y="22765"/>
                </a:lnTo>
                <a:cubicBezTo>
                  <a:pt x="18665" y="22640"/>
                  <a:pt x="18581" y="22493"/>
                  <a:pt x="18518" y="22368"/>
                </a:cubicBezTo>
                <a:cubicBezTo>
                  <a:pt x="18456" y="22221"/>
                  <a:pt x="18184" y="22221"/>
                  <a:pt x="17932" y="22221"/>
                </a:cubicBezTo>
                <a:lnTo>
                  <a:pt x="17932" y="21698"/>
                </a:lnTo>
                <a:cubicBezTo>
                  <a:pt x="17995" y="21719"/>
                  <a:pt x="18079" y="21719"/>
                  <a:pt x="18163" y="21698"/>
                </a:cubicBezTo>
                <a:cubicBezTo>
                  <a:pt x="18309" y="21635"/>
                  <a:pt x="18497" y="21677"/>
                  <a:pt x="18707" y="21698"/>
                </a:cubicBezTo>
                <a:close/>
                <a:moveTo>
                  <a:pt x="18707" y="22995"/>
                </a:moveTo>
                <a:lnTo>
                  <a:pt x="18707" y="26260"/>
                </a:lnTo>
                <a:cubicBezTo>
                  <a:pt x="18560" y="25988"/>
                  <a:pt x="18142" y="25653"/>
                  <a:pt x="17912" y="25339"/>
                </a:cubicBezTo>
                <a:lnTo>
                  <a:pt x="17912" y="23916"/>
                </a:lnTo>
                <a:lnTo>
                  <a:pt x="17953" y="23916"/>
                </a:lnTo>
                <a:cubicBezTo>
                  <a:pt x="18330" y="23749"/>
                  <a:pt x="18163" y="23247"/>
                  <a:pt x="18518" y="23142"/>
                </a:cubicBezTo>
                <a:cubicBezTo>
                  <a:pt x="18623" y="23100"/>
                  <a:pt x="18686" y="23058"/>
                  <a:pt x="18707" y="22995"/>
                </a:cubicBezTo>
                <a:close/>
                <a:moveTo>
                  <a:pt x="17932" y="19229"/>
                </a:moveTo>
                <a:lnTo>
                  <a:pt x="17932" y="18874"/>
                </a:lnTo>
                <a:cubicBezTo>
                  <a:pt x="18225" y="18957"/>
                  <a:pt x="18393" y="19292"/>
                  <a:pt x="18037" y="19250"/>
                </a:cubicBezTo>
                <a:cubicBezTo>
                  <a:pt x="17995" y="19250"/>
                  <a:pt x="17953" y="19250"/>
                  <a:pt x="17932" y="19229"/>
                </a:cubicBezTo>
                <a:close/>
                <a:moveTo>
                  <a:pt x="17932" y="8537"/>
                </a:moveTo>
                <a:lnTo>
                  <a:pt x="17932" y="8328"/>
                </a:lnTo>
                <a:cubicBezTo>
                  <a:pt x="17995" y="8454"/>
                  <a:pt x="18016" y="8537"/>
                  <a:pt x="17932" y="8537"/>
                </a:cubicBezTo>
                <a:close/>
                <a:moveTo>
                  <a:pt x="17932" y="4583"/>
                </a:moveTo>
                <a:lnTo>
                  <a:pt x="17932" y="4185"/>
                </a:lnTo>
                <a:cubicBezTo>
                  <a:pt x="18225" y="4248"/>
                  <a:pt x="18393" y="4353"/>
                  <a:pt x="18225" y="4457"/>
                </a:cubicBezTo>
                <a:cubicBezTo>
                  <a:pt x="18142" y="4520"/>
                  <a:pt x="18037" y="4562"/>
                  <a:pt x="17932" y="4583"/>
                </a:cubicBezTo>
                <a:close/>
                <a:moveTo>
                  <a:pt x="17932" y="628"/>
                </a:moveTo>
                <a:lnTo>
                  <a:pt x="17932" y="1695"/>
                </a:lnTo>
                <a:cubicBezTo>
                  <a:pt x="17849" y="1695"/>
                  <a:pt x="17765" y="1674"/>
                  <a:pt x="17660" y="1674"/>
                </a:cubicBezTo>
                <a:cubicBezTo>
                  <a:pt x="17535" y="1674"/>
                  <a:pt x="17451" y="1695"/>
                  <a:pt x="17368" y="1695"/>
                </a:cubicBezTo>
                <a:lnTo>
                  <a:pt x="17368" y="837"/>
                </a:lnTo>
                <a:cubicBezTo>
                  <a:pt x="17556" y="775"/>
                  <a:pt x="17744" y="691"/>
                  <a:pt x="17932" y="628"/>
                </a:cubicBezTo>
                <a:close/>
                <a:moveTo>
                  <a:pt x="17932" y="1988"/>
                </a:moveTo>
                <a:lnTo>
                  <a:pt x="17932" y="3829"/>
                </a:lnTo>
                <a:cubicBezTo>
                  <a:pt x="17870" y="3850"/>
                  <a:pt x="17807" y="3871"/>
                  <a:pt x="17765" y="3871"/>
                </a:cubicBezTo>
                <a:cubicBezTo>
                  <a:pt x="17640" y="3871"/>
                  <a:pt x="17514" y="3871"/>
                  <a:pt x="17368" y="3892"/>
                </a:cubicBezTo>
                <a:lnTo>
                  <a:pt x="17368" y="2093"/>
                </a:lnTo>
                <a:cubicBezTo>
                  <a:pt x="17388" y="2093"/>
                  <a:pt x="17409" y="2093"/>
                  <a:pt x="17430" y="2093"/>
                </a:cubicBezTo>
                <a:cubicBezTo>
                  <a:pt x="17619" y="2072"/>
                  <a:pt x="17807" y="2030"/>
                  <a:pt x="17932" y="1988"/>
                </a:cubicBezTo>
                <a:close/>
                <a:moveTo>
                  <a:pt x="17932" y="4185"/>
                </a:moveTo>
                <a:lnTo>
                  <a:pt x="17932" y="4583"/>
                </a:lnTo>
                <a:cubicBezTo>
                  <a:pt x="17765" y="4604"/>
                  <a:pt x="17556" y="4604"/>
                  <a:pt x="17368" y="4604"/>
                </a:cubicBezTo>
                <a:lnTo>
                  <a:pt x="17368" y="4101"/>
                </a:lnTo>
                <a:cubicBezTo>
                  <a:pt x="17556" y="4122"/>
                  <a:pt x="17765" y="4143"/>
                  <a:pt x="17932" y="4185"/>
                </a:cubicBezTo>
                <a:close/>
                <a:moveTo>
                  <a:pt x="17932" y="4792"/>
                </a:moveTo>
                <a:lnTo>
                  <a:pt x="17932" y="6298"/>
                </a:lnTo>
                <a:cubicBezTo>
                  <a:pt x="17744" y="6278"/>
                  <a:pt x="17577" y="6278"/>
                  <a:pt x="17451" y="6278"/>
                </a:cubicBezTo>
                <a:cubicBezTo>
                  <a:pt x="17430" y="6278"/>
                  <a:pt x="17388" y="6278"/>
                  <a:pt x="17368" y="6278"/>
                </a:cubicBezTo>
                <a:lnTo>
                  <a:pt x="17368" y="4771"/>
                </a:lnTo>
                <a:cubicBezTo>
                  <a:pt x="17409" y="4771"/>
                  <a:pt x="17451" y="4771"/>
                  <a:pt x="17493" y="4771"/>
                </a:cubicBezTo>
                <a:cubicBezTo>
                  <a:pt x="17598" y="4750"/>
                  <a:pt x="17765" y="4771"/>
                  <a:pt x="17932" y="4792"/>
                </a:cubicBezTo>
                <a:close/>
                <a:moveTo>
                  <a:pt x="17932" y="8328"/>
                </a:moveTo>
                <a:lnTo>
                  <a:pt x="17932" y="8537"/>
                </a:lnTo>
                <a:cubicBezTo>
                  <a:pt x="17891" y="8537"/>
                  <a:pt x="17870" y="8537"/>
                  <a:pt x="17828" y="8516"/>
                </a:cubicBezTo>
                <a:cubicBezTo>
                  <a:pt x="17660" y="8474"/>
                  <a:pt x="17493" y="8516"/>
                  <a:pt x="17368" y="8579"/>
                </a:cubicBezTo>
                <a:lnTo>
                  <a:pt x="17368" y="7910"/>
                </a:lnTo>
                <a:cubicBezTo>
                  <a:pt x="17577" y="7972"/>
                  <a:pt x="17807" y="8182"/>
                  <a:pt x="17932" y="8328"/>
                </a:cubicBezTo>
                <a:close/>
                <a:moveTo>
                  <a:pt x="17932" y="11948"/>
                </a:moveTo>
                <a:lnTo>
                  <a:pt x="17932" y="18162"/>
                </a:lnTo>
                <a:cubicBezTo>
                  <a:pt x="17828" y="18120"/>
                  <a:pt x="17702" y="17974"/>
                  <a:pt x="17514" y="17744"/>
                </a:cubicBezTo>
                <a:cubicBezTo>
                  <a:pt x="17472" y="17681"/>
                  <a:pt x="17409" y="17618"/>
                  <a:pt x="17368" y="17576"/>
                </a:cubicBezTo>
                <a:lnTo>
                  <a:pt x="17368" y="11027"/>
                </a:lnTo>
                <a:cubicBezTo>
                  <a:pt x="17577" y="11132"/>
                  <a:pt x="17723" y="11236"/>
                  <a:pt x="17723" y="11362"/>
                </a:cubicBezTo>
                <a:cubicBezTo>
                  <a:pt x="17723" y="11529"/>
                  <a:pt x="17828" y="11801"/>
                  <a:pt x="17932" y="11948"/>
                </a:cubicBezTo>
                <a:close/>
                <a:moveTo>
                  <a:pt x="17932" y="18874"/>
                </a:moveTo>
                <a:lnTo>
                  <a:pt x="17932" y="19229"/>
                </a:lnTo>
                <a:cubicBezTo>
                  <a:pt x="17619" y="19125"/>
                  <a:pt x="17451" y="18832"/>
                  <a:pt x="17828" y="18874"/>
                </a:cubicBezTo>
                <a:cubicBezTo>
                  <a:pt x="17849" y="18874"/>
                  <a:pt x="17891" y="18874"/>
                  <a:pt x="17932" y="18874"/>
                </a:cubicBezTo>
                <a:close/>
                <a:moveTo>
                  <a:pt x="17932" y="21698"/>
                </a:moveTo>
                <a:lnTo>
                  <a:pt x="17932" y="22221"/>
                </a:lnTo>
                <a:cubicBezTo>
                  <a:pt x="17681" y="22221"/>
                  <a:pt x="17472" y="22221"/>
                  <a:pt x="17388" y="22096"/>
                </a:cubicBezTo>
                <a:cubicBezTo>
                  <a:pt x="17388" y="22075"/>
                  <a:pt x="17368" y="22075"/>
                  <a:pt x="17368" y="22054"/>
                </a:cubicBezTo>
                <a:lnTo>
                  <a:pt x="17368" y="21238"/>
                </a:lnTo>
                <a:cubicBezTo>
                  <a:pt x="17514" y="21468"/>
                  <a:pt x="17723" y="21656"/>
                  <a:pt x="17932" y="21698"/>
                </a:cubicBezTo>
                <a:close/>
                <a:moveTo>
                  <a:pt x="17932" y="23916"/>
                </a:moveTo>
                <a:lnTo>
                  <a:pt x="17932" y="25339"/>
                </a:lnTo>
                <a:cubicBezTo>
                  <a:pt x="17891" y="25276"/>
                  <a:pt x="17849" y="25234"/>
                  <a:pt x="17828" y="25172"/>
                </a:cubicBezTo>
                <a:cubicBezTo>
                  <a:pt x="17619" y="24795"/>
                  <a:pt x="17598" y="24125"/>
                  <a:pt x="17932" y="23916"/>
                </a:cubicBezTo>
                <a:close/>
                <a:moveTo>
                  <a:pt x="17368" y="8893"/>
                </a:moveTo>
                <a:lnTo>
                  <a:pt x="17368" y="8830"/>
                </a:lnTo>
                <a:cubicBezTo>
                  <a:pt x="17388" y="8788"/>
                  <a:pt x="17451" y="8746"/>
                  <a:pt x="17577" y="8726"/>
                </a:cubicBezTo>
                <a:cubicBezTo>
                  <a:pt x="17995" y="8621"/>
                  <a:pt x="17953" y="8956"/>
                  <a:pt x="17744" y="9019"/>
                </a:cubicBezTo>
                <a:cubicBezTo>
                  <a:pt x="17640" y="9081"/>
                  <a:pt x="17409" y="8998"/>
                  <a:pt x="17368" y="8893"/>
                </a:cubicBezTo>
                <a:close/>
                <a:moveTo>
                  <a:pt x="17368" y="7638"/>
                </a:moveTo>
                <a:lnTo>
                  <a:pt x="17368" y="6508"/>
                </a:lnTo>
                <a:cubicBezTo>
                  <a:pt x="17388" y="6508"/>
                  <a:pt x="17430" y="6508"/>
                  <a:pt x="17451" y="6508"/>
                </a:cubicBezTo>
                <a:cubicBezTo>
                  <a:pt x="17828" y="6550"/>
                  <a:pt x="18016" y="7617"/>
                  <a:pt x="17619" y="7617"/>
                </a:cubicBezTo>
                <a:cubicBezTo>
                  <a:pt x="17535" y="7617"/>
                  <a:pt x="17451" y="7617"/>
                  <a:pt x="17368" y="7638"/>
                </a:cubicBezTo>
                <a:close/>
                <a:moveTo>
                  <a:pt x="17368" y="837"/>
                </a:moveTo>
                <a:lnTo>
                  <a:pt x="17368" y="1695"/>
                </a:lnTo>
                <a:cubicBezTo>
                  <a:pt x="16803" y="1716"/>
                  <a:pt x="16740" y="1758"/>
                  <a:pt x="16321" y="1612"/>
                </a:cubicBezTo>
                <a:cubicBezTo>
                  <a:pt x="16259" y="1591"/>
                  <a:pt x="16196" y="1570"/>
                  <a:pt x="16133" y="1549"/>
                </a:cubicBezTo>
                <a:lnTo>
                  <a:pt x="16133" y="1109"/>
                </a:lnTo>
                <a:lnTo>
                  <a:pt x="16217" y="1109"/>
                </a:lnTo>
                <a:cubicBezTo>
                  <a:pt x="16572" y="1109"/>
                  <a:pt x="16949" y="984"/>
                  <a:pt x="17368" y="837"/>
                </a:cubicBezTo>
                <a:close/>
                <a:moveTo>
                  <a:pt x="17368" y="2093"/>
                </a:moveTo>
                <a:lnTo>
                  <a:pt x="17368" y="3892"/>
                </a:lnTo>
                <a:cubicBezTo>
                  <a:pt x="16907" y="3955"/>
                  <a:pt x="16363" y="4039"/>
                  <a:pt x="16405" y="3725"/>
                </a:cubicBezTo>
                <a:cubicBezTo>
                  <a:pt x="16489" y="3327"/>
                  <a:pt x="16719" y="3013"/>
                  <a:pt x="17116" y="2888"/>
                </a:cubicBezTo>
                <a:cubicBezTo>
                  <a:pt x="17514" y="2762"/>
                  <a:pt x="16635" y="2176"/>
                  <a:pt x="17368" y="2093"/>
                </a:cubicBezTo>
                <a:close/>
                <a:moveTo>
                  <a:pt x="17368" y="4101"/>
                </a:moveTo>
                <a:cubicBezTo>
                  <a:pt x="17075" y="4060"/>
                  <a:pt x="16782" y="4060"/>
                  <a:pt x="16572" y="4060"/>
                </a:cubicBezTo>
                <a:cubicBezTo>
                  <a:pt x="16384" y="4081"/>
                  <a:pt x="16238" y="4018"/>
                  <a:pt x="16133" y="3976"/>
                </a:cubicBezTo>
                <a:lnTo>
                  <a:pt x="16133" y="4541"/>
                </a:lnTo>
                <a:cubicBezTo>
                  <a:pt x="16238" y="4520"/>
                  <a:pt x="16342" y="4478"/>
                  <a:pt x="16510" y="4499"/>
                </a:cubicBezTo>
                <a:cubicBezTo>
                  <a:pt x="16740" y="4520"/>
                  <a:pt x="17054" y="4562"/>
                  <a:pt x="17368" y="4583"/>
                </a:cubicBezTo>
                <a:close/>
                <a:moveTo>
                  <a:pt x="17368" y="4771"/>
                </a:moveTo>
                <a:lnTo>
                  <a:pt x="17368" y="6278"/>
                </a:lnTo>
                <a:cubicBezTo>
                  <a:pt x="16928" y="6215"/>
                  <a:pt x="16342" y="5817"/>
                  <a:pt x="16342" y="5503"/>
                </a:cubicBezTo>
                <a:cubicBezTo>
                  <a:pt x="16342" y="5189"/>
                  <a:pt x="16552" y="4834"/>
                  <a:pt x="17368" y="4771"/>
                </a:cubicBezTo>
                <a:close/>
                <a:moveTo>
                  <a:pt x="17368" y="6508"/>
                </a:moveTo>
                <a:lnTo>
                  <a:pt x="17368" y="7638"/>
                </a:lnTo>
                <a:cubicBezTo>
                  <a:pt x="17054" y="7700"/>
                  <a:pt x="16782" y="7826"/>
                  <a:pt x="16782" y="7826"/>
                </a:cubicBezTo>
                <a:cubicBezTo>
                  <a:pt x="16782" y="7826"/>
                  <a:pt x="16677" y="8454"/>
                  <a:pt x="16321" y="8454"/>
                </a:cubicBezTo>
                <a:cubicBezTo>
                  <a:pt x="16238" y="8454"/>
                  <a:pt x="16175" y="8474"/>
                  <a:pt x="16133" y="8495"/>
                </a:cubicBezTo>
                <a:lnTo>
                  <a:pt x="16133" y="6822"/>
                </a:lnTo>
                <a:lnTo>
                  <a:pt x="16154" y="6801"/>
                </a:lnTo>
                <a:cubicBezTo>
                  <a:pt x="16384" y="6633"/>
                  <a:pt x="16614" y="6780"/>
                  <a:pt x="16656" y="7052"/>
                </a:cubicBezTo>
                <a:cubicBezTo>
                  <a:pt x="16677" y="7303"/>
                  <a:pt x="16907" y="7240"/>
                  <a:pt x="16907" y="6947"/>
                </a:cubicBezTo>
                <a:cubicBezTo>
                  <a:pt x="16907" y="6675"/>
                  <a:pt x="17054" y="6508"/>
                  <a:pt x="17368" y="6508"/>
                </a:cubicBezTo>
                <a:close/>
                <a:moveTo>
                  <a:pt x="17368" y="7910"/>
                </a:moveTo>
                <a:cubicBezTo>
                  <a:pt x="17305" y="7889"/>
                  <a:pt x="17263" y="7889"/>
                  <a:pt x="17221" y="7889"/>
                </a:cubicBezTo>
                <a:cubicBezTo>
                  <a:pt x="16844" y="7951"/>
                  <a:pt x="16614" y="8161"/>
                  <a:pt x="16824" y="8558"/>
                </a:cubicBezTo>
                <a:cubicBezTo>
                  <a:pt x="16949" y="8809"/>
                  <a:pt x="17116" y="8663"/>
                  <a:pt x="17368" y="8579"/>
                </a:cubicBezTo>
                <a:lnTo>
                  <a:pt x="17368" y="7910"/>
                </a:lnTo>
                <a:close/>
                <a:moveTo>
                  <a:pt x="17368" y="8830"/>
                </a:moveTo>
                <a:lnTo>
                  <a:pt x="17368" y="8893"/>
                </a:lnTo>
                <a:cubicBezTo>
                  <a:pt x="17347" y="8872"/>
                  <a:pt x="17347" y="8851"/>
                  <a:pt x="17368" y="8830"/>
                </a:cubicBezTo>
                <a:close/>
                <a:moveTo>
                  <a:pt x="17368" y="11027"/>
                </a:moveTo>
                <a:lnTo>
                  <a:pt x="17368" y="17576"/>
                </a:lnTo>
                <a:cubicBezTo>
                  <a:pt x="16970" y="17241"/>
                  <a:pt x="16447" y="17388"/>
                  <a:pt x="16154" y="17493"/>
                </a:cubicBezTo>
                <a:lnTo>
                  <a:pt x="16133" y="17513"/>
                </a:lnTo>
                <a:lnTo>
                  <a:pt x="16133" y="10609"/>
                </a:lnTo>
                <a:cubicBezTo>
                  <a:pt x="16217" y="10630"/>
                  <a:pt x="16300" y="10671"/>
                  <a:pt x="16405" y="10692"/>
                </a:cubicBezTo>
                <a:cubicBezTo>
                  <a:pt x="16782" y="10818"/>
                  <a:pt x="17116" y="10923"/>
                  <a:pt x="17368" y="11027"/>
                </a:cubicBezTo>
                <a:close/>
                <a:moveTo>
                  <a:pt x="17368" y="21238"/>
                </a:moveTo>
                <a:lnTo>
                  <a:pt x="17368" y="22054"/>
                </a:lnTo>
                <a:cubicBezTo>
                  <a:pt x="17221" y="21761"/>
                  <a:pt x="17158" y="21050"/>
                  <a:pt x="16614" y="21050"/>
                </a:cubicBezTo>
                <a:cubicBezTo>
                  <a:pt x="16426" y="21050"/>
                  <a:pt x="16280" y="21008"/>
                  <a:pt x="16133" y="20924"/>
                </a:cubicBezTo>
                <a:lnTo>
                  <a:pt x="16133" y="19355"/>
                </a:lnTo>
                <a:cubicBezTo>
                  <a:pt x="16468" y="19062"/>
                  <a:pt x="16824" y="18832"/>
                  <a:pt x="16824" y="19062"/>
                </a:cubicBezTo>
                <a:cubicBezTo>
                  <a:pt x="16824" y="19397"/>
                  <a:pt x="16468" y="20526"/>
                  <a:pt x="16970" y="20526"/>
                </a:cubicBezTo>
                <a:cubicBezTo>
                  <a:pt x="17472" y="20526"/>
                  <a:pt x="17137" y="20882"/>
                  <a:pt x="17347" y="21217"/>
                </a:cubicBezTo>
                <a:close/>
                <a:moveTo>
                  <a:pt x="16133" y="3495"/>
                </a:moveTo>
                <a:lnTo>
                  <a:pt x="16133" y="3202"/>
                </a:lnTo>
                <a:cubicBezTo>
                  <a:pt x="16280" y="3285"/>
                  <a:pt x="16321" y="3453"/>
                  <a:pt x="16133" y="3495"/>
                </a:cubicBezTo>
                <a:close/>
                <a:moveTo>
                  <a:pt x="16133" y="2930"/>
                </a:moveTo>
                <a:cubicBezTo>
                  <a:pt x="16175" y="2909"/>
                  <a:pt x="16238" y="2888"/>
                  <a:pt x="16280" y="2867"/>
                </a:cubicBezTo>
                <a:cubicBezTo>
                  <a:pt x="16761" y="2574"/>
                  <a:pt x="16447" y="2030"/>
                  <a:pt x="16133" y="1967"/>
                </a:cubicBezTo>
                <a:close/>
                <a:moveTo>
                  <a:pt x="16133" y="1109"/>
                </a:moveTo>
                <a:lnTo>
                  <a:pt x="16133" y="1549"/>
                </a:lnTo>
                <a:cubicBezTo>
                  <a:pt x="15756" y="1381"/>
                  <a:pt x="15526" y="1130"/>
                  <a:pt x="16133" y="1109"/>
                </a:cubicBezTo>
                <a:close/>
                <a:moveTo>
                  <a:pt x="16133" y="1967"/>
                </a:moveTo>
                <a:cubicBezTo>
                  <a:pt x="16133" y="1946"/>
                  <a:pt x="16112" y="1946"/>
                  <a:pt x="16112" y="1946"/>
                </a:cubicBezTo>
                <a:cubicBezTo>
                  <a:pt x="15819" y="1925"/>
                  <a:pt x="15882" y="1423"/>
                  <a:pt x="15233" y="1486"/>
                </a:cubicBezTo>
                <a:cubicBezTo>
                  <a:pt x="14710" y="1444"/>
                  <a:pt x="15443" y="2156"/>
                  <a:pt x="15380" y="2553"/>
                </a:cubicBezTo>
                <a:cubicBezTo>
                  <a:pt x="15317" y="2930"/>
                  <a:pt x="15694" y="3118"/>
                  <a:pt x="16133" y="2930"/>
                </a:cubicBezTo>
                <a:lnTo>
                  <a:pt x="16133" y="1967"/>
                </a:lnTo>
                <a:close/>
                <a:moveTo>
                  <a:pt x="16133" y="3202"/>
                </a:moveTo>
                <a:lnTo>
                  <a:pt x="16133" y="3495"/>
                </a:lnTo>
                <a:cubicBezTo>
                  <a:pt x="16112" y="3516"/>
                  <a:pt x="16070" y="3516"/>
                  <a:pt x="16028" y="3516"/>
                </a:cubicBezTo>
                <a:cubicBezTo>
                  <a:pt x="15652" y="3474"/>
                  <a:pt x="15652" y="3181"/>
                  <a:pt x="15987" y="3181"/>
                </a:cubicBezTo>
                <a:cubicBezTo>
                  <a:pt x="16049" y="3181"/>
                  <a:pt x="16112" y="3181"/>
                  <a:pt x="16133" y="3202"/>
                </a:cubicBezTo>
                <a:close/>
                <a:moveTo>
                  <a:pt x="16133" y="3976"/>
                </a:moveTo>
                <a:lnTo>
                  <a:pt x="16133" y="4541"/>
                </a:lnTo>
                <a:cubicBezTo>
                  <a:pt x="15987" y="4583"/>
                  <a:pt x="15903" y="4645"/>
                  <a:pt x="15736" y="4457"/>
                </a:cubicBezTo>
                <a:cubicBezTo>
                  <a:pt x="15505" y="4206"/>
                  <a:pt x="15275" y="3725"/>
                  <a:pt x="15715" y="3788"/>
                </a:cubicBezTo>
                <a:cubicBezTo>
                  <a:pt x="15882" y="3704"/>
                  <a:pt x="15966" y="3850"/>
                  <a:pt x="16133" y="3976"/>
                </a:cubicBezTo>
                <a:close/>
                <a:moveTo>
                  <a:pt x="16133" y="6822"/>
                </a:moveTo>
                <a:lnTo>
                  <a:pt x="16133" y="8495"/>
                </a:lnTo>
                <a:cubicBezTo>
                  <a:pt x="16008" y="8579"/>
                  <a:pt x="16070" y="8767"/>
                  <a:pt x="15819" y="8788"/>
                </a:cubicBezTo>
                <a:cubicBezTo>
                  <a:pt x="15484" y="8830"/>
                  <a:pt x="15547" y="9416"/>
                  <a:pt x="15380" y="9521"/>
                </a:cubicBezTo>
                <a:cubicBezTo>
                  <a:pt x="15212" y="9625"/>
                  <a:pt x="15463" y="9835"/>
                  <a:pt x="15505" y="10107"/>
                </a:cubicBezTo>
                <a:cubicBezTo>
                  <a:pt x="15526" y="10316"/>
                  <a:pt x="15694" y="10441"/>
                  <a:pt x="16133" y="10609"/>
                </a:cubicBezTo>
                <a:lnTo>
                  <a:pt x="16133" y="17513"/>
                </a:lnTo>
                <a:cubicBezTo>
                  <a:pt x="15798" y="17639"/>
                  <a:pt x="15359" y="17409"/>
                  <a:pt x="15066" y="17660"/>
                </a:cubicBezTo>
                <a:cubicBezTo>
                  <a:pt x="15003" y="17723"/>
                  <a:pt x="14961" y="17786"/>
                  <a:pt x="14899" y="17869"/>
                </a:cubicBezTo>
                <a:lnTo>
                  <a:pt x="14899" y="7031"/>
                </a:lnTo>
                <a:cubicBezTo>
                  <a:pt x="15338" y="7010"/>
                  <a:pt x="15526" y="6968"/>
                  <a:pt x="15380" y="6801"/>
                </a:cubicBezTo>
                <a:cubicBezTo>
                  <a:pt x="15171" y="6612"/>
                  <a:pt x="15129" y="6382"/>
                  <a:pt x="14961" y="6340"/>
                </a:cubicBezTo>
                <a:cubicBezTo>
                  <a:pt x="14940" y="6340"/>
                  <a:pt x="14919" y="6319"/>
                  <a:pt x="14899" y="6298"/>
                </a:cubicBezTo>
                <a:lnTo>
                  <a:pt x="14899" y="5943"/>
                </a:lnTo>
                <a:cubicBezTo>
                  <a:pt x="14919" y="5922"/>
                  <a:pt x="14961" y="5901"/>
                  <a:pt x="15003" y="5880"/>
                </a:cubicBezTo>
                <a:cubicBezTo>
                  <a:pt x="15275" y="5733"/>
                  <a:pt x="15338" y="5503"/>
                  <a:pt x="15505" y="5775"/>
                </a:cubicBezTo>
                <a:cubicBezTo>
                  <a:pt x="15673" y="6047"/>
                  <a:pt x="15401" y="6403"/>
                  <a:pt x="15777" y="6382"/>
                </a:cubicBezTo>
                <a:cubicBezTo>
                  <a:pt x="16154" y="6340"/>
                  <a:pt x="15924" y="6968"/>
                  <a:pt x="16133" y="6822"/>
                </a:cubicBezTo>
                <a:close/>
                <a:moveTo>
                  <a:pt x="16133" y="19355"/>
                </a:moveTo>
                <a:lnTo>
                  <a:pt x="16133" y="20924"/>
                </a:lnTo>
                <a:cubicBezTo>
                  <a:pt x="15819" y="20778"/>
                  <a:pt x="15547" y="20506"/>
                  <a:pt x="15108" y="20485"/>
                </a:cubicBezTo>
                <a:cubicBezTo>
                  <a:pt x="15045" y="20485"/>
                  <a:pt x="14961" y="20485"/>
                  <a:pt x="14899" y="20464"/>
                </a:cubicBezTo>
                <a:lnTo>
                  <a:pt x="14899" y="19418"/>
                </a:lnTo>
                <a:cubicBezTo>
                  <a:pt x="15171" y="19690"/>
                  <a:pt x="15484" y="19962"/>
                  <a:pt x="15736" y="19710"/>
                </a:cubicBezTo>
                <a:cubicBezTo>
                  <a:pt x="15840" y="19606"/>
                  <a:pt x="15987" y="19480"/>
                  <a:pt x="16133" y="19355"/>
                </a:cubicBezTo>
                <a:close/>
                <a:moveTo>
                  <a:pt x="14899" y="6822"/>
                </a:moveTo>
                <a:cubicBezTo>
                  <a:pt x="15066" y="6780"/>
                  <a:pt x="15024" y="6675"/>
                  <a:pt x="14899" y="6591"/>
                </a:cubicBezTo>
                <a:close/>
                <a:moveTo>
                  <a:pt x="14899" y="4478"/>
                </a:moveTo>
                <a:cubicBezTo>
                  <a:pt x="15024" y="4499"/>
                  <a:pt x="15171" y="4499"/>
                  <a:pt x="15296" y="4499"/>
                </a:cubicBezTo>
                <a:cubicBezTo>
                  <a:pt x="15673" y="4499"/>
                  <a:pt x="15191" y="4248"/>
                  <a:pt x="14899" y="4164"/>
                </a:cubicBezTo>
                <a:close/>
                <a:moveTo>
                  <a:pt x="14899" y="3829"/>
                </a:moveTo>
                <a:cubicBezTo>
                  <a:pt x="15108" y="3913"/>
                  <a:pt x="15589" y="3641"/>
                  <a:pt x="15359" y="3641"/>
                </a:cubicBezTo>
                <a:cubicBezTo>
                  <a:pt x="15087" y="3641"/>
                  <a:pt x="15443" y="3181"/>
                  <a:pt x="15171" y="3181"/>
                </a:cubicBezTo>
                <a:cubicBezTo>
                  <a:pt x="15087" y="3181"/>
                  <a:pt x="14982" y="3244"/>
                  <a:pt x="14899" y="3348"/>
                </a:cubicBezTo>
                <a:close/>
                <a:moveTo>
                  <a:pt x="14899" y="3285"/>
                </a:moveTo>
                <a:lnTo>
                  <a:pt x="14899" y="2888"/>
                </a:lnTo>
                <a:cubicBezTo>
                  <a:pt x="15024" y="3013"/>
                  <a:pt x="15024" y="3223"/>
                  <a:pt x="14899" y="3285"/>
                </a:cubicBezTo>
                <a:close/>
                <a:moveTo>
                  <a:pt x="15359" y="4792"/>
                </a:moveTo>
                <a:cubicBezTo>
                  <a:pt x="14940" y="4813"/>
                  <a:pt x="14961" y="5085"/>
                  <a:pt x="15066" y="5336"/>
                </a:cubicBezTo>
                <a:cubicBezTo>
                  <a:pt x="15171" y="5587"/>
                  <a:pt x="15296" y="5587"/>
                  <a:pt x="15359" y="5441"/>
                </a:cubicBezTo>
                <a:cubicBezTo>
                  <a:pt x="15443" y="5294"/>
                  <a:pt x="15840" y="5231"/>
                  <a:pt x="15945" y="4980"/>
                </a:cubicBezTo>
                <a:cubicBezTo>
                  <a:pt x="16049" y="4729"/>
                  <a:pt x="15673" y="4792"/>
                  <a:pt x="15359" y="4792"/>
                </a:cubicBezTo>
                <a:close/>
                <a:moveTo>
                  <a:pt x="14899" y="2888"/>
                </a:moveTo>
                <a:lnTo>
                  <a:pt x="14899" y="3285"/>
                </a:lnTo>
                <a:cubicBezTo>
                  <a:pt x="14857" y="3306"/>
                  <a:pt x="14773" y="3327"/>
                  <a:pt x="14668" y="3285"/>
                </a:cubicBezTo>
                <a:cubicBezTo>
                  <a:pt x="14480" y="3244"/>
                  <a:pt x="14313" y="3223"/>
                  <a:pt x="14166" y="3223"/>
                </a:cubicBezTo>
                <a:lnTo>
                  <a:pt x="14166" y="2700"/>
                </a:lnTo>
                <a:cubicBezTo>
                  <a:pt x="14271" y="2720"/>
                  <a:pt x="14396" y="2720"/>
                  <a:pt x="14543" y="2720"/>
                </a:cubicBezTo>
                <a:cubicBezTo>
                  <a:pt x="14710" y="2720"/>
                  <a:pt x="14836" y="2783"/>
                  <a:pt x="14899" y="2888"/>
                </a:cubicBezTo>
                <a:close/>
                <a:moveTo>
                  <a:pt x="14899" y="3348"/>
                </a:moveTo>
                <a:lnTo>
                  <a:pt x="14899" y="3829"/>
                </a:lnTo>
                <a:cubicBezTo>
                  <a:pt x="14857" y="3809"/>
                  <a:pt x="14836" y="3788"/>
                  <a:pt x="14815" y="3725"/>
                </a:cubicBezTo>
                <a:cubicBezTo>
                  <a:pt x="14794" y="3578"/>
                  <a:pt x="14836" y="3453"/>
                  <a:pt x="14899" y="3348"/>
                </a:cubicBezTo>
                <a:close/>
                <a:moveTo>
                  <a:pt x="14899" y="4185"/>
                </a:moveTo>
                <a:cubicBezTo>
                  <a:pt x="14857" y="4164"/>
                  <a:pt x="14815" y="4164"/>
                  <a:pt x="14794" y="4164"/>
                </a:cubicBezTo>
                <a:cubicBezTo>
                  <a:pt x="14564" y="4164"/>
                  <a:pt x="14522" y="3788"/>
                  <a:pt x="14166" y="3788"/>
                </a:cubicBezTo>
                <a:lnTo>
                  <a:pt x="14166" y="3788"/>
                </a:lnTo>
                <a:lnTo>
                  <a:pt x="14166" y="4353"/>
                </a:lnTo>
                <a:cubicBezTo>
                  <a:pt x="14396" y="4373"/>
                  <a:pt x="14647" y="4436"/>
                  <a:pt x="14899" y="4478"/>
                </a:cubicBezTo>
                <a:lnTo>
                  <a:pt x="14899" y="4185"/>
                </a:lnTo>
                <a:close/>
                <a:moveTo>
                  <a:pt x="14899" y="5943"/>
                </a:moveTo>
                <a:lnTo>
                  <a:pt x="14899" y="6298"/>
                </a:lnTo>
                <a:cubicBezTo>
                  <a:pt x="14815" y="6236"/>
                  <a:pt x="14794" y="6068"/>
                  <a:pt x="14899" y="5943"/>
                </a:cubicBezTo>
                <a:close/>
                <a:moveTo>
                  <a:pt x="14899" y="6591"/>
                </a:moveTo>
                <a:lnTo>
                  <a:pt x="14899" y="6822"/>
                </a:lnTo>
                <a:cubicBezTo>
                  <a:pt x="14857" y="6842"/>
                  <a:pt x="14794" y="6842"/>
                  <a:pt x="14710" y="6842"/>
                </a:cubicBezTo>
                <a:cubicBezTo>
                  <a:pt x="14459" y="6842"/>
                  <a:pt x="14250" y="6780"/>
                  <a:pt x="14166" y="6675"/>
                </a:cubicBezTo>
                <a:lnTo>
                  <a:pt x="14166" y="6424"/>
                </a:lnTo>
                <a:cubicBezTo>
                  <a:pt x="14208" y="6403"/>
                  <a:pt x="14271" y="6382"/>
                  <a:pt x="14375" y="6382"/>
                </a:cubicBezTo>
                <a:cubicBezTo>
                  <a:pt x="14543" y="6403"/>
                  <a:pt x="14773" y="6487"/>
                  <a:pt x="14899" y="6591"/>
                </a:cubicBezTo>
                <a:close/>
                <a:moveTo>
                  <a:pt x="14899" y="7031"/>
                </a:moveTo>
                <a:lnTo>
                  <a:pt x="14899" y="17869"/>
                </a:lnTo>
                <a:cubicBezTo>
                  <a:pt x="14647" y="18267"/>
                  <a:pt x="14417" y="18936"/>
                  <a:pt x="14668" y="19187"/>
                </a:cubicBezTo>
                <a:cubicBezTo>
                  <a:pt x="14752" y="19250"/>
                  <a:pt x="14815" y="19334"/>
                  <a:pt x="14899" y="19418"/>
                </a:cubicBezTo>
                <a:lnTo>
                  <a:pt x="14899" y="20464"/>
                </a:lnTo>
                <a:cubicBezTo>
                  <a:pt x="14627" y="20422"/>
                  <a:pt x="14375" y="20317"/>
                  <a:pt x="14166" y="20213"/>
                </a:cubicBezTo>
                <a:lnTo>
                  <a:pt x="14166" y="7031"/>
                </a:lnTo>
                <a:cubicBezTo>
                  <a:pt x="14229" y="7052"/>
                  <a:pt x="14313" y="7052"/>
                  <a:pt x="14396" y="7052"/>
                </a:cubicBezTo>
                <a:cubicBezTo>
                  <a:pt x="14585" y="7052"/>
                  <a:pt x="14773" y="7052"/>
                  <a:pt x="14899" y="7031"/>
                </a:cubicBezTo>
                <a:close/>
                <a:moveTo>
                  <a:pt x="14166" y="5943"/>
                </a:moveTo>
                <a:lnTo>
                  <a:pt x="14166" y="4792"/>
                </a:lnTo>
                <a:cubicBezTo>
                  <a:pt x="14187" y="4771"/>
                  <a:pt x="14250" y="4771"/>
                  <a:pt x="14292" y="4750"/>
                </a:cubicBezTo>
                <a:cubicBezTo>
                  <a:pt x="14668" y="4750"/>
                  <a:pt x="14480" y="5461"/>
                  <a:pt x="14689" y="5441"/>
                </a:cubicBezTo>
                <a:cubicBezTo>
                  <a:pt x="14899" y="5420"/>
                  <a:pt x="14606" y="5943"/>
                  <a:pt x="14208" y="5943"/>
                </a:cubicBezTo>
                <a:cubicBezTo>
                  <a:pt x="14187" y="5943"/>
                  <a:pt x="14187" y="5943"/>
                  <a:pt x="14166" y="5943"/>
                </a:cubicBezTo>
                <a:close/>
                <a:moveTo>
                  <a:pt x="14166" y="2156"/>
                </a:moveTo>
                <a:lnTo>
                  <a:pt x="14166" y="1946"/>
                </a:lnTo>
                <a:cubicBezTo>
                  <a:pt x="14187" y="1925"/>
                  <a:pt x="14250" y="1925"/>
                  <a:pt x="14334" y="1925"/>
                </a:cubicBezTo>
                <a:cubicBezTo>
                  <a:pt x="14710" y="1884"/>
                  <a:pt x="14940" y="2365"/>
                  <a:pt x="14564" y="2365"/>
                </a:cubicBezTo>
                <a:cubicBezTo>
                  <a:pt x="14396" y="2365"/>
                  <a:pt x="14229" y="2260"/>
                  <a:pt x="14166" y="2156"/>
                </a:cubicBezTo>
                <a:close/>
                <a:moveTo>
                  <a:pt x="14166" y="1946"/>
                </a:moveTo>
                <a:lnTo>
                  <a:pt x="14166" y="2156"/>
                </a:lnTo>
                <a:cubicBezTo>
                  <a:pt x="14083" y="2093"/>
                  <a:pt x="14083" y="2009"/>
                  <a:pt x="14166" y="1946"/>
                </a:cubicBezTo>
                <a:close/>
                <a:moveTo>
                  <a:pt x="14166" y="2679"/>
                </a:moveTo>
                <a:lnTo>
                  <a:pt x="14166" y="3223"/>
                </a:lnTo>
                <a:cubicBezTo>
                  <a:pt x="13999" y="3223"/>
                  <a:pt x="13873" y="3223"/>
                  <a:pt x="13727" y="3223"/>
                </a:cubicBezTo>
                <a:lnTo>
                  <a:pt x="13727" y="2595"/>
                </a:lnTo>
                <a:cubicBezTo>
                  <a:pt x="13873" y="2616"/>
                  <a:pt x="14020" y="2658"/>
                  <a:pt x="14166" y="2679"/>
                </a:cubicBezTo>
                <a:close/>
                <a:moveTo>
                  <a:pt x="14166" y="3788"/>
                </a:moveTo>
                <a:lnTo>
                  <a:pt x="14166" y="4332"/>
                </a:lnTo>
                <a:cubicBezTo>
                  <a:pt x="14124" y="4332"/>
                  <a:pt x="14103" y="4332"/>
                  <a:pt x="14083" y="4332"/>
                </a:cubicBezTo>
                <a:cubicBezTo>
                  <a:pt x="13727" y="4311"/>
                  <a:pt x="13748" y="3746"/>
                  <a:pt x="14166" y="3788"/>
                </a:cubicBezTo>
                <a:close/>
                <a:moveTo>
                  <a:pt x="14166" y="4792"/>
                </a:moveTo>
                <a:lnTo>
                  <a:pt x="14166" y="5943"/>
                </a:lnTo>
                <a:cubicBezTo>
                  <a:pt x="13999" y="5922"/>
                  <a:pt x="13831" y="5817"/>
                  <a:pt x="13727" y="5692"/>
                </a:cubicBezTo>
                <a:lnTo>
                  <a:pt x="13727" y="5336"/>
                </a:lnTo>
                <a:cubicBezTo>
                  <a:pt x="14020" y="5336"/>
                  <a:pt x="14208" y="5231"/>
                  <a:pt x="14041" y="5106"/>
                </a:cubicBezTo>
                <a:cubicBezTo>
                  <a:pt x="13894" y="5001"/>
                  <a:pt x="13957" y="4876"/>
                  <a:pt x="14166" y="4792"/>
                </a:cubicBezTo>
                <a:close/>
                <a:moveTo>
                  <a:pt x="14166" y="6424"/>
                </a:moveTo>
                <a:lnTo>
                  <a:pt x="14166" y="6675"/>
                </a:lnTo>
                <a:cubicBezTo>
                  <a:pt x="14041" y="6591"/>
                  <a:pt x="14041" y="6487"/>
                  <a:pt x="14166" y="6424"/>
                </a:cubicBezTo>
                <a:close/>
                <a:moveTo>
                  <a:pt x="14166" y="7031"/>
                </a:moveTo>
                <a:lnTo>
                  <a:pt x="14166" y="20213"/>
                </a:lnTo>
                <a:cubicBezTo>
                  <a:pt x="13999" y="20150"/>
                  <a:pt x="13852" y="20087"/>
                  <a:pt x="13727" y="20045"/>
                </a:cubicBezTo>
                <a:lnTo>
                  <a:pt x="13727" y="6947"/>
                </a:lnTo>
                <a:cubicBezTo>
                  <a:pt x="13831" y="6989"/>
                  <a:pt x="13978" y="7010"/>
                  <a:pt x="14166" y="7031"/>
                </a:cubicBezTo>
                <a:close/>
                <a:moveTo>
                  <a:pt x="13727" y="6403"/>
                </a:moveTo>
                <a:lnTo>
                  <a:pt x="13727" y="6278"/>
                </a:lnTo>
                <a:cubicBezTo>
                  <a:pt x="13748" y="6278"/>
                  <a:pt x="13769" y="6278"/>
                  <a:pt x="13790" y="6278"/>
                </a:cubicBezTo>
                <a:cubicBezTo>
                  <a:pt x="13957" y="6278"/>
                  <a:pt x="13894" y="6340"/>
                  <a:pt x="13727" y="6403"/>
                </a:cubicBezTo>
                <a:close/>
                <a:moveTo>
                  <a:pt x="13727" y="2595"/>
                </a:moveTo>
                <a:lnTo>
                  <a:pt x="13727" y="3223"/>
                </a:lnTo>
                <a:cubicBezTo>
                  <a:pt x="13622" y="3244"/>
                  <a:pt x="13539" y="3244"/>
                  <a:pt x="13434" y="3223"/>
                </a:cubicBezTo>
                <a:cubicBezTo>
                  <a:pt x="13308" y="3223"/>
                  <a:pt x="13183" y="3139"/>
                  <a:pt x="13078" y="3034"/>
                </a:cubicBezTo>
                <a:lnTo>
                  <a:pt x="13078" y="2490"/>
                </a:lnTo>
                <a:cubicBezTo>
                  <a:pt x="13308" y="2490"/>
                  <a:pt x="13518" y="2532"/>
                  <a:pt x="13727" y="2595"/>
                </a:cubicBezTo>
                <a:close/>
                <a:moveTo>
                  <a:pt x="13727" y="5336"/>
                </a:moveTo>
                <a:lnTo>
                  <a:pt x="13727" y="5692"/>
                </a:lnTo>
                <a:cubicBezTo>
                  <a:pt x="13559" y="5524"/>
                  <a:pt x="13476" y="5336"/>
                  <a:pt x="13664" y="5336"/>
                </a:cubicBezTo>
                <a:cubicBezTo>
                  <a:pt x="13685" y="5336"/>
                  <a:pt x="13706" y="5336"/>
                  <a:pt x="13727" y="5336"/>
                </a:cubicBezTo>
                <a:close/>
                <a:moveTo>
                  <a:pt x="13727" y="6278"/>
                </a:moveTo>
                <a:cubicBezTo>
                  <a:pt x="13476" y="6215"/>
                  <a:pt x="13225" y="5943"/>
                  <a:pt x="13078" y="5503"/>
                </a:cubicBezTo>
                <a:lnTo>
                  <a:pt x="13078" y="6466"/>
                </a:lnTo>
                <a:cubicBezTo>
                  <a:pt x="13099" y="6466"/>
                  <a:pt x="13120" y="6466"/>
                  <a:pt x="13120" y="6466"/>
                </a:cubicBezTo>
                <a:cubicBezTo>
                  <a:pt x="13371" y="6487"/>
                  <a:pt x="13580" y="6445"/>
                  <a:pt x="13727" y="6403"/>
                </a:cubicBezTo>
                <a:close/>
                <a:moveTo>
                  <a:pt x="13727" y="6947"/>
                </a:moveTo>
                <a:lnTo>
                  <a:pt x="13727" y="20045"/>
                </a:lnTo>
                <a:cubicBezTo>
                  <a:pt x="13664" y="20024"/>
                  <a:pt x="13601" y="20024"/>
                  <a:pt x="13539" y="20024"/>
                </a:cubicBezTo>
                <a:cubicBezTo>
                  <a:pt x="13267" y="20003"/>
                  <a:pt x="13183" y="19627"/>
                  <a:pt x="13078" y="19313"/>
                </a:cubicBezTo>
                <a:lnTo>
                  <a:pt x="13078" y="6738"/>
                </a:lnTo>
                <a:cubicBezTo>
                  <a:pt x="13329" y="6780"/>
                  <a:pt x="13497" y="6863"/>
                  <a:pt x="13727" y="6947"/>
                </a:cubicBezTo>
                <a:close/>
                <a:moveTo>
                  <a:pt x="13078" y="4394"/>
                </a:moveTo>
                <a:lnTo>
                  <a:pt x="13078" y="4227"/>
                </a:lnTo>
                <a:cubicBezTo>
                  <a:pt x="13371" y="4248"/>
                  <a:pt x="13350" y="4373"/>
                  <a:pt x="13078" y="4394"/>
                </a:cubicBezTo>
                <a:close/>
                <a:moveTo>
                  <a:pt x="13078" y="3913"/>
                </a:moveTo>
                <a:lnTo>
                  <a:pt x="13078" y="3662"/>
                </a:lnTo>
                <a:cubicBezTo>
                  <a:pt x="13099" y="3662"/>
                  <a:pt x="13120" y="3662"/>
                  <a:pt x="13141" y="3662"/>
                </a:cubicBezTo>
                <a:cubicBezTo>
                  <a:pt x="13497" y="3662"/>
                  <a:pt x="13559" y="3934"/>
                  <a:pt x="13204" y="3934"/>
                </a:cubicBezTo>
                <a:cubicBezTo>
                  <a:pt x="13162" y="3934"/>
                  <a:pt x="13120" y="3934"/>
                  <a:pt x="13078" y="3913"/>
                </a:cubicBezTo>
                <a:close/>
                <a:moveTo>
                  <a:pt x="13078" y="2490"/>
                </a:moveTo>
                <a:lnTo>
                  <a:pt x="13078" y="3034"/>
                </a:lnTo>
                <a:cubicBezTo>
                  <a:pt x="12848" y="2783"/>
                  <a:pt x="12743" y="2386"/>
                  <a:pt x="12995" y="2490"/>
                </a:cubicBezTo>
                <a:cubicBezTo>
                  <a:pt x="13015" y="2490"/>
                  <a:pt x="13036" y="2490"/>
                  <a:pt x="13078" y="2490"/>
                </a:cubicBezTo>
                <a:close/>
                <a:moveTo>
                  <a:pt x="13078" y="3662"/>
                </a:moveTo>
                <a:lnTo>
                  <a:pt x="13078" y="3913"/>
                </a:lnTo>
                <a:cubicBezTo>
                  <a:pt x="12827" y="3871"/>
                  <a:pt x="12743" y="3683"/>
                  <a:pt x="13078" y="3662"/>
                </a:cubicBezTo>
                <a:close/>
                <a:moveTo>
                  <a:pt x="13078" y="4227"/>
                </a:moveTo>
                <a:lnTo>
                  <a:pt x="13036" y="4227"/>
                </a:lnTo>
                <a:cubicBezTo>
                  <a:pt x="12618" y="4227"/>
                  <a:pt x="12618" y="3683"/>
                  <a:pt x="12283" y="3683"/>
                </a:cubicBezTo>
                <a:cubicBezTo>
                  <a:pt x="12011" y="3662"/>
                  <a:pt x="12053" y="3767"/>
                  <a:pt x="11948" y="4039"/>
                </a:cubicBezTo>
                <a:cubicBezTo>
                  <a:pt x="11886" y="4227"/>
                  <a:pt x="11655" y="4039"/>
                  <a:pt x="11404" y="3913"/>
                </a:cubicBezTo>
                <a:lnTo>
                  <a:pt x="11404" y="4666"/>
                </a:lnTo>
                <a:cubicBezTo>
                  <a:pt x="11530" y="4604"/>
                  <a:pt x="11676" y="4520"/>
                  <a:pt x="11781" y="4436"/>
                </a:cubicBezTo>
                <a:cubicBezTo>
                  <a:pt x="12011" y="4248"/>
                  <a:pt x="12283" y="4373"/>
                  <a:pt x="12806" y="4415"/>
                </a:cubicBezTo>
                <a:cubicBezTo>
                  <a:pt x="12911" y="4415"/>
                  <a:pt x="12995" y="4415"/>
                  <a:pt x="13078" y="4394"/>
                </a:cubicBezTo>
                <a:lnTo>
                  <a:pt x="13078" y="4227"/>
                </a:lnTo>
                <a:close/>
                <a:moveTo>
                  <a:pt x="13078" y="5503"/>
                </a:moveTo>
                <a:lnTo>
                  <a:pt x="13078" y="6466"/>
                </a:lnTo>
                <a:cubicBezTo>
                  <a:pt x="12555" y="6466"/>
                  <a:pt x="11844" y="6863"/>
                  <a:pt x="11404" y="6696"/>
                </a:cubicBezTo>
                <a:lnTo>
                  <a:pt x="11404" y="5043"/>
                </a:lnTo>
                <a:cubicBezTo>
                  <a:pt x="11572" y="5106"/>
                  <a:pt x="11739" y="5169"/>
                  <a:pt x="11927" y="5169"/>
                </a:cubicBezTo>
                <a:cubicBezTo>
                  <a:pt x="12388" y="5169"/>
                  <a:pt x="12890" y="4959"/>
                  <a:pt x="13057" y="5461"/>
                </a:cubicBezTo>
                <a:close/>
                <a:moveTo>
                  <a:pt x="13078" y="6759"/>
                </a:moveTo>
                <a:cubicBezTo>
                  <a:pt x="13036" y="6738"/>
                  <a:pt x="12995" y="6738"/>
                  <a:pt x="12953" y="6738"/>
                </a:cubicBezTo>
                <a:cubicBezTo>
                  <a:pt x="12430" y="6738"/>
                  <a:pt x="12492" y="7345"/>
                  <a:pt x="12095" y="7219"/>
                </a:cubicBezTo>
                <a:cubicBezTo>
                  <a:pt x="11802" y="7114"/>
                  <a:pt x="11551" y="7177"/>
                  <a:pt x="11404" y="7094"/>
                </a:cubicBezTo>
                <a:lnTo>
                  <a:pt x="11404" y="18246"/>
                </a:lnTo>
                <a:cubicBezTo>
                  <a:pt x="11676" y="18622"/>
                  <a:pt x="11865" y="18978"/>
                  <a:pt x="12095" y="18915"/>
                </a:cubicBezTo>
                <a:cubicBezTo>
                  <a:pt x="12325" y="18832"/>
                  <a:pt x="12095" y="18476"/>
                  <a:pt x="11886" y="18162"/>
                </a:cubicBezTo>
                <a:cubicBezTo>
                  <a:pt x="11697" y="17869"/>
                  <a:pt x="12597" y="18706"/>
                  <a:pt x="12869" y="18915"/>
                </a:cubicBezTo>
                <a:cubicBezTo>
                  <a:pt x="12953" y="18978"/>
                  <a:pt x="13015" y="19125"/>
                  <a:pt x="13078" y="19313"/>
                </a:cubicBezTo>
                <a:close/>
                <a:moveTo>
                  <a:pt x="11404" y="3034"/>
                </a:moveTo>
                <a:lnTo>
                  <a:pt x="11404" y="2804"/>
                </a:lnTo>
                <a:cubicBezTo>
                  <a:pt x="11446" y="2741"/>
                  <a:pt x="11551" y="2679"/>
                  <a:pt x="11739" y="2700"/>
                </a:cubicBezTo>
                <a:cubicBezTo>
                  <a:pt x="12116" y="2700"/>
                  <a:pt x="12367" y="3348"/>
                  <a:pt x="11906" y="3348"/>
                </a:cubicBezTo>
                <a:cubicBezTo>
                  <a:pt x="11676" y="3348"/>
                  <a:pt x="11467" y="3181"/>
                  <a:pt x="11404" y="3034"/>
                </a:cubicBezTo>
                <a:close/>
                <a:moveTo>
                  <a:pt x="11404" y="2804"/>
                </a:moveTo>
                <a:lnTo>
                  <a:pt x="11404" y="3034"/>
                </a:lnTo>
                <a:cubicBezTo>
                  <a:pt x="11362" y="2951"/>
                  <a:pt x="11362" y="2867"/>
                  <a:pt x="11404" y="2804"/>
                </a:cubicBezTo>
                <a:close/>
                <a:moveTo>
                  <a:pt x="11404" y="3913"/>
                </a:moveTo>
                <a:lnTo>
                  <a:pt x="11404" y="4666"/>
                </a:lnTo>
                <a:cubicBezTo>
                  <a:pt x="11279" y="4708"/>
                  <a:pt x="11174" y="4729"/>
                  <a:pt x="11174" y="4645"/>
                </a:cubicBezTo>
                <a:cubicBezTo>
                  <a:pt x="11195" y="4520"/>
                  <a:pt x="10965" y="4583"/>
                  <a:pt x="10818" y="4541"/>
                </a:cubicBezTo>
                <a:lnTo>
                  <a:pt x="10818" y="3955"/>
                </a:lnTo>
                <a:cubicBezTo>
                  <a:pt x="10881" y="3892"/>
                  <a:pt x="10986" y="3850"/>
                  <a:pt x="11111" y="3829"/>
                </a:cubicBezTo>
                <a:cubicBezTo>
                  <a:pt x="11195" y="3829"/>
                  <a:pt x="11300" y="3871"/>
                  <a:pt x="11404" y="3913"/>
                </a:cubicBezTo>
                <a:close/>
                <a:moveTo>
                  <a:pt x="11404" y="5043"/>
                </a:moveTo>
                <a:lnTo>
                  <a:pt x="11404" y="6696"/>
                </a:lnTo>
                <a:cubicBezTo>
                  <a:pt x="11383" y="6696"/>
                  <a:pt x="11362" y="6675"/>
                  <a:pt x="11342" y="6675"/>
                </a:cubicBezTo>
                <a:cubicBezTo>
                  <a:pt x="11132" y="6550"/>
                  <a:pt x="10944" y="6487"/>
                  <a:pt x="10818" y="6445"/>
                </a:cubicBezTo>
                <a:lnTo>
                  <a:pt x="10818" y="6278"/>
                </a:lnTo>
                <a:cubicBezTo>
                  <a:pt x="10839" y="6278"/>
                  <a:pt x="10839" y="6278"/>
                  <a:pt x="10860" y="6278"/>
                </a:cubicBezTo>
                <a:cubicBezTo>
                  <a:pt x="10986" y="6215"/>
                  <a:pt x="10944" y="6215"/>
                  <a:pt x="10818" y="6194"/>
                </a:cubicBezTo>
                <a:lnTo>
                  <a:pt x="10818" y="4813"/>
                </a:lnTo>
                <a:cubicBezTo>
                  <a:pt x="11007" y="4855"/>
                  <a:pt x="11216" y="4959"/>
                  <a:pt x="11404" y="5043"/>
                </a:cubicBezTo>
                <a:close/>
                <a:moveTo>
                  <a:pt x="11404" y="7094"/>
                </a:moveTo>
                <a:lnTo>
                  <a:pt x="11404" y="18246"/>
                </a:lnTo>
                <a:lnTo>
                  <a:pt x="11383" y="18204"/>
                </a:lnTo>
                <a:cubicBezTo>
                  <a:pt x="11195" y="17911"/>
                  <a:pt x="10965" y="17660"/>
                  <a:pt x="10818" y="17388"/>
                </a:cubicBezTo>
                <a:lnTo>
                  <a:pt x="10818" y="6759"/>
                </a:lnTo>
                <a:cubicBezTo>
                  <a:pt x="11049" y="6738"/>
                  <a:pt x="11216" y="6738"/>
                  <a:pt x="11279" y="6947"/>
                </a:cubicBezTo>
                <a:cubicBezTo>
                  <a:pt x="11321" y="7031"/>
                  <a:pt x="11362" y="7073"/>
                  <a:pt x="11404" y="7094"/>
                </a:cubicBezTo>
                <a:close/>
                <a:moveTo>
                  <a:pt x="10818" y="3557"/>
                </a:moveTo>
                <a:lnTo>
                  <a:pt x="10818" y="3265"/>
                </a:lnTo>
                <a:cubicBezTo>
                  <a:pt x="11028" y="3306"/>
                  <a:pt x="10965" y="3432"/>
                  <a:pt x="10818" y="3557"/>
                </a:cubicBezTo>
                <a:close/>
                <a:moveTo>
                  <a:pt x="10818" y="3265"/>
                </a:moveTo>
                <a:lnTo>
                  <a:pt x="10818" y="3557"/>
                </a:lnTo>
                <a:cubicBezTo>
                  <a:pt x="10672" y="3683"/>
                  <a:pt x="10442" y="3788"/>
                  <a:pt x="10254" y="3788"/>
                </a:cubicBezTo>
                <a:cubicBezTo>
                  <a:pt x="9814" y="3788"/>
                  <a:pt x="9919" y="4081"/>
                  <a:pt x="9605" y="4081"/>
                </a:cubicBezTo>
                <a:cubicBezTo>
                  <a:pt x="9270" y="4081"/>
                  <a:pt x="9061" y="3683"/>
                  <a:pt x="9563" y="3662"/>
                </a:cubicBezTo>
                <a:cubicBezTo>
                  <a:pt x="10065" y="3620"/>
                  <a:pt x="10107" y="3285"/>
                  <a:pt x="10672" y="3244"/>
                </a:cubicBezTo>
                <a:cubicBezTo>
                  <a:pt x="10735" y="3265"/>
                  <a:pt x="10777" y="3265"/>
                  <a:pt x="10818" y="3265"/>
                </a:cubicBezTo>
                <a:close/>
                <a:moveTo>
                  <a:pt x="10818" y="3955"/>
                </a:moveTo>
                <a:cubicBezTo>
                  <a:pt x="10693" y="4060"/>
                  <a:pt x="10672" y="4248"/>
                  <a:pt x="10693" y="4415"/>
                </a:cubicBezTo>
                <a:cubicBezTo>
                  <a:pt x="10714" y="4478"/>
                  <a:pt x="10756" y="4520"/>
                  <a:pt x="10818" y="4541"/>
                </a:cubicBezTo>
                <a:close/>
                <a:moveTo>
                  <a:pt x="10818" y="4813"/>
                </a:moveTo>
                <a:lnTo>
                  <a:pt x="10818" y="6194"/>
                </a:lnTo>
                <a:cubicBezTo>
                  <a:pt x="10651" y="6173"/>
                  <a:pt x="10379" y="6131"/>
                  <a:pt x="10358" y="5943"/>
                </a:cubicBezTo>
                <a:cubicBezTo>
                  <a:pt x="10274" y="5608"/>
                  <a:pt x="9312" y="5943"/>
                  <a:pt x="9040" y="5608"/>
                </a:cubicBezTo>
                <a:cubicBezTo>
                  <a:pt x="8768" y="5273"/>
                  <a:pt x="8998" y="4562"/>
                  <a:pt x="9584" y="4562"/>
                </a:cubicBezTo>
                <a:cubicBezTo>
                  <a:pt x="10044" y="4520"/>
                  <a:pt x="10274" y="4792"/>
                  <a:pt x="10693" y="4792"/>
                </a:cubicBezTo>
                <a:cubicBezTo>
                  <a:pt x="10735" y="4792"/>
                  <a:pt x="10777" y="4813"/>
                  <a:pt x="10818" y="4813"/>
                </a:cubicBezTo>
                <a:close/>
                <a:moveTo>
                  <a:pt x="10818" y="6298"/>
                </a:moveTo>
                <a:lnTo>
                  <a:pt x="10818" y="6445"/>
                </a:lnTo>
                <a:cubicBezTo>
                  <a:pt x="10714" y="6382"/>
                  <a:pt x="10693" y="6340"/>
                  <a:pt x="10818" y="6298"/>
                </a:cubicBezTo>
                <a:close/>
                <a:moveTo>
                  <a:pt x="10818" y="6759"/>
                </a:moveTo>
                <a:cubicBezTo>
                  <a:pt x="10714" y="6759"/>
                  <a:pt x="10609" y="6780"/>
                  <a:pt x="10484" y="6780"/>
                </a:cubicBezTo>
                <a:cubicBezTo>
                  <a:pt x="10044" y="6780"/>
                  <a:pt x="10254" y="6403"/>
                  <a:pt x="9668" y="6403"/>
                </a:cubicBezTo>
                <a:cubicBezTo>
                  <a:pt x="9103" y="6403"/>
                  <a:pt x="9375" y="6550"/>
                  <a:pt x="8873" y="6215"/>
                </a:cubicBezTo>
                <a:cubicBezTo>
                  <a:pt x="8370" y="5880"/>
                  <a:pt x="8538" y="6340"/>
                  <a:pt x="7868" y="6340"/>
                </a:cubicBezTo>
                <a:cubicBezTo>
                  <a:pt x="7199" y="6340"/>
                  <a:pt x="7052" y="6466"/>
                  <a:pt x="7052" y="6780"/>
                </a:cubicBezTo>
                <a:cubicBezTo>
                  <a:pt x="7052" y="7073"/>
                  <a:pt x="6132" y="6298"/>
                  <a:pt x="5148" y="6236"/>
                </a:cubicBezTo>
                <a:cubicBezTo>
                  <a:pt x="4186" y="6173"/>
                  <a:pt x="3139" y="5880"/>
                  <a:pt x="2533" y="5880"/>
                </a:cubicBezTo>
                <a:cubicBezTo>
                  <a:pt x="1926" y="5880"/>
                  <a:pt x="1633" y="6508"/>
                  <a:pt x="922" y="6612"/>
                </a:cubicBezTo>
                <a:cubicBezTo>
                  <a:pt x="231" y="6717"/>
                  <a:pt x="1005" y="6905"/>
                  <a:pt x="1194" y="7282"/>
                </a:cubicBezTo>
                <a:cubicBezTo>
                  <a:pt x="1403" y="7658"/>
                  <a:pt x="1340" y="7617"/>
                  <a:pt x="671" y="7679"/>
                </a:cubicBezTo>
                <a:cubicBezTo>
                  <a:pt x="1" y="7742"/>
                  <a:pt x="1005" y="8182"/>
                  <a:pt x="1466" y="8182"/>
                </a:cubicBezTo>
                <a:cubicBezTo>
                  <a:pt x="1926" y="8182"/>
                  <a:pt x="1424" y="8516"/>
                  <a:pt x="1089" y="8726"/>
                </a:cubicBezTo>
                <a:cubicBezTo>
                  <a:pt x="754" y="8914"/>
                  <a:pt x="629" y="9625"/>
                  <a:pt x="1173" y="9667"/>
                </a:cubicBezTo>
                <a:cubicBezTo>
                  <a:pt x="1696" y="9688"/>
                  <a:pt x="1445" y="10002"/>
                  <a:pt x="2114" y="10002"/>
                </a:cubicBezTo>
                <a:cubicBezTo>
                  <a:pt x="2784" y="10002"/>
                  <a:pt x="2177" y="10504"/>
                  <a:pt x="1738" y="10839"/>
                </a:cubicBezTo>
                <a:cubicBezTo>
                  <a:pt x="1298" y="11174"/>
                  <a:pt x="1340" y="11592"/>
                  <a:pt x="1570" y="11404"/>
                </a:cubicBezTo>
                <a:cubicBezTo>
                  <a:pt x="1800" y="11195"/>
                  <a:pt x="2407" y="10692"/>
                  <a:pt x="2700" y="10588"/>
                </a:cubicBezTo>
                <a:cubicBezTo>
                  <a:pt x="3014" y="10504"/>
                  <a:pt x="3202" y="9960"/>
                  <a:pt x="3474" y="9793"/>
                </a:cubicBezTo>
                <a:cubicBezTo>
                  <a:pt x="3746" y="9625"/>
                  <a:pt x="3956" y="10127"/>
                  <a:pt x="4123" y="9855"/>
                </a:cubicBezTo>
                <a:cubicBezTo>
                  <a:pt x="4290" y="9583"/>
                  <a:pt x="4625" y="9814"/>
                  <a:pt x="4918" y="9751"/>
                </a:cubicBezTo>
                <a:cubicBezTo>
                  <a:pt x="5232" y="9688"/>
                  <a:pt x="5860" y="9835"/>
                  <a:pt x="6132" y="9897"/>
                </a:cubicBezTo>
                <a:cubicBezTo>
                  <a:pt x="6404" y="9960"/>
                  <a:pt x="6697" y="10232"/>
                  <a:pt x="7094" y="10190"/>
                </a:cubicBezTo>
                <a:cubicBezTo>
                  <a:pt x="7513" y="10148"/>
                  <a:pt x="7533" y="10839"/>
                  <a:pt x="7805" y="11069"/>
                </a:cubicBezTo>
                <a:cubicBezTo>
                  <a:pt x="8077" y="11299"/>
                  <a:pt x="8370" y="11257"/>
                  <a:pt x="8308" y="11592"/>
                </a:cubicBezTo>
                <a:cubicBezTo>
                  <a:pt x="8245" y="11927"/>
                  <a:pt x="8768" y="12408"/>
                  <a:pt x="9291" y="12596"/>
                </a:cubicBezTo>
                <a:cubicBezTo>
                  <a:pt x="9793" y="12806"/>
                  <a:pt x="9982" y="13412"/>
                  <a:pt x="9584" y="13203"/>
                </a:cubicBezTo>
                <a:cubicBezTo>
                  <a:pt x="9186" y="13015"/>
                  <a:pt x="9145" y="13078"/>
                  <a:pt x="9291" y="13433"/>
                </a:cubicBezTo>
                <a:cubicBezTo>
                  <a:pt x="9417" y="13810"/>
                  <a:pt x="9479" y="14040"/>
                  <a:pt x="9291" y="14145"/>
                </a:cubicBezTo>
                <a:cubicBezTo>
                  <a:pt x="9082" y="14249"/>
                  <a:pt x="9082" y="15212"/>
                  <a:pt x="9354" y="15693"/>
                </a:cubicBezTo>
                <a:cubicBezTo>
                  <a:pt x="9626" y="16153"/>
                  <a:pt x="10546" y="16635"/>
                  <a:pt x="10693" y="17053"/>
                </a:cubicBezTo>
                <a:cubicBezTo>
                  <a:pt x="10735" y="17179"/>
                  <a:pt x="10777" y="17283"/>
                  <a:pt x="10818" y="17388"/>
                </a:cubicBezTo>
                <a:lnTo>
                  <a:pt x="10818" y="675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13"/>
          <p:cNvSpPr/>
          <p:nvPr/>
        </p:nvSpPr>
        <p:spPr>
          <a:xfrm>
            <a:off x="2588776" y="1530925"/>
            <a:ext cx="466351" cy="1562721"/>
          </a:xfrm>
          <a:custGeom>
            <a:rect b="b" l="l" r="r" t="t"/>
            <a:pathLst>
              <a:path extrusionOk="0" h="20527" w="7826">
                <a:moveTo>
                  <a:pt x="3913" y="1"/>
                </a:moveTo>
                <a:cubicBezTo>
                  <a:pt x="6842" y="1"/>
                  <a:pt x="7826" y="4039"/>
                  <a:pt x="6675" y="6173"/>
                </a:cubicBezTo>
                <a:cubicBezTo>
                  <a:pt x="5733" y="7889"/>
                  <a:pt x="4143" y="7554"/>
                  <a:pt x="4269" y="10462"/>
                </a:cubicBezTo>
                <a:cubicBezTo>
                  <a:pt x="4290" y="10965"/>
                  <a:pt x="4311" y="11467"/>
                  <a:pt x="4352" y="11969"/>
                </a:cubicBezTo>
                <a:cubicBezTo>
                  <a:pt x="4415" y="13517"/>
                  <a:pt x="4583" y="15045"/>
                  <a:pt x="4813" y="16572"/>
                </a:cubicBezTo>
                <a:cubicBezTo>
                  <a:pt x="4875" y="17074"/>
                  <a:pt x="4959" y="17577"/>
                  <a:pt x="5043" y="18079"/>
                </a:cubicBezTo>
                <a:cubicBezTo>
                  <a:pt x="5064" y="18225"/>
                  <a:pt x="5085" y="18393"/>
                  <a:pt x="5106" y="18560"/>
                </a:cubicBezTo>
                <a:cubicBezTo>
                  <a:pt x="5127" y="18644"/>
                  <a:pt x="5147" y="18748"/>
                  <a:pt x="5147" y="18832"/>
                </a:cubicBezTo>
                <a:cubicBezTo>
                  <a:pt x="5147" y="19209"/>
                  <a:pt x="5064" y="19606"/>
                  <a:pt x="4875" y="19920"/>
                </a:cubicBezTo>
                <a:cubicBezTo>
                  <a:pt x="4708" y="20192"/>
                  <a:pt x="4457" y="20443"/>
                  <a:pt x="4143" y="20506"/>
                </a:cubicBezTo>
                <a:cubicBezTo>
                  <a:pt x="4080" y="20506"/>
                  <a:pt x="4018" y="20527"/>
                  <a:pt x="3955" y="20527"/>
                </a:cubicBezTo>
                <a:cubicBezTo>
                  <a:pt x="3892" y="20527"/>
                  <a:pt x="3829" y="20506"/>
                  <a:pt x="3787" y="20506"/>
                </a:cubicBezTo>
                <a:cubicBezTo>
                  <a:pt x="3453" y="20422"/>
                  <a:pt x="3222" y="20192"/>
                  <a:pt x="3055" y="19920"/>
                </a:cubicBezTo>
                <a:cubicBezTo>
                  <a:pt x="2867" y="19606"/>
                  <a:pt x="2783" y="19209"/>
                  <a:pt x="2783" y="18832"/>
                </a:cubicBezTo>
                <a:cubicBezTo>
                  <a:pt x="2783" y="18748"/>
                  <a:pt x="2804" y="18644"/>
                  <a:pt x="2804" y="18560"/>
                </a:cubicBezTo>
                <a:cubicBezTo>
                  <a:pt x="2825" y="18393"/>
                  <a:pt x="2867" y="18225"/>
                  <a:pt x="2888" y="18079"/>
                </a:cubicBezTo>
                <a:cubicBezTo>
                  <a:pt x="2971" y="17577"/>
                  <a:pt x="3034" y="17074"/>
                  <a:pt x="3118" y="16572"/>
                </a:cubicBezTo>
                <a:cubicBezTo>
                  <a:pt x="3348" y="15045"/>
                  <a:pt x="3515" y="13517"/>
                  <a:pt x="3578" y="11969"/>
                </a:cubicBezTo>
                <a:cubicBezTo>
                  <a:pt x="3599" y="11467"/>
                  <a:pt x="3620" y="10986"/>
                  <a:pt x="3641" y="10462"/>
                </a:cubicBezTo>
                <a:cubicBezTo>
                  <a:pt x="3725" y="7575"/>
                  <a:pt x="2093" y="7910"/>
                  <a:pt x="1172" y="6152"/>
                </a:cubicBezTo>
                <a:cubicBezTo>
                  <a:pt x="0" y="3934"/>
                  <a:pt x="1005" y="1"/>
                  <a:pt x="39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13"/>
          <p:cNvSpPr/>
          <p:nvPr/>
        </p:nvSpPr>
        <p:spPr>
          <a:xfrm>
            <a:off x="3191911" y="1934456"/>
            <a:ext cx="466351" cy="1562721"/>
          </a:xfrm>
          <a:custGeom>
            <a:rect b="b" l="l" r="r" t="t"/>
            <a:pathLst>
              <a:path extrusionOk="0" h="20527" w="7826">
                <a:moveTo>
                  <a:pt x="3913" y="0"/>
                </a:moveTo>
                <a:cubicBezTo>
                  <a:pt x="6842" y="0"/>
                  <a:pt x="7826" y="4038"/>
                  <a:pt x="6654" y="6173"/>
                </a:cubicBezTo>
                <a:cubicBezTo>
                  <a:pt x="5733" y="7888"/>
                  <a:pt x="4143" y="7533"/>
                  <a:pt x="4269" y="10462"/>
                </a:cubicBezTo>
                <a:cubicBezTo>
                  <a:pt x="4289" y="10964"/>
                  <a:pt x="4310" y="11466"/>
                  <a:pt x="4331" y="11968"/>
                </a:cubicBezTo>
                <a:cubicBezTo>
                  <a:pt x="4415" y="13517"/>
                  <a:pt x="4582" y="15044"/>
                  <a:pt x="4813" y="16572"/>
                </a:cubicBezTo>
                <a:cubicBezTo>
                  <a:pt x="4875" y="17074"/>
                  <a:pt x="4959" y="17576"/>
                  <a:pt x="5043" y="18078"/>
                </a:cubicBezTo>
                <a:cubicBezTo>
                  <a:pt x="5064" y="18225"/>
                  <a:pt x="5085" y="18392"/>
                  <a:pt x="5105" y="18538"/>
                </a:cubicBezTo>
                <a:cubicBezTo>
                  <a:pt x="5126" y="18643"/>
                  <a:pt x="5126" y="18748"/>
                  <a:pt x="5126" y="18831"/>
                </a:cubicBezTo>
                <a:cubicBezTo>
                  <a:pt x="5126" y="19208"/>
                  <a:pt x="5043" y="19606"/>
                  <a:pt x="4854" y="19919"/>
                </a:cubicBezTo>
                <a:cubicBezTo>
                  <a:pt x="4708" y="20191"/>
                  <a:pt x="4457" y="20422"/>
                  <a:pt x="4143" y="20505"/>
                </a:cubicBezTo>
                <a:cubicBezTo>
                  <a:pt x="4080" y="20505"/>
                  <a:pt x="4017" y="20526"/>
                  <a:pt x="3955" y="20526"/>
                </a:cubicBezTo>
                <a:cubicBezTo>
                  <a:pt x="3892" y="20526"/>
                  <a:pt x="3829" y="20505"/>
                  <a:pt x="3766" y="20505"/>
                </a:cubicBezTo>
                <a:cubicBezTo>
                  <a:pt x="3453" y="20422"/>
                  <a:pt x="3201" y="20191"/>
                  <a:pt x="3055" y="19919"/>
                </a:cubicBezTo>
                <a:cubicBezTo>
                  <a:pt x="2867" y="19585"/>
                  <a:pt x="2783" y="19208"/>
                  <a:pt x="2783" y="18831"/>
                </a:cubicBezTo>
                <a:cubicBezTo>
                  <a:pt x="2783" y="18748"/>
                  <a:pt x="2783" y="18643"/>
                  <a:pt x="2804" y="18538"/>
                </a:cubicBezTo>
                <a:cubicBezTo>
                  <a:pt x="2825" y="18392"/>
                  <a:pt x="2846" y="18225"/>
                  <a:pt x="2867" y="18078"/>
                </a:cubicBezTo>
                <a:cubicBezTo>
                  <a:pt x="2950" y="17576"/>
                  <a:pt x="3034" y="17074"/>
                  <a:pt x="3118" y="16572"/>
                </a:cubicBezTo>
                <a:cubicBezTo>
                  <a:pt x="3327" y="15044"/>
                  <a:pt x="3494" y="13517"/>
                  <a:pt x="3578" y="11968"/>
                </a:cubicBezTo>
                <a:cubicBezTo>
                  <a:pt x="3599" y="11466"/>
                  <a:pt x="3620" y="10964"/>
                  <a:pt x="3641" y="10462"/>
                </a:cubicBezTo>
                <a:cubicBezTo>
                  <a:pt x="3704" y="7574"/>
                  <a:pt x="2092" y="7909"/>
                  <a:pt x="1151" y="6152"/>
                </a:cubicBezTo>
                <a:cubicBezTo>
                  <a:pt x="0" y="3934"/>
                  <a:pt x="1004" y="0"/>
                  <a:pt x="39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13"/>
          <p:cNvSpPr/>
          <p:nvPr/>
        </p:nvSpPr>
        <p:spPr>
          <a:xfrm>
            <a:off x="4235184" y="2021579"/>
            <a:ext cx="467603" cy="1562721"/>
          </a:xfrm>
          <a:custGeom>
            <a:rect b="b" l="l" r="r" t="t"/>
            <a:pathLst>
              <a:path extrusionOk="0" h="20527" w="7847">
                <a:moveTo>
                  <a:pt x="3934" y="0"/>
                </a:moveTo>
                <a:cubicBezTo>
                  <a:pt x="6863" y="0"/>
                  <a:pt x="7847" y="4038"/>
                  <a:pt x="6675" y="6173"/>
                </a:cubicBezTo>
                <a:cubicBezTo>
                  <a:pt x="5754" y="7888"/>
                  <a:pt x="4164" y="7533"/>
                  <a:pt x="4290" y="10462"/>
                </a:cubicBezTo>
                <a:cubicBezTo>
                  <a:pt x="4311" y="10964"/>
                  <a:pt x="4332" y="11466"/>
                  <a:pt x="4353" y="11968"/>
                </a:cubicBezTo>
                <a:cubicBezTo>
                  <a:pt x="4436" y="13517"/>
                  <a:pt x="4604" y="15044"/>
                  <a:pt x="4813" y="16572"/>
                </a:cubicBezTo>
                <a:cubicBezTo>
                  <a:pt x="4897" y="17074"/>
                  <a:pt x="4980" y="17576"/>
                  <a:pt x="5064" y="18057"/>
                </a:cubicBezTo>
                <a:cubicBezTo>
                  <a:pt x="5085" y="18225"/>
                  <a:pt x="5106" y="18392"/>
                  <a:pt x="5127" y="18538"/>
                </a:cubicBezTo>
                <a:cubicBezTo>
                  <a:pt x="5148" y="18643"/>
                  <a:pt x="5169" y="18748"/>
                  <a:pt x="5169" y="18831"/>
                </a:cubicBezTo>
                <a:cubicBezTo>
                  <a:pt x="5169" y="19208"/>
                  <a:pt x="5064" y="19606"/>
                  <a:pt x="4876" y="19919"/>
                </a:cubicBezTo>
                <a:cubicBezTo>
                  <a:pt x="4729" y="20191"/>
                  <a:pt x="4478" y="20422"/>
                  <a:pt x="4164" y="20505"/>
                </a:cubicBezTo>
                <a:cubicBezTo>
                  <a:pt x="4101" y="20526"/>
                  <a:pt x="4039" y="20526"/>
                  <a:pt x="3976" y="20526"/>
                </a:cubicBezTo>
                <a:cubicBezTo>
                  <a:pt x="3913" y="20526"/>
                  <a:pt x="3850" y="20526"/>
                  <a:pt x="3788" y="20505"/>
                </a:cubicBezTo>
                <a:cubicBezTo>
                  <a:pt x="3474" y="20443"/>
                  <a:pt x="3223" y="20191"/>
                  <a:pt x="3076" y="19919"/>
                </a:cubicBezTo>
                <a:cubicBezTo>
                  <a:pt x="2867" y="19606"/>
                  <a:pt x="2804" y="19208"/>
                  <a:pt x="2804" y="18831"/>
                </a:cubicBezTo>
                <a:cubicBezTo>
                  <a:pt x="2804" y="18748"/>
                  <a:pt x="2804" y="18643"/>
                  <a:pt x="2825" y="18538"/>
                </a:cubicBezTo>
                <a:cubicBezTo>
                  <a:pt x="2846" y="18392"/>
                  <a:pt x="2867" y="18225"/>
                  <a:pt x="2888" y="18057"/>
                </a:cubicBezTo>
                <a:cubicBezTo>
                  <a:pt x="2972" y="17576"/>
                  <a:pt x="3055" y="17074"/>
                  <a:pt x="3139" y="16572"/>
                </a:cubicBezTo>
                <a:cubicBezTo>
                  <a:pt x="3348" y="15044"/>
                  <a:pt x="3516" y="13517"/>
                  <a:pt x="3599" y="11968"/>
                </a:cubicBezTo>
                <a:cubicBezTo>
                  <a:pt x="3620" y="11466"/>
                  <a:pt x="3641" y="10964"/>
                  <a:pt x="3662" y="10462"/>
                </a:cubicBezTo>
                <a:cubicBezTo>
                  <a:pt x="3725" y="7574"/>
                  <a:pt x="2114" y="7909"/>
                  <a:pt x="1172" y="6152"/>
                </a:cubicBezTo>
                <a:cubicBezTo>
                  <a:pt x="0" y="3934"/>
                  <a:pt x="1026" y="0"/>
                  <a:pt x="39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13"/>
          <p:cNvSpPr/>
          <p:nvPr/>
        </p:nvSpPr>
        <p:spPr>
          <a:xfrm>
            <a:off x="4807721" y="1401886"/>
            <a:ext cx="466411" cy="1562721"/>
          </a:xfrm>
          <a:custGeom>
            <a:rect b="b" l="l" r="r" t="t"/>
            <a:pathLst>
              <a:path extrusionOk="0" h="20527" w="7827">
                <a:moveTo>
                  <a:pt x="3934" y="1"/>
                </a:moveTo>
                <a:cubicBezTo>
                  <a:pt x="6864" y="1"/>
                  <a:pt x="7826" y="4039"/>
                  <a:pt x="6675" y="6194"/>
                </a:cubicBezTo>
                <a:cubicBezTo>
                  <a:pt x="5734" y="7910"/>
                  <a:pt x="4165" y="7554"/>
                  <a:pt x="4269" y="10484"/>
                </a:cubicBezTo>
                <a:cubicBezTo>
                  <a:pt x="4290" y="10986"/>
                  <a:pt x="4332" y="11488"/>
                  <a:pt x="4353" y="11990"/>
                </a:cubicBezTo>
                <a:cubicBezTo>
                  <a:pt x="4416" y="13518"/>
                  <a:pt x="4583" y="15045"/>
                  <a:pt x="4813" y="16572"/>
                </a:cubicBezTo>
                <a:cubicBezTo>
                  <a:pt x="4897" y="17075"/>
                  <a:pt x="4960" y="17577"/>
                  <a:pt x="5043" y="18079"/>
                </a:cubicBezTo>
                <a:cubicBezTo>
                  <a:pt x="5064" y="18225"/>
                  <a:pt x="5106" y="18393"/>
                  <a:pt x="5127" y="18560"/>
                </a:cubicBezTo>
                <a:cubicBezTo>
                  <a:pt x="5127" y="18644"/>
                  <a:pt x="5148" y="18748"/>
                  <a:pt x="5148" y="18853"/>
                </a:cubicBezTo>
                <a:cubicBezTo>
                  <a:pt x="5148" y="19209"/>
                  <a:pt x="5064" y="19606"/>
                  <a:pt x="4876" y="19920"/>
                </a:cubicBezTo>
                <a:cubicBezTo>
                  <a:pt x="4709" y="20192"/>
                  <a:pt x="4478" y="20443"/>
                  <a:pt x="4144" y="20506"/>
                </a:cubicBezTo>
                <a:cubicBezTo>
                  <a:pt x="4102" y="20527"/>
                  <a:pt x="4039" y="20527"/>
                  <a:pt x="3976" y="20527"/>
                </a:cubicBezTo>
                <a:cubicBezTo>
                  <a:pt x="3914" y="20527"/>
                  <a:pt x="3851" y="20527"/>
                  <a:pt x="3788" y="20506"/>
                </a:cubicBezTo>
                <a:cubicBezTo>
                  <a:pt x="3474" y="20443"/>
                  <a:pt x="3223" y="20213"/>
                  <a:pt x="3056" y="19920"/>
                </a:cubicBezTo>
                <a:cubicBezTo>
                  <a:pt x="2867" y="19606"/>
                  <a:pt x="2784" y="19209"/>
                  <a:pt x="2784" y="18853"/>
                </a:cubicBezTo>
                <a:cubicBezTo>
                  <a:pt x="2784" y="18748"/>
                  <a:pt x="2805" y="18644"/>
                  <a:pt x="2825" y="18560"/>
                </a:cubicBezTo>
                <a:cubicBezTo>
                  <a:pt x="2846" y="18393"/>
                  <a:pt x="2867" y="18225"/>
                  <a:pt x="2888" y="18079"/>
                </a:cubicBezTo>
                <a:cubicBezTo>
                  <a:pt x="2972" y="17577"/>
                  <a:pt x="3056" y="17075"/>
                  <a:pt x="3118" y="16572"/>
                </a:cubicBezTo>
                <a:cubicBezTo>
                  <a:pt x="3349" y="15045"/>
                  <a:pt x="3516" y="13518"/>
                  <a:pt x="3579" y="11990"/>
                </a:cubicBezTo>
                <a:cubicBezTo>
                  <a:pt x="3621" y="11488"/>
                  <a:pt x="3641" y="10986"/>
                  <a:pt x="3641" y="10484"/>
                </a:cubicBezTo>
                <a:cubicBezTo>
                  <a:pt x="3725" y="7575"/>
                  <a:pt x="2114" y="7910"/>
                  <a:pt x="1173" y="6152"/>
                </a:cubicBezTo>
                <a:cubicBezTo>
                  <a:pt x="1" y="3955"/>
                  <a:pt x="1026" y="1"/>
                  <a:pt x="39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13"/>
          <p:cNvSpPr/>
          <p:nvPr/>
        </p:nvSpPr>
        <p:spPr>
          <a:xfrm>
            <a:off x="5648677" y="1626544"/>
            <a:ext cx="467603" cy="1562721"/>
          </a:xfrm>
          <a:custGeom>
            <a:rect b="b" l="l" r="r" t="t"/>
            <a:pathLst>
              <a:path extrusionOk="0" h="20527" w="7847">
                <a:moveTo>
                  <a:pt x="3934" y="0"/>
                </a:moveTo>
                <a:cubicBezTo>
                  <a:pt x="6863" y="0"/>
                  <a:pt x="7847" y="4038"/>
                  <a:pt x="6675" y="6193"/>
                </a:cubicBezTo>
                <a:cubicBezTo>
                  <a:pt x="5754" y="7909"/>
                  <a:pt x="4164" y="7554"/>
                  <a:pt x="4290" y="10483"/>
                </a:cubicBezTo>
                <a:cubicBezTo>
                  <a:pt x="4311" y="10985"/>
                  <a:pt x="4332" y="11466"/>
                  <a:pt x="4353" y="11989"/>
                </a:cubicBezTo>
                <a:cubicBezTo>
                  <a:pt x="4436" y="13517"/>
                  <a:pt x="4604" y="15044"/>
                  <a:pt x="4834" y="16572"/>
                </a:cubicBezTo>
                <a:cubicBezTo>
                  <a:pt x="4897" y="17074"/>
                  <a:pt x="4980" y="17576"/>
                  <a:pt x="5064" y="18078"/>
                </a:cubicBezTo>
                <a:cubicBezTo>
                  <a:pt x="5085" y="18225"/>
                  <a:pt x="5106" y="18392"/>
                  <a:pt x="5127" y="18559"/>
                </a:cubicBezTo>
                <a:cubicBezTo>
                  <a:pt x="5148" y="18643"/>
                  <a:pt x="5169" y="18748"/>
                  <a:pt x="5169" y="18852"/>
                </a:cubicBezTo>
                <a:cubicBezTo>
                  <a:pt x="5169" y="19208"/>
                  <a:pt x="5064" y="19606"/>
                  <a:pt x="4876" y="19919"/>
                </a:cubicBezTo>
                <a:cubicBezTo>
                  <a:pt x="4729" y="20191"/>
                  <a:pt x="4478" y="20442"/>
                  <a:pt x="4164" y="20505"/>
                </a:cubicBezTo>
                <a:cubicBezTo>
                  <a:pt x="4101" y="20526"/>
                  <a:pt x="4039" y="20526"/>
                  <a:pt x="3976" y="20526"/>
                </a:cubicBezTo>
                <a:cubicBezTo>
                  <a:pt x="3913" y="20526"/>
                  <a:pt x="3850" y="20526"/>
                  <a:pt x="3788" y="20505"/>
                </a:cubicBezTo>
                <a:cubicBezTo>
                  <a:pt x="3474" y="20442"/>
                  <a:pt x="3223" y="20191"/>
                  <a:pt x="3076" y="19919"/>
                </a:cubicBezTo>
                <a:cubicBezTo>
                  <a:pt x="2888" y="19606"/>
                  <a:pt x="2804" y="19208"/>
                  <a:pt x="2804" y="18852"/>
                </a:cubicBezTo>
                <a:cubicBezTo>
                  <a:pt x="2804" y="18748"/>
                  <a:pt x="2804" y="18643"/>
                  <a:pt x="2825" y="18559"/>
                </a:cubicBezTo>
                <a:cubicBezTo>
                  <a:pt x="2846" y="18392"/>
                  <a:pt x="2867" y="18225"/>
                  <a:pt x="2909" y="18078"/>
                </a:cubicBezTo>
                <a:cubicBezTo>
                  <a:pt x="2972" y="17576"/>
                  <a:pt x="3055" y="17074"/>
                  <a:pt x="3139" y="16572"/>
                </a:cubicBezTo>
                <a:cubicBezTo>
                  <a:pt x="3348" y="15044"/>
                  <a:pt x="3516" y="13517"/>
                  <a:pt x="3599" y="11989"/>
                </a:cubicBezTo>
                <a:cubicBezTo>
                  <a:pt x="3620" y="11487"/>
                  <a:pt x="3641" y="10985"/>
                  <a:pt x="3662" y="10483"/>
                </a:cubicBezTo>
                <a:cubicBezTo>
                  <a:pt x="3725" y="7574"/>
                  <a:pt x="2114" y="7909"/>
                  <a:pt x="1193" y="6152"/>
                </a:cubicBezTo>
                <a:cubicBezTo>
                  <a:pt x="0" y="3955"/>
                  <a:pt x="1026" y="0"/>
                  <a:pt x="39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13"/>
          <p:cNvSpPr/>
          <p:nvPr/>
        </p:nvSpPr>
        <p:spPr>
          <a:xfrm>
            <a:off x="6474776" y="2618891"/>
            <a:ext cx="467662" cy="1562721"/>
          </a:xfrm>
          <a:custGeom>
            <a:rect b="b" l="l" r="r" t="t"/>
            <a:pathLst>
              <a:path extrusionOk="0" h="20527" w="7848">
                <a:moveTo>
                  <a:pt x="3935" y="1"/>
                </a:moveTo>
                <a:cubicBezTo>
                  <a:pt x="6864" y="1"/>
                  <a:pt x="7847" y="4039"/>
                  <a:pt x="6676" y="6173"/>
                </a:cubicBezTo>
                <a:cubicBezTo>
                  <a:pt x="5755" y="7889"/>
                  <a:pt x="4165" y="7533"/>
                  <a:pt x="4290" y="10462"/>
                </a:cubicBezTo>
                <a:cubicBezTo>
                  <a:pt x="4311" y="10964"/>
                  <a:pt x="4332" y="11467"/>
                  <a:pt x="4353" y="11969"/>
                </a:cubicBezTo>
                <a:cubicBezTo>
                  <a:pt x="4437" y="13517"/>
                  <a:pt x="4604" y="15045"/>
                  <a:pt x="4813" y="16572"/>
                </a:cubicBezTo>
                <a:cubicBezTo>
                  <a:pt x="4897" y="17074"/>
                  <a:pt x="4981" y="17576"/>
                  <a:pt x="5044" y="18058"/>
                </a:cubicBezTo>
                <a:cubicBezTo>
                  <a:pt x="5085" y="18225"/>
                  <a:pt x="5106" y="18392"/>
                  <a:pt x="5127" y="18539"/>
                </a:cubicBezTo>
                <a:cubicBezTo>
                  <a:pt x="5127" y="18643"/>
                  <a:pt x="5148" y="18748"/>
                  <a:pt x="5148" y="18832"/>
                </a:cubicBezTo>
                <a:cubicBezTo>
                  <a:pt x="5148" y="19208"/>
                  <a:pt x="5064" y="19606"/>
                  <a:pt x="4876" y="19920"/>
                </a:cubicBezTo>
                <a:cubicBezTo>
                  <a:pt x="4730" y="20192"/>
                  <a:pt x="4479" y="20422"/>
                  <a:pt x="4165" y="20506"/>
                </a:cubicBezTo>
                <a:cubicBezTo>
                  <a:pt x="4102" y="20527"/>
                  <a:pt x="4039" y="20527"/>
                  <a:pt x="3976" y="20527"/>
                </a:cubicBezTo>
                <a:cubicBezTo>
                  <a:pt x="3914" y="20527"/>
                  <a:pt x="3851" y="20527"/>
                  <a:pt x="3788" y="20506"/>
                </a:cubicBezTo>
                <a:cubicBezTo>
                  <a:pt x="3474" y="20443"/>
                  <a:pt x="3223" y="20192"/>
                  <a:pt x="3077" y="19920"/>
                </a:cubicBezTo>
                <a:cubicBezTo>
                  <a:pt x="2867" y="19606"/>
                  <a:pt x="2784" y="19208"/>
                  <a:pt x="2784" y="18832"/>
                </a:cubicBezTo>
                <a:cubicBezTo>
                  <a:pt x="2784" y="18748"/>
                  <a:pt x="2805" y="18643"/>
                  <a:pt x="2826" y="18539"/>
                </a:cubicBezTo>
                <a:cubicBezTo>
                  <a:pt x="2847" y="18392"/>
                  <a:pt x="2867" y="18225"/>
                  <a:pt x="2888" y="18058"/>
                </a:cubicBezTo>
                <a:cubicBezTo>
                  <a:pt x="2972" y="17576"/>
                  <a:pt x="3056" y="17074"/>
                  <a:pt x="3140" y="16572"/>
                </a:cubicBezTo>
                <a:cubicBezTo>
                  <a:pt x="3349" y="15045"/>
                  <a:pt x="3516" y="13517"/>
                  <a:pt x="3600" y="11969"/>
                </a:cubicBezTo>
                <a:cubicBezTo>
                  <a:pt x="3621" y="11467"/>
                  <a:pt x="3642" y="10964"/>
                  <a:pt x="3663" y="10462"/>
                </a:cubicBezTo>
                <a:cubicBezTo>
                  <a:pt x="3725" y="7575"/>
                  <a:pt x="2114" y="7910"/>
                  <a:pt x="1173" y="6152"/>
                </a:cubicBezTo>
                <a:cubicBezTo>
                  <a:pt x="1" y="3934"/>
                  <a:pt x="1026" y="1"/>
                  <a:pt x="39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13"/>
          <p:cNvSpPr txBox="1"/>
          <p:nvPr/>
        </p:nvSpPr>
        <p:spPr>
          <a:xfrm>
            <a:off x="2585502" y="1677967"/>
            <a:ext cx="496800" cy="31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Fjalla One"/>
                <a:ea typeface="Fjalla One"/>
                <a:cs typeface="Fjalla One"/>
                <a:sym typeface="Fjalla One"/>
              </a:rPr>
              <a:t>1</a:t>
            </a:r>
            <a:r>
              <a:rPr lang="en" sz="1100">
                <a:solidFill>
                  <a:schemeClr val="lt1"/>
                </a:solidFill>
                <a:latin typeface="Fjalla One"/>
                <a:ea typeface="Fjalla One"/>
                <a:cs typeface="Fjalla One"/>
                <a:sym typeface="Fjalla One"/>
              </a:rPr>
              <a:t>0</a:t>
            </a:r>
            <a:r>
              <a:rPr lang="en" sz="1100">
                <a:solidFill>
                  <a:schemeClr val="lt1"/>
                </a:solidFill>
                <a:latin typeface="Fjalla One"/>
                <a:ea typeface="Fjalla One"/>
                <a:cs typeface="Fjalla One"/>
                <a:sym typeface="Fjalla One"/>
              </a:rPr>
              <a:t>%</a:t>
            </a:r>
            <a:endParaRPr sz="1100">
              <a:solidFill>
                <a:schemeClr val="lt1"/>
              </a:solidFill>
              <a:latin typeface="Fjalla One"/>
              <a:ea typeface="Fjalla One"/>
              <a:cs typeface="Fjalla One"/>
              <a:sym typeface="Fjalla One"/>
            </a:endParaRPr>
          </a:p>
        </p:txBody>
      </p:sp>
      <p:sp>
        <p:nvSpPr>
          <p:cNvPr id="2113" name="Google Shape;2113;p113"/>
          <p:cNvSpPr txBox="1"/>
          <p:nvPr/>
        </p:nvSpPr>
        <p:spPr>
          <a:xfrm>
            <a:off x="3182735" y="2072127"/>
            <a:ext cx="496800" cy="31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Fjalla One"/>
                <a:ea typeface="Fjalla One"/>
                <a:cs typeface="Fjalla One"/>
                <a:sym typeface="Fjalla One"/>
              </a:rPr>
              <a:t>3</a:t>
            </a:r>
            <a:r>
              <a:rPr lang="en" sz="1100">
                <a:solidFill>
                  <a:schemeClr val="lt1"/>
                </a:solidFill>
                <a:latin typeface="Fjalla One"/>
                <a:ea typeface="Fjalla One"/>
                <a:cs typeface="Fjalla One"/>
                <a:sym typeface="Fjalla One"/>
              </a:rPr>
              <a:t>0%</a:t>
            </a:r>
            <a:endParaRPr sz="1100">
              <a:solidFill>
                <a:schemeClr val="lt1"/>
              </a:solidFill>
              <a:latin typeface="Fjalla One"/>
              <a:ea typeface="Fjalla One"/>
              <a:cs typeface="Fjalla One"/>
              <a:sym typeface="Fjalla One"/>
            </a:endParaRPr>
          </a:p>
        </p:txBody>
      </p:sp>
      <p:sp>
        <p:nvSpPr>
          <p:cNvPr id="2114" name="Google Shape;2114;p113"/>
          <p:cNvSpPr txBox="1"/>
          <p:nvPr/>
        </p:nvSpPr>
        <p:spPr>
          <a:xfrm>
            <a:off x="4229815" y="2154338"/>
            <a:ext cx="496800" cy="31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Fjalla One"/>
                <a:ea typeface="Fjalla One"/>
                <a:cs typeface="Fjalla One"/>
                <a:sym typeface="Fjalla One"/>
              </a:rPr>
              <a:t>20</a:t>
            </a:r>
            <a:r>
              <a:rPr lang="en" sz="1100">
                <a:solidFill>
                  <a:schemeClr val="lt1"/>
                </a:solidFill>
                <a:latin typeface="Fjalla One"/>
                <a:ea typeface="Fjalla One"/>
                <a:cs typeface="Fjalla One"/>
                <a:sym typeface="Fjalla One"/>
              </a:rPr>
              <a:t>%</a:t>
            </a:r>
            <a:endParaRPr sz="1100">
              <a:solidFill>
                <a:schemeClr val="lt1"/>
              </a:solidFill>
              <a:latin typeface="Fjalla One"/>
              <a:ea typeface="Fjalla One"/>
              <a:cs typeface="Fjalla One"/>
              <a:sym typeface="Fjalla One"/>
            </a:endParaRPr>
          </a:p>
        </p:txBody>
      </p:sp>
      <p:sp>
        <p:nvSpPr>
          <p:cNvPr id="2115" name="Google Shape;2115;p113"/>
          <p:cNvSpPr txBox="1"/>
          <p:nvPr/>
        </p:nvSpPr>
        <p:spPr>
          <a:xfrm>
            <a:off x="4810167" y="1549400"/>
            <a:ext cx="496800" cy="31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Fjalla One"/>
                <a:ea typeface="Fjalla One"/>
                <a:cs typeface="Fjalla One"/>
                <a:sym typeface="Fjalla One"/>
              </a:rPr>
              <a:t>2</a:t>
            </a:r>
            <a:r>
              <a:rPr lang="en" sz="1100">
                <a:solidFill>
                  <a:schemeClr val="lt1"/>
                </a:solidFill>
                <a:latin typeface="Fjalla One"/>
                <a:ea typeface="Fjalla One"/>
                <a:cs typeface="Fjalla One"/>
                <a:sym typeface="Fjalla One"/>
              </a:rPr>
              <a:t>0%</a:t>
            </a:r>
            <a:endParaRPr sz="1100">
              <a:solidFill>
                <a:schemeClr val="lt1"/>
              </a:solidFill>
              <a:latin typeface="Fjalla One"/>
              <a:ea typeface="Fjalla One"/>
              <a:cs typeface="Fjalla One"/>
              <a:sym typeface="Fjalla One"/>
            </a:endParaRPr>
          </a:p>
        </p:txBody>
      </p:sp>
      <p:sp>
        <p:nvSpPr>
          <p:cNvPr id="2116" name="Google Shape;2116;p113"/>
          <p:cNvSpPr txBox="1"/>
          <p:nvPr/>
        </p:nvSpPr>
        <p:spPr>
          <a:xfrm>
            <a:off x="5651706" y="1778250"/>
            <a:ext cx="496800" cy="31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Fjalla One"/>
                <a:ea typeface="Fjalla One"/>
                <a:cs typeface="Fjalla One"/>
                <a:sym typeface="Fjalla One"/>
              </a:rPr>
              <a:t>10</a:t>
            </a:r>
            <a:r>
              <a:rPr lang="en" sz="1100">
                <a:solidFill>
                  <a:schemeClr val="lt1"/>
                </a:solidFill>
                <a:latin typeface="Fjalla One"/>
                <a:ea typeface="Fjalla One"/>
                <a:cs typeface="Fjalla One"/>
                <a:sym typeface="Fjalla One"/>
              </a:rPr>
              <a:t>%</a:t>
            </a:r>
            <a:endParaRPr sz="1100">
              <a:solidFill>
                <a:schemeClr val="lt1"/>
              </a:solidFill>
              <a:latin typeface="Fjalla One"/>
              <a:ea typeface="Fjalla One"/>
              <a:cs typeface="Fjalla One"/>
              <a:sym typeface="Fjalla One"/>
            </a:endParaRPr>
          </a:p>
        </p:txBody>
      </p:sp>
      <p:sp>
        <p:nvSpPr>
          <p:cNvPr id="2117" name="Google Shape;2117;p113"/>
          <p:cNvSpPr txBox="1"/>
          <p:nvPr/>
        </p:nvSpPr>
        <p:spPr>
          <a:xfrm>
            <a:off x="6458703" y="2753825"/>
            <a:ext cx="496800" cy="31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Fjalla One"/>
                <a:ea typeface="Fjalla One"/>
                <a:cs typeface="Fjalla One"/>
                <a:sym typeface="Fjalla One"/>
              </a:rPr>
              <a:t>15%</a:t>
            </a:r>
            <a:endParaRPr sz="1100">
              <a:solidFill>
                <a:schemeClr val="lt1"/>
              </a:solidFill>
              <a:latin typeface="Fjalla One"/>
              <a:ea typeface="Fjalla One"/>
              <a:cs typeface="Fjalla One"/>
              <a:sym typeface="Fjalla One"/>
            </a:endParaRPr>
          </a:p>
        </p:txBody>
      </p:sp>
      <p:sp>
        <p:nvSpPr>
          <p:cNvPr id="2118" name="Google Shape;2118;p113"/>
          <p:cNvSpPr txBox="1"/>
          <p:nvPr/>
        </p:nvSpPr>
        <p:spPr>
          <a:xfrm>
            <a:off x="1678300" y="3932214"/>
            <a:ext cx="1187100" cy="41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Roboto"/>
                <a:ea typeface="Roboto"/>
                <a:cs typeface="Roboto"/>
                <a:sym typeface="Roboto"/>
              </a:rPr>
              <a:t>Mercury</a:t>
            </a:r>
            <a:endParaRPr>
              <a:solidFill>
                <a:schemeClr val="accent4"/>
              </a:solidFill>
              <a:latin typeface="Roboto"/>
              <a:ea typeface="Roboto"/>
              <a:cs typeface="Roboto"/>
              <a:sym typeface="Roboto"/>
            </a:endParaRPr>
          </a:p>
        </p:txBody>
      </p:sp>
      <p:sp>
        <p:nvSpPr>
          <p:cNvPr id="2119" name="Google Shape;2119;p113"/>
          <p:cNvSpPr/>
          <p:nvPr/>
        </p:nvSpPr>
        <p:spPr>
          <a:xfrm>
            <a:off x="1472125" y="3708222"/>
            <a:ext cx="168900" cy="168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13"/>
          <p:cNvSpPr/>
          <p:nvPr/>
        </p:nvSpPr>
        <p:spPr>
          <a:xfrm>
            <a:off x="1472125" y="4053414"/>
            <a:ext cx="168900" cy="16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4"/>
                                        </p:tgtEl>
                                        <p:attrNameLst>
                                          <p:attrName>style.visibility</p:attrName>
                                        </p:attrNameLst>
                                      </p:cBhvr>
                                      <p:to>
                                        <p:strVal val="visible"/>
                                      </p:to>
                                    </p:set>
                                    <p:animEffect filter="fade" transition="in">
                                      <p:cBhvr>
                                        <p:cTn dur="1000"/>
                                        <p:tgtEl>
                                          <p:spTgt spid="210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105"/>
                                        </p:tgtEl>
                                        <p:attrNameLst>
                                          <p:attrName>style.visibility</p:attrName>
                                        </p:attrNameLst>
                                      </p:cBhvr>
                                      <p:to>
                                        <p:strVal val="visible"/>
                                      </p:to>
                                    </p:set>
                                    <p:animEffect filter="fade" transition="in">
                                      <p:cBhvr>
                                        <p:cTn dur="1000"/>
                                        <p:tgtEl>
                                          <p:spTgt spid="2105"/>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106"/>
                                        </p:tgtEl>
                                        <p:attrNameLst>
                                          <p:attrName>style.visibility</p:attrName>
                                        </p:attrNameLst>
                                      </p:cBhvr>
                                      <p:to>
                                        <p:strVal val="visible"/>
                                      </p:to>
                                    </p:set>
                                    <p:animEffect filter="fade" transition="in">
                                      <p:cBhvr>
                                        <p:cTn dur="1000"/>
                                        <p:tgtEl>
                                          <p:spTgt spid="2106"/>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108"/>
                                        </p:tgtEl>
                                        <p:attrNameLst>
                                          <p:attrName>style.visibility</p:attrName>
                                        </p:attrNameLst>
                                      </p:cBhvr>
                                      <p:to>
                                        <p:strVal val="visible"/>
                                      </p:to>
                                    </p:set>
                                    <p:animEffect filter="fade" transition="in">
                                      <p:cBhvr>
                                        <p:cTn dur="1000"/>
                                        <p:tgtEl>
                                          <p:spTgt spid="2108"/>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2111"/>
                                        </p:tgtEl>
                                        <p:attrNameLst>
                                          <p:attrName>style.visibility</p:attrName>
                                        </p:attrNameLst>
                                      </p:cBhvr>
                                      <p:to>
                                        <p:strVal val="visible"/>
                                      </p:to>
                                    </p:set>
                                    <p:animEffect filter="fade" transition="in">
                                      <p:cBhvr>
                                        <p:cTn dur="1000"/>
                                        <p:tgtEl>
                                          <p:spTgt spid="2111"/>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2112"/>
                                        </p:tgtEl>
                                        <p:attrNameLst>
                                          <p:attrName>style.visibility</p:attrName>
                                        </p:attrNameLst>
                                      </p:cBhvr>
                                      <p:to>
                                        <p:strVal val="visible"/>
                                      </p:to>
                                    </p:set>
                                    <p:animEffect filter="fade" transition="in">
                                      <p:cBhvr>
                                        <p:cTn dur="1000"/>
                                        <p:tgtEl>
                                          <p:spTgt spid="2112"/>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2114"/>
                                        </p:tgtEl>
                                        <p:attrNameLst>
                                          <p:attrName>style.visibility</p:attrName>
                                        </p:attrNameLst>
                                      </p:cBhvr>
                                      <p:to>
                                        <p:strVal val="visible"/>
                                      </p:to>
                                    </p:set>
                                    <p:animEffect filter="fade" transition="in">
                                      <p:cBhvr>
                                        <p:cTn dur="1000"/>
                                        <p:tgtEl>
                                          <p:spTgt spid="2114"/>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2117"/>
                                        </p:tgtEl>
                                        <p:attrNameLst>
                                          <p:attrName>style.visibility</p:attrName>
                                        </p:attrNameLst>
                                      </p:cBhvr>
                                      <p:to>
                                        <p:strVal val="visible"/>
                                      </p:to>
                                    </p:set>
                                    <p:animEffect filter="fade" transition="in">
                                      <p:cBhvr>
                                        <p:cTn dur="1000"/>
                                        <p:tgtEl>
                                          <p:spTgt spid="2117"/>
                                        </p:tgtEl>
                                      </p:cBhvr>
                                    </p:animEffec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2120"/>
                                        </p:tgtEl>
                                        <p:attrNameLst>
                                          <p:attrName>style.visibility</p:attrName>
                                        </p:attrNameLst>
                                      </p:cBhvr>
                                      <p:to>
                                        <p:strVal val="visible"/>
                                      </p:to>
                                    </p:set>
                                    <p:animEffect filter="fade" transition="in">
                                      <p:cBhvr>
                                        <p:cTn dur="1000"/>
                                        <p:tgtEl>
                                          <p:spTgt spid="2120"/>
                                        </p:tgtEl>
                                      </p:cBhvr>
                                    </p:animEffect>
                                  </p:childTnLst>
                                </p:cTn>
                              </p:par>
                            </p:childTnLst>
                          </p:cTn>
                        </p:par>
                        <p:par>
                          <p:cTn fill="hold">
                            <p:stCondLst>
                              <p:cond delay="9000"/>
                            </p:stCondLst>
                            <p:childTnLst>
                              <p:par>
                                <p:cTn fill="hold" nodeType="afterEffect" presetClass="entr" presetID="10" presetSubtype="0">
                                  <p:stCondLst>
                                    <p:cond delay="0"/>
                                  </p:stCondLst>
                                  <p:childTnLst>
                                    <p:set>
                                      <p:cBhvr>
                                        <p:cTn dur="1" fill="hold">
                                          <p:stCondLst>
                                            <p:cond delay="0"/>
                                          </p:stCondLst>
                                        </p:cTn>
                                        <p:tgtEl>
                                          <p:spTgt spid="2118"/>
                                        </p:tgtEl>
                                        <p:attrNameLst>
                                          <p:attrName>style.visibility</p:attrName>
                                        </p:attrNameLst>
                                      </p:cBhvr>
                                      <p:to>
                                        <p:strVal val="visible"/>
                                      </p:to>
                                    </p:set>
                                    <p:animEffect filter="fade" transition="in">
                                      <p:cBhvr>
                                        <p:cTn dur="1000"/>
                                        <p:tgtEl>
                                          <p:spTgt spid="2118"/>
                                        </p:tgtEl>
                                      </p:cBhvr>
                                    </p:animEffect>
                                  </p:childTnLst>
                                </p:cTn>
                              </p:par>
                            </p:childTnLst>
                          </p:cTn>
                        </p:par>
                        <p:par>
                          <p:cTn fill="hold">
                            <p:stCondLst>
                              <p:cond delay="10000"/>
                            </p:stCondLst>
                            <p:childTnLst>
                              <p:par>
                                <p:cTn fill="hold" nodeType="afterEffect" presetClass="entr" presetID="10" presetSubtype="0">
                                  <p:stCondLst>
                                    <p:cond delay="0"/>
                                  </p:stCondLst>
                                  <p:childTnLst>
                                    <p:set>
                                      <p:cBhvr>
                                        <p:cTn dur="1" fill="hold">
                                          <p:stCondLst>
                                            <p:cond delay="0"/>
                                          </p:stCondLst>
                                        </p:cTn>
                                        <p:tgtEl>
                                          <p:spTgt spid="2107"/>
                                        </p:tgtEl>
                                        <p:attrNameLst>
                                          <p:attrName>style.visibility</p:attrName>
                                        </p:attrNameLst>
                                      </p:cBhvr>
                                      <p:to>
                                        <p:strVal val="visible"/>
                                      </p:to>
                                    </p:set>
                                    <p:animEffect filter="fade" transition="in">
                                      <p:cBhvr>
                                        <p:cTn dur="1000"/>
                                        <p:tgtEl>
                                          <p:spTgt spid="2107"/>
                                        </p:tgtEl>
                                      </p:cBhvr>
                                    </p:animEffect>
                                  </p:childTnLst>
                                </p:cTn>
                              </p:par>
                            </p:childTnLst>
                          </p:cTn>
                        </p:par>
                        <p:par>
                          <p:cTn fill="hold">
                            <p:stCondLst>
                              <p:cond delay="11000"/>
                            </p:stCondLst>
                            <p:childTnLst>
                              <p:par>
                                <p:cTn fill="hold" nodeType="afterEffect" presetClass="entr" presetID="10" presetSubtype="0">
                                  <p:stCondLst>
                                    <p:cond delay="0"/>
                                  </p:stCondLst>
                                  <p:childTnLst>
                                    <p:set>
                                      <p:cBhvr>
                                        <p:cTn dur="1" fill="hold">
                                          <p:stCondLst>
                                            <p:cond delay="0"/>
                                          </p:stCondLst>
                                        </p:cTn>
                                        <p:tgtEl>
                                          <p:spTgt spid="2109"/>
                                        </p:tgtEl>
                                        <p:attrNameLst>
                                          <p:attrName>style.visibility</p:attrName>
                                        </p:attrNameLst>
                                      </p:cBhvr>
                                      <p:to>
                                        <p:strVal val="visible"/>
                                      </p:to>
                                    </p:set>
                                    <p:animEffect filter="fade" transition="in">
                                      <p:cBhvr>
                                        <p:cTn dur="1000"/>
                                        <p:tgtEl>
                                          <p:spTgt spid="2109"/>
                                        </p:tgtEl>
                                      </p:cBhvr>
                                    </p:animEffect>
                                  </p:childTnLst>
                                </p:cTn>
                              </p:par>
                            </p:childTnLst>
                          </p:cTn>
                        </p:par>
                        <p:par>
                          <p:cTn fill="hold">
                            <p:stCondLst>
                              <p:cond delay="12000"/>
                            </p:stCondLst>
                            <p:childTnLst>
                              <p:par>
                                <p:cTn fill="hold" nodeType="afterEffect" presetClass="entr" presetID="10" presetSubtype="0">
                                  <p:stCondLst>
                                    <p:cond delay="0"/>
                                  </p:stCondLst>
                                  <p:childTnLst>
                                    <p:set>
                                      <p:cBhvr>
                                        <p:cTn dur="1" fill="hold">
                                          <p:stCondLst>
                                            <p:cond delay="0"/>
                                          </p:stCondLst>
                                        </p:cTn>
                                        <p:tgtEl>
                                          <p:spTgt spid="2110"/>
                                        </p:tgtEl>
                                        <p:attrNameLst>
                                          <p:attrName>style.visibility</p:attrName>
                                        </p:attrNameLst>
                                      </p:cBhvr>
                                      <p:to>
                                        <p:strVal val="visible"/>
                                      </p:to>
                                    </p:set>
                                    <p:animEffect filter="fade" transition="in">
                                      <p:cBhvr>
                                        <p:cTn dur="1000"/>
                                        <p:tgtEl>
                                          <p:spTgt spid="2110"/>
                                        </p:tgtEl>
                                      </p:cBhvr>
                                    </p:animEffect>
                                  </p:childTnLst>
                                </p:cTn>
                              </p:par>
                            </p:childTnLst>
                          </p:cTn>
                        </p:par>
                        <p:par>
                          <p:cTn fill="hold">
                            <p:stCondLst>
                              <p:cond delay="13000"/>
                            </p:stCondLst>
                            <p:childTnLst>
                              <p:par>
                                <p:cTn fill="hold" nodeType="afterEffect" presetClass="entr" presetID="10" presetSubtype="0">
                                  <p:stCondLst>
                                    <p:cond delay="0"/>
                                  </p:stCondLst>
                                  <p:childTnLst>
                                    <p:set>
                                      <p:cBhvr>
                                        <p:cTn dur="1" fill="hold">
                                          <p:stCondLst>
                                            <p:cond delay="0"/>
                                          </p:stCondLst>
                                        </p:cTn>
                                        <p:tgtEl>
                                          <p:spTgt spid="2113"/>
                                        </p:tgtEl>
                                        <p:attrNameLst>
                                          <p:attrName>style.visibility</p:attrName>
                                        </p:attrNameLst>
                                      </p:cBhvr>
                                      <p:to>
                                        <p:strVal val="visible"/>
                                      </p:to>
                                    </p:set>
                                    <p:animEffect filter="fade" transition="in">
                                      <p:cBhvr>
                                        <p:cTn dur="1000"/>
                                        <p:tgtEl>
                                          <p:spTgt spid="2113"/>
                                        </p:tgtEl>
                                      </p:cBhvr>
                                    </p:animEffect>
                                  </p:childTnLst>
                                </p:cTn>
                              </p:par>
                            </p:childTnLst>
                          </p:cTn>
                        </p:par>
                        <p:par>
                          <p:cTn fill="hold">
                            <p:stCondLst>
                              <p:cond delay="14000"/>
                            </p:stCondLst>
                            <p:childTnLst>
                              <p:par>
                                <p:cTn fill="hold" nodeType="afterEffect" presetClass="entr" presetID="10" presetSubtype="0">
                                  <p:stCondLst>
                                    <p:cond delay="0"/>
                                  </p:stCondLst>
                                  <p:childTnLst>
                                    <p:set>
                                      <p:cBhvr>
                                        <p:cTn dur="1" fill="hold">
                                          <p:stCondLst>
                                            <p:cond delay="0"/>
                                          </p:stCondLst>
                                        </p:cTn>
                                        <p:tgtEl>
                                          <p:spTgt spid="2115"/>
                                        </p:tgtEl>
                                        <p:attrNameLst>
                                          <p:attrName>style.visibility</p:attrName>
                                        </p:attrNameLst>
                                      </p:cBhvr>
                                      <p:to>
                                        <p:strVal val="visible"/>
                                      </p:to>
                                    </p:set>
                                    <p:animEffect filter="fade" transition="in">
                                      <p:cBhvr>
                                        <p:cTn dur="1000"/>
                                        <p:tgtEl>
                                          <p:spTgt spid="2115"/>
                                        </p:tgtEl>
                                      </p:cBhvr>
                                    </p:animEffect>
                                  </p:childTnLst>
                                </p:cTn>
                              </p:par>
                            </p:childTnLst>
                          </p:cTn>
                        </p:par>
                        <p:par>
                          <p:cTn fill="hold">
                            <p:stCondLst>
                              <p:cond delay="15000"/>
                            </p:stCondLst>
                            <p:childTnLst>
                              <p:par>
                                <p:cTn fill="hold" nodeType="afterEffect" presetClass="entr" presetID="10" presetSubtype="0">
                                  <p:stCondLst>
                                    <p:cond delay="0"/>
                                  </p:stCondLst>
                                  <p:childTnLst>
                                    <p:set>
                                      <p:cBhvr>
                                        <p:cTn dur="1" fill="hold">
                                          <p:stCondLst>
                                            <p:cond delay="0"/>
                                          </p:stCondLst>
                                        </p:cTn>
                                        <p:tgtEl>
                                          <p:spTgt spid="2116"/>
                                        </p:tgtEl>
                                        <p:attrNameLst>
                                          <p:attrName>style.visibility</p:attrName>
                                        </p:attrNameLst>
                                      </p:cBhvr>
                                      <p:to>
                                        <p:strVal val="visible"/>
                                      </p:to>
                                    </p:set>
                                    <p:animEffect filter="fade" transition="in">
                                      <p:cBhvr>
                                        <p:cTn dur="1000"/>
                                        <p:tgtEl>
                                          <p:spTgt spid="2116"/>
                                        </p:tgtEl>
                                      </p:cBhvr>
                                    </p:animEffect>
                                  </p:childTnLst>
                                </p:cTn>
                              </p:par>
                            </p:childTnLst>
                          </p:cTn>
                        </p:par>
                        <p:par>
                          <p:cTn fill="hold">
                            <p:stCondLst>
                              <p:cond delay="16000"/>
                            </p:stCondLst>
                            <p:childTnLst>
                              <p:par>
                                <p:cTn fill="hold" nodeType="afterEffect" presetClass="entr" presetID="10" presetSubtype="0">
                                  <p:stCondLst>
                                    <p:cond delay="0"/>
                                  </p:stCondLst>
                                  <p:childTnLst>
                                    <p:set>
                                      <p:cBhvr>
                                        <p:cTn dur="1" fill="hold">
                                          <p:stCondLst>
                                            <p:cond delay="0"/>
                                          </p:stCondLst>
                                        </p:cTn>
                                        <p:tgtEl>
                                          <p:spTgt spid="2119"/>
                                        </p:tgtEl>
                                        <p:attrNameLst>
                                          <p:attrName>style.visibility</p:attrName>
                                        </p:attrNameLst>
                                      </p:cBhvr>
                                      <p:to>
                                        <p:strVal val="visible"/>
                                      </p:to>
                                    </p:set>
                                    <p:animEffect filter="fade" transition="in">
                                      <p:cBhvr>
                                        <p:cTn dur="1000"/>
                                        <p:tgtEl>
                                          <p:spTgt spid="2119"/>
                                        </p:tgtEl>
                                      </p:cBhvr>
                                    </p:animEffect>
                                  </p:childTnLst>
                                </p:cTn>
                              </p:par>
                            </p:childTnLst>
                          </p:cTn>
                        </p:par>
                        <p:par>
                          <p:cTn fill="hold">
                            <p:stCondLst>
                              <p:cond delay="17000"/>
                            </p:stCondLst>
                            <p:childTnLst>
                              <p:par>
                                <p:cTn fill="hold" nodeType="afterEffect" presetClass="entr" presetID="10" presetSubtype="0">
                                  <p:stCondLst>
                                    <p:cond delay="0"/>
                                  </p:stCondLst>
                                  <p:childTnLst>
                                    <p:set>
                                      <p:cBhvr>
                                        <p:cTn dur="1" fill="hold">
                                          <p:stCondLst>
                                            <p:cond delay="0"/>
                                          </p:stCondLst>
                                        </p:cTn>
                                        <p:tgtEl>
                                          <p:spTgt spid="2103"/>
                                        </p:tgtEl>
                                        <p:attrNameLst>
                                          <p:attrName>style.visibility</p:attrName>
                                        </p:attrNameLst>
                                      </p:cBhvr>
                                      <p:to>
                                        <p:strVal val="visible"/>
                                      </p:to>
                                    </p:set>
                                    <p:animEffect filter="fade" transition="in">
                                      <p:cBhvr>
                                        <p:cTn dur="1000"/>
                                        <p:tgtEl>
                                          <p:spTgt spid="21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24" name="Shape 2124"/>
        <p:cNvGrpSpPr/>
        <p:nvPr/>
      </p:nvGrpSpPr>
      <p:grpSpPr>
        <a:xfrm>
          <a:off x="0" y="0"/>
          <a:ext cx="0" cy="0"/>
          <a:chOff x="0" y="0"/>
          <a:chExt cx="0" cy="0"/>
        </a:xfrm>
      </p:grpSpPr>
      <p:sp>
        <p:nvSpPr>
          <p:cNvPr id="2125" name="Google Shape;2125;p114"/>
          <p:cNvSpPr txBox="1"/>
          <p:nvPr>
            <p:ph idx="2" type="subTitle"/>
          </p:nvPr>
        </p:nvSpPr>
        <p:spPr>
          <a:xfrm>
            <a:off x="1703025" y="2828152"/>
            <a:ext cx="23019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1600"/>
              </a:spcAft>
              <a:buNone/>
            </a:pPr>
            <a:r>
              <a:rPr lang="en"/>
              <a:t>MARS</a:t>
            </a:r>
            <a:endParaRPr/>
          </a:p>
        </p:txBody>
      </p:sp>
      <p:sp>
        <p:nvSpPr>
          <p:cNvPr id="2126" name="Google Shape;2126;p114"/>
          <p:cNvSpPr txBox="1"/>
          <p:nvPr>
            <p:ph type="title"/>
          </p:nvPr>
        </p:nvSpPr>
        <p:spPr>
          <a:xfrm>
            <a:off x="1207000" y="539500"/>
            <a:ext cx="67302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Special Reminders</a:t>
            </a:r>
            <a:endParaRPr/>
          </a:p>
        </p:txBody>
      </p:sp>
      <p:sp>
        <p:nvSpPr>
          <p:cNvPr id="2127" name="Google Shape;2127;p114"/>
          <p:cNvSpPr/>
          <p:nvPr/>
        </p:nvSpPr>
        <p:spPr>
          <a:xfrm>
            <a:off x="2708801" y="1909371"/>
            <a:ext cx="290347" cy="457269"/>
          </a:xfrm>
          <a:custGeom>
            <a:rect b="b" l="l" r="r" t="t"/>
            <a:pathLst>
              <a:path extrusionOk="0" h="208086" w="130787">
                <a:moveTo>
                  <a:pt x="74873" y="69599"/>
                </a:moveTo>
                <a:cubicBezTo>
                  <a:pt x="78849" y="69599"/>
                  <a:pt x="82071" y="72863"/>
                  <a:pt x="82071" y="76797"/>
                </a:cubicBezTo>
                <a:cubicBezTo>
                  <a:pt x="82071" y="80773"/>
                  <a:pt x="78849" y="84038"/>
                  <a:pt x="74873" y="84038"/>
                </a:cubicBezTo>
                <a:cubicBezTo>
                  <a:pt x="74455" y="84038"/>
                  <a:pt x="73994" y="83996"/>
                  <a:pt x="73617" y="83912"/>
                </a:cubicBezTo>
                <a:cubicBezTo>
                  <a:pt x="73329" y="83861"/>
                  <a:pt x="73041" y="83836"/>
                  <a:pt x="72755" y="83836"/>
                </a:cubicBezTo>
                <a:cubicBezTo>
                  <a:pt x="71631" y="83836"/>
                  <a:pt x="70551" y="84224"/>
                  <a:pt x="69683" y="84958"/>
                </a:cubicBezTo>
                <a:cubicBezTo>
                  <a:pt x="68595" y="85879"/>
                  <a:pt x="67968" y="87218"/>
                  <a:pt x="67968" y="88641"/>
                </a:cubicBezTo>
                <a:lnTo>
                  <a:pt x="67968" y="157780"/>
                </a:lnTo>
                <a:lnTo>
                  <a:pt x="62862" y="157780"/>
                </a:lnTo>
                <a:lnTo>
                  <a:pt x="62862" y="88641"/>
                </a:lnTo>
                <a:cubicBezTo>
                  <a:pt x="62862" y="87218"/>
                  <a:pt x="62234" y="85879"/>
                  <a:pt x="61146" y="84958"/>
                </a:cubicBezTo>
                <a:cubicBezTo>
                  <a:pt x="60267" y="84205"/>
                  <a:pt x="59179" y="83828"/>
                  <a:pt x="58049" y="83828"/>
                </a:cubicBezTo>
                <a:cubicBezTo>
                  <a:pt x="57798" y="83828"/>
                  <a:pt x="57505" y="83870"/>
                  <a:pt x="57212" y="83912"/>
                </a:cubicBezTo>
                <a:cubicBezTo>
                  <a:pt x="56793" y="83996"/>
                  <a:pt x="56375" y="84038"/>
                  <a:pt x="55956" y="84038"/>
                </a:cubicBezTo>
                <a:cubicBezTo>
                  <a:pt x="51980" y="84038"/>
                  <a:pt x="48758" y="80773"/>
                  <a:pt x="48758" y="76797"/>
                </a:cubicBezTo>
                <a:cubicBezTo>
                  <a:pt x="48758" y="72863"/>
                  <a:pt x="51980" y="69599"/>
                  <a:pt x="55956" y="69599"/>
                </a:cubicBezTo>
                <a:cubicBezTo>
                  <a:pt x="58174" y="69599"/>
                  <a:pt x="60267" y="70645"/>
                  <a:pt x="61606" y="72403"/>
                </a:cubicBezTo>
                <a:cubicBezTo>
                  <a:pt x="62527" y="73575"/>
                  <a:pt x="63950" y="74244"/>
                  <a:pt x="65415" y="74244"/>
                </a:cubicBezTo>
                <a:cubicBezTo>
                  <a:pt x="66879" y="74244"/>
                  <a:pt x="68261" y="73575"/>
                  <a:pt x="69181" y="72403"/>
                </a:cubicBezTo>
                <a:cubicBezTo>
                  <a:pt x="70562" y="70645"/>
                  <a:pt x="72655" y="69599"/>
                  <a:pt x="74873" y="69599"/>
                </a:cubicBezTo>
                <a:close/>
                <a:moveTo>
                  <a:pt x="65415" y="17243"/>
                </a:moveTo>
                <a:cubicBezTo>
                  <a:pt x="91948" y="17243"/>
                  <a:pt x="113586" y="38838"/>
                  <a:pt x="113586" y="65414"/>
                </a:cubicBezTo>
                <a:cubicBezTo>
                  <a:pt x="113586" y="87511"/>
                  <a:pt x="103290" y="102369"/>
                  <a:pt x="95004" y="114296"/>
                </a:cubicBezTo>
                <a:cubicBezTo>
                  <a:pt x="89103" y="122792"/>
                  <a:pt x="84038" y="130116"/>
                  <a:pt x="84038" y="138319"/>
                </a:cubicBezTo>
                <a:lnTo>
                  <a:pt x="84038" y="157780"/>
                </a:lnTo>
                <a:lnTo>
                  <a:pt x="77552" y="157780"/>
                </a:lnTo>
                <a:lnTo>
                  <a:pt x="77552" y="93412"/>
                </a:lnTo>
                <a:cubicBezTo>
                  <a:pt x="85545" y="92115"/>
                  <a:pt x="91655" y="85168"/>
                  <a:pt x="91655" y="76797"/>
                </a:cubicBezTo>
                <a:cubicBezTo>
                  <a:pt x="91655" y="67548"/>
                  <a:pt x="84122" y="60015"/>
                  <a:pt x="74873" y="60015"/>
                </a:cubicBezTo>
                <a:cubicBezTo>
                  <a:pt x="71441" y="60015"/>
                  <a:pt x="68177" y="61019"/>
                  <a:pt x="65415" y="62903"/>
                </a:cubicBezTo>
                <a:cubicBezTo>
                  <a:pt x="62652" y="61019"/>
                  <a:pt x="59388" y="60015"/>
                  <a:pt x="55956" y="60015"/>
                </a:cubicBezTo>
                <a:cubicBezTo>
                  <a:pt x="46707" y="60015"/>
                  <a:pt x="39174" y="67548"/>
                  <a:pt x="39174" y="76797"/>
                </a:cubicBezTo>
                <a:cubicBezTo>
                  <a:pt x="39174" y="85168"/>
                  <a:pt x="45284" y="92115"/>
                  <a:pt x="53278" y="93412"/>
                </a:cubicBezTo>
                <a:lnTo>
                  <a:pt x="53278" y="157780"/>
                </a:lnTo>
                <a:lnTo>
                  <a:pt x="46791" y="157780"/>
                </a:lnTo>
                <a:lnTo>
                  <a:pt x="46791" y="138319"/>
                </a:lnTo>
                <a:cubicBezTo>
                  <a:pt x="46791" y="130116"/>
                  <a:pt x="41727" y="122792"/>
                  <a:pt x="35826" y="114296"/>
                </a:cubicBezTo>
                <a:cubicBezTo>
                  <a:pt x="27539" y="102369"/>
                  <a:pt x="17244" y="87511"/>
                  <a:pt x="17244" y="65414"/>
                </a:cubicBezTo>
                <a:cubicBezTo>
                  <a:pt x="17244" y="38838"/>
                  <a:pt x="38839" y="17243"/>
                  <a:pt x="65415" y="17243"/>
                </a:cubicBezTo>
                <a:close/>
                <a:moveTo>
                  <a:pt x="65415" y="0"/>
                </a:moveTo>
                <a:cubicBezTo>
                  <a:pt x="29339" y="0"/>
                  <a:pt x="1" y="29338"/>
                  <a:pt x="1" y="65414"/>
                </a:cubicBezTo>
                <a:cubicBezTo>
                  <a:pt x="1" y="92910"/>
                  <a:pt x="12514" y="110948"/>
                  <a:pt x="21680" y="124131"/>
                </a:cubicBezTo>
                <a:cubicBezTo>
                  <a:pt x="25530" y="129698"/>
                  <a:pt x="29548" y="135515"/>
                  <a:pt x="29548" y="138319"/>
                </a:cubicBezTo>
                <a:lnTo>
                  <a:pt x="29506" y="188624"/>
                </a:lnTo>
                <a:cubicBezTo>
                  <a:pt x="29506" y="199380"/>
                  <a:pt x="38211" y="208085"/>
                  <a:pt x="48967" y="208085"/>
                </a:cubicBezTo>
                <a:lnTo>
                  <a:pt x="81862" y="208085"/>
                </a:lnTo>
                <a:cubicBezTo>
                  <a:pt x="92576" y="208085"/>
                  <a:pt x="101281" y="199380"/>
                  <a:pt x="101281" y="188624"/>
                </a:cubicBezTo>
                <a:lnTo>
                  <a:pt x="101239" y="138319"/>
                </a:lnTo>
                <a:cubicBezTo>
                  <a:pt x="101239" y="135515"/>
                  <a:pt x="105257" y="129698"/>
                  <a:pt x="109149" y="124131"/>
                </a:cubicBezTo>
                <a:cubicBezTo>
                  <a:pt x="118273" y="110948"/>
                  <a:pt x="130787" y="92910"/>
                  <a:pt x="130787" y="65414"/>
                </a:cubicBezTo>
                <a:cubicBezTo>
                  <a:pt x="130787" y="29338"/>
                  <a:pt x="101449" y="0"/>
                  <a:pt x="654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14"/>
          <p:cNvSpPr/>
          <p:nvPr/>
        </p:nvSpPr>
        <p:spPr>
          <a:xfrm>
            <a:off x="5966790" y="1909490"/>
            <a:ext cx="380820" cy="457032"/>
          </a:xfrm>
          <a:custGeom>
            <a:rect b="b" l="l" r="r" t="t"/>
            <a:pathLst>
              <a:path extrusionOk="0" h="207978" w="175291">
                <a:moveTo>
                  <a:pt x="87618" y="66555"/>
                </a:moveTo>
                <a:cubicBezTo>
                  <a:pt x="92504" y="66555"/>
                  <a:pt x="96435" y="70487"/>
                  <a:pt x="96435" y="75317"/>
                </a:cubicBezTo>
                <a:lnTo>
                  <a:pt x="96435" y="116654"/>
                </a:lnTo>
                <a:lnTo>
                  <a:pt x="117385" y="137547"/>
                </a:lnTo>
                <a:cubicBezTo>
                  <a:pt x="120811" y="140973"/>
                  <a:pt x="120811" y="146533"/>
                  <a:pt x="117385" y="149959"/>
                </a:cubicBezTo>
                <a:cubicBezTo>
                  <a:pt x="115700" y="151701"/>
                  <a:pt x="113453" y="152543"/>
                  <a:pt x="111207" y="152543"/>
                </a:cubicBezTo>
                <a:cubicBezTo>
                  <a:pt x="108960" y="152543"/>
                  <a:pt x="106714" y="151701"/>
                  <a:pt x="104972" y="149959"/>
                </a:cubicBezTo>
                <a:lnTo>
                  <a:pt x="81440" y="126539"/>
                </a:lnTo>
                <a:cubicBezTo>
                  <a:pt x="79811" y="124910"/>
                  <a:pt x="78856" y="122663"/>
                  <a:pt x="78856" y="120305"/>
                </a:cubicBezTo>
                <a:lnTo>
                  <a:pt x="78856" y="75317"/>
                </a:lnTo>
                <a:cubicBezTo>
                  <a:pt x="78856" y="70487"/>
                  <a:pt x="82787" y="66555"/>
                  <a:pt x="87618" y="66555"/>
                </a:cubicBezTo>
                <a:close/>
                <a:moveTo>
                  <a:pt x="66781" y="0"/>
                </a:moveTo>
                <a:cubicBezTo>
                  <a:pt x="61894" y="0"/>
                  <a:pt x="57963" y="3932"/>
                  <a:pt x="57963" y="8762"/>
                </a:cubicBezTo>
                <a:cubicBezTo>
                  <a:pt x="57963" y="13648"/>
                  <a:pt x="61894" y="17580"/>
                  <a:pt x="66781" y="17580"/>
                </a:cubicBezTo>
                <a:lnTo>
                  <a:pt x="74138" y="17580"/>
                </a:lnTo>
                <a:lnTo>
                  <a:pt x="74138" y="33699"/>
                </a:lnTo>
                <a:cubicBezTo>
                  <a:pt x="32183" y="40214"/>
                  <a:pt x="1" y="76552"/>
                  <a:pt x="1" y="120305"/>
                </a:cubicBezTo>
                <a:cubicBezTo>
                  <a:pt x="1" y="168662"/>
                  <a:pt x="39316" y="207977"/>
                  <a:pt x="87618" y="207977"/>
                </a:cubicBezTo>
                <a:cubicBezTo>
                  <a:pt x="135975" y="207977"/>
                  <a:pt x="175291" y="168662"/>
                  <a:pt x="175291" y="120305"/>
                </a:cubicBezTo>
                <a:cubicBezTo>
                  <a:pt x="175291" y="76552"/>
                  <a:pt x="143108" y="40214"/>
                  <a:pt x="101153" y="33699"/>
                </a:cubicBezTo>
                <a:lnTo>
                  <a:pt x="101153" y="17580"/>
                </a:lnTo>
                <a:lnTo>
                  <a:pt x="108511" y="17580"/>
                </a:lnTo>
                <a:cubicBezTo>
                  <a:pt x="113397" y="17580"/>
                  <a:pt x="117329" y="13648"/>
                  <a:pt x="117329" y="8762"/>
                </a:cubicBezTo>
                <a:cubicBezTo>
                  <a:pt x="117329" y="3932"/>
                  <a:pt x="113397" y="0"/>
                  <a:pt x="1085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14"/>
          <p:cNvSpPr txBox="1"/>
          <p:nvPr>
            <p:ph idx="3" type="subTitle"/>
          </p:nvPr>
        </p:nvSpPr>
        <p:spPr>
          <a:xfrm>
            <a:off x="5006250" y="2967631"/>
            <a:ext cx="2301900" cy="14187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It’s a gas giant and the biggest planet in the Solar System. Jupiter is the fourth-brightest object</a:t>
            </a:r>
            <a:endParaRPr/>
          </a:p>
        </p:txBody>
      </p:sp>
      <p:sp>
        <p:nvSpPr>
          <p:cNvPr id="2130" name="Google Shape;2130;p114"/>
          <p:cNvSpPr txBox="1"/>
          <p:nvPr>
            <p:ph idx="4" type="subTitle"/>
          </p:nvPr>
        </p:nvSpPr>
        <p:spPr>
          <a:xfrm>
            <a:off x="5006250" y="2828152"/>
            <a:ext cx="23019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1600"/>
              </a:spcAft>
              <a:buNone/>
            </a:pPr>
            <a:r>
              <a:rPr lang="en"/>
              <a:t>JUPITER</a:t>
            </a:r>
            <a:endParaRPr/>
          </a:p>
        </p:txBody>
      </p:sp>
      <p:sp>
        <p:nvSpPr>
          <p:cNvPr id="2131" name="Google Shape;2131;p114"/>
          <p:cNvSpPr txBox="1"/>
          <p:nvPr>
            <p:ph idx="1" type="subTitle"/>
          </p:nvPr>
        </p:nvSpPr>
        <p:spPr>
          <a:xfrm>
            <a:off x="1715175" y="2969131"/>
            <a:ext cx="2277600" cy="14172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Despite being red, Mars is a cold place full of iron oxide dust, which gives the planet its reddish cast</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35" name="Shape 2135"/>
        <p:cNvGrpSpPr/>
        <p:nvPr/>
      </p:nvGrpSpPr>
      <p:grpSpPr>
        <a:xfrm>
          <a:off x="0" y="0"/>
          <a:ext cx="0" cy="0"/>
          <a:chOff x="0" y="0"/>
          <a:chExt cx="0" cy="0"/>
        </a:xfrm>
      </p:grpSpPr>
      <p:sp>
        <p:nvSpPr>
          <p:cNvPr id="2136" name="Google Shape;2136;p115"/>
          <p:cNvSpPr/>
          <p:nvPr/>
        </p:nvSpPr>
        <p:spPr>
          <a:xfrm>
            <a:off x="3060963" y="1577350"/>
            <a:ext cx="3022067" cy="3022067"/>
          </a:xfrm>
          <a:custGeom>
            <a:rect b="b" l="l" r="r" t="t"/>
            <a:pathLst>
              <a:path extrusionOk="0" h="16884" w="16884">
                <a:moveTo>
                  <a:pt x="8432" y="978"/>
                </a:moveTo>
                <a:cubicBezTo>
                  <a:pt x="8717" y="978"/>
                  <a:pt x="8941" y="1202"/>
                  <a:pt x="8941" y="1488"/>
                </a:cubicBezTo>
                <a:cubicBezTo>
                  <a:pt x="8941" y="1752"/>
                  <a:pt x="8717" y="1976"/>
                  <a:pt x="8432" y="1976"/>
                </a:cubicBezTo>
                <a:cubicBezTo>
                  <a:pt x="8167" y="1976"/>
                  <a:pt x="7943" y="1752"/>
                  <a:pt x="7943" y="1488"/>
                </a:cubicBezTo>
                <a:cubicBezTo>
                  <a:pt x="7943" y="1202"/>
                  <a:pt x="8167" y="978"/>
                  <a:pt x="8432" y="978"/>
                </a:cubicBezTo>
                <a:close/>
                <a:moveTo>
                  <a:pt x="8432" y="1"/>
                </a:moveTo>
                <a:cubicBezTo>
                  <a:pt x="7617" y="1"/>
                  <a:pt x="6945" y="653"/>
                  <a:pt x="6945" y="1488"/>
                </a:cubicBezTo>
                <a:cubicBezTo>
                  <a:pt x="6945" y="2139"/>
                  <a:pt x="7352" y="2689"/>
                  <a:pt x="7943" y="2893"/>
                </a:cubicBezTo>
                <a:lnTo>
                  <a:pt x="7943" y="14888"/>
                </a:lnTo>
                <a:lnTo>
                  <a:pt x="0" y="14888"/>
                </a:lnTo>
                <a:lnTo>
                  <a:pt x="0" y="16884"/>
                </a:lnTo>
                <a:lnTo>
                  <a:pt x="16883" y="16884"/>
                </a:lnTo>
                <a:lnTo>
                  <a:pt x="16883" y="14888"/>
                </a:lnTo>
                <a:lnTo>
                  <a:pt x="8941" y="14888"/>
                </a:lnTo>
                <a:lnTo>
                  <a:pt x="8941" y="2893"/>
                </a:lnTo>
                <a:cubicBezTo>
                  <a:pt x="9511" y="2689"/>
                  <a:pt x="9918" y="2139"/>
                  <a:pt x="9918" y="1488"/>
                </a:cubicBezTo>
                <a:cubicBezTo>
                  <a:pt x="9918" y="653"/>
                  <a:pt x="9267" y="1"/>
                  <a:pt x="84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15"/>
          <p:cNvSpPr/>
          <p:nvPr/>
        </p:nvSpPr>
        <p:spPr>
          <a:xfrm>
            <a:off x="3235836" y="2907965"/>
            <a:ext cx="1068391" cy="1159318"/>
          </a:xfrm>
          <a:custGeom>
            <a:rect b="b" l="l" r="r" t="t"/>
            <a:pathLst>
              <a:path extrusionOk="0" h="6477" w="5969">
                <a:moveTo>
                  <a:pt x="3483" y="1996"/>
                </a:moveTo>
                <a:lnTo>
                  <a:pt x="3483" y="2994"/>
                </a:lnTo>
                <a:lnTo>
                  <a:pt x="2486" y="2994"/>
                </a:lnTo>
                <a:lnTo>
                  <a:pt x="2486" y="1996"/>
                </a:lnTo>
                <a:close/>
                <a:moveTo>
                  <a:pt x="3483" y="3992"/>
                </a:moveTo>
                <a:lnTo>
                  <a:pt x="3483" y="4970"/>
                </a:lnTo>
                <a:lnTo>
                  <a:pt x="2486" y="4970"/>
                </a:lnTo>
                <a:lnTo>
                  <a:pt x="2486" y="3992"/>
                </a:lnTo>
                <a:close/>
                <a:moveTo>
                  <a:pt x="1" y="0"/>
                </a:moveTo>
                <a:lnTo>
                  <a:pt x="1" y="6477"/>
                </a:lnTo>
                <a:lnTo>
                  <a:pt x="5968" y="6477"/>
                </a:lnTo>
                <a:lnTo>
                  <a:pt x="59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15"/>
          <p:cNvSpPr/>
          <p:nvPr/>
        </p:nvSpPr>
        <p:spPr>
          <a:xfrm>
            <a:off x="3414469" y="1931035"/>
            <a:ext cx="711127" cy="802054"/>
          </a:xfrm>
          <a:custGeom>
            <a:rect b="b" l="l" r="r" t="t"/>
            <a:pathLst>
              <a:path extrusionOk="0" h="4481" w="3973">
                <a:moveTo>
                  <a:pt x="1997" y="0"/>
                </a:moveTo>
                <a:cubicBezTo>
                  <a:pt x="897" y="0"/>
                  <a:pt x="1" y="896"/>
                  <a:pt x="1" y="1996"/>
                </a:cubicBezTo>
                <a:lnTo>
                  <a:pt x="1" y="3483"/>
                </a:lnTo>
                <a:lnTo>
                  <a:pt x="999" y="3483"/>
                </a:lnTo>
                <a:lnTo>
                  <a:pt x="999" y="4481"/>
                </a:lnTo>
                <a:lnTo>
                  <a:pt x="2995" y="4481"/>
                </a:lnTo>
                <a:lnTo>
                  <a:pt x="2995" y="3483"/>
                </a:lnTo>
                <a:lnTo>
                  <a:pt x="3972" y="3483"/>
                </a:lnTo>
                <a:lnTo>
                  <a:pt x="3972" y="1996"/>
                </a:lnTo>
                <a:cubicBezTo>
                  <a:pt x="3972" y="896"/>
                  <a:pt x="3096" y="0"/>
                  <a:pt x="19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15"/>
          <p:cNvSpPr/>
          <p:nvPr/>
        </p:nvSpPr>
        <p:spPr>
          <a:xfrm>
            <a:off x="4836190" y="2907965"/>
            <a:ext cx="1068212" cy="1159318"/>
          </a:xfrm>
          <a:custGeom>
            <a:rect b="b" l="l" r="r" t="t"/>
            <a:pathLst>
              <a:path extrusionOk="0" h="6477" w="5968">
                <a:moveTo>
                  <a:pt x="3483" y="1996"/>
                </a:moveTo>
                <a:lnTo>
                  <a:pt x="3483" y="2994"/>
                </a:lnTo>
                <a:lnTo>
                  <a:pt x="2485" y="2994"/>
                </a:lnTo>
                <a:lnTo>
                  <a:pt x="2485" y="1996"/>
                </a:lnTo>
                <a:close/>
                <a:moveTo>
                  <a:pt x="3483" y="3992"/>
                </a:moveTo>
                <a:lnTo>
                  <a:pt x="3483" y="4970"/>
                </a:lnTo>
                <a:lnTo>
                  <a:pt x="2485" y="4970"/>
                </a:lnTo>
                <a:lnTo>
                  <a:pt x="2485" y="3992"/>
                </a:lnTo>
                <a:close/>
                <a:moveTo>
                  <a:pt x="0" y="0"/>
                </a:moveTo>
                <a:lnTo>
                  <a:pt x="0" y="6477"/>
                </a:lnTo>
                <a:lnTo>
                  <a:pt x="5968" y="6477"/>
                </a:lnTo>
                <a:lnTo>
                  <a:pt x="59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15"/>
          <p:cNvSpPr/>
          <p:nvPr/>
        </p:nvSpPr>
        <p:spPr>
          <a:xfrm>
            <a:off x="5014822" y="1931035"/>
            <a:ext cx="710948" cy="802054"/>
          </a:xfrm>
          <a:custGeom>
            <a:rect b="b" l="l" r="r" t="t"/>
            <a:pathLst>
              <a:path extrusionOk="0" h="4481" w="3972">
                <a:moveTo>
                  <a:pt x="1996" y="0"/>
                </a:moveTo>
                <a:cubicBezTo>
                  <a:pt x="896" y="0"/>
                  <a:pt x="0" y="896"/>
                  <a:pt x="0" y="1996"/>
                </a:cubicBezTo>
                <a:lnTo>
                  <a:pt x="0" y="3483"/>
                </a:lnTo>
                <a:lnTo>
                  <a:pt x="998" y="3483"/>
                </a:lnTo>
                <a:lnTo>
                  <a:pt x="998" y="4481"/>
                </a:lnTo>
                <a:lnTo>
                  <a:pt x="2994" y="4481"/>
                </a:lnTo>
                <a:lnTo>
                  <a:pt x="2994" y="3483"/>
                </a:lnTo>
                <a:lnTo>
                  <a:pt x="3972" y="3483"/>
                </a:lnTo>
                <a:lnTo>
                  <a:pt x="3972" y="1996"/>
                </a:lnTo>
                <a:cubicBezTo>
                  <a:pt x="3972" y="896"/>
                  <a:pt x="3096" y="0"/>
                  <a:pt x="19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15"/>
          <p:cNvSpPr txBox="1"/>
          <p:nvPr>
            <p:ph idx="2" type="subTitle"/>
          </p:nvPr>
        </p:nvSpPr>
        <p:spPr>
          <a:xfrm>
            <a:off x="1170725" y="2218550"/>
            <a:ext cx="1919700" cy="4395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MARS</a:t>
            </a:r>
            <a:endParaRPr/>
          </a:p>
        </p:txBody>
      </p:sp>
      <p:sp>
        <p:nvSpPr>
          <p:cNvPr id="2142" name="Google Shape;2142;p115"/>
          <p:cNvSpPr txBox="1"/>
          <p:nvPr>
            <p:ph type="title"/>
          </p:nvPr>
        </p:nvSpPr>
        <p:spPr>
          <a:xfrm>
            <a:off x="1207000" y="539500"/>
            <a:ext cx="67302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Special Reminders</a:t>
            </a:r>
            <a:endParaRPr/>
          </a:p>
        </p:txBody>
      </p:sp>
      <p:sp>
        <p:nvSpPr>
          <p:cNvPr id="2143" name="Google Shape;2143;p115"/>
          <p:cNvSpPr txBox="1"/>
          <p:nvPr>
            <p:ph idx="3" type="subTitle"/>
          </p:nvPr>
        </p:nvSpPr>
        <p:spPr>
          <a:xfrm>
            <a:off x="6074225" y="2815225"/>
            <a:ext cx="1999800" cy="14187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This planet is </a:t>
            </a:r>
            <a:r>
              <a:rPr lang="en"/>
              <a:t>a gas giant and the biggest planet in the Solar System. Jupiter is the </a:t>
            </a:r>
            <a:r>
              <a:rPr lang="en"/>
              <a:t>fourth-</a:t>
            </a:r>
            <a:r>
              <a:rPr lang="en"/>
              <a:t>brightest object</a:t>
            </a:r>
            <a:endParaRPr/>
          </a:p>
        </p:txBody>
      </p:sp>
      <p:sp>
        <p:nvSpPr>
          <p:cNvPr id="2144" name="Google Shape;2144;p115"/>
          <p:cNvSpPr txBox="1"/>
          <p:nvPr>
            <p:ph idx="4" type="subTitle"/>
          </p:nvPr>
        </p:nvSpPr>
        <p:spPr>
          <a:xfrm>
            <a:off x="6074225" y="2218550"/>
            <a:ext cx="1919700" cy="439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JUPITER</a:t>
            </a:r>
            <a:endParaRPr/>
          </a:p>
        </p:txBody>
      </p:sp>
      <p:sp>
        <p:nvSpPr>
          <p:cNvPr id="2145" name="Google Shape;2145;p115"/>
          <p:cNvSpPr txBox="1"/>
          <p:nvPr>
            <p:ph idx="1" type="subTitle"/>
          </p:nvPr>
        </p:nvSpPr>
        <p:spPr>
          <a:xfrm>
            <a:off x="1080650" y="2816725"/>
            <a:ext cx="1999800" cy="1417200"/>
          </a:xfrm>
          <a:prstGeom prst="rect">
            <a:avLst/>
          </a:prstGeom>
        </p:spPr>
        <p:txBody>
          <a:bodyPr anchorCtr="0" anchor="ctr" bIns="91425" lIns="91425" spcFirstLastPara="1" rIns="91425" wrap="square" tIns="91425">
            <a:noAutofit/>
          </a:bodyPr>
          <a:lstStyle/>
          <a:p>
            <a:pPr indent="0" lvl="0" marL="0" rtl="0" algn="r">
              <a:spcBef>
                <a:spcPts val="0"/>
              </a:spcBef>
              <a:spcAft>
                <a:spcPts val="1600"/>
              </a:spcAft>
              <a:buNone/>
            </a:pPr>
            <a:r>
              <a:rPr lang="en"/>
              <a:t>Despite being red, Mars is a cold place full of iron oxide dust, which gives the planet its reddish cast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53"/>
          <p:cNvSpPr txBox="1"/>
          <p:nvPr>
            <p:ph type="title"/>
          </p:nvPr>
        </p:nvSpPr>
        <p:spPr>
          <a:xfrm>
            <a:off x="734550" y="150925"/>
            <a:ext cx="7687500" cy="7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Marmiton</a:t>
            </a:r>
            <a:endParaRPr/>
          </a:p>
          <a:p>
            <a:pPr indent="0" lvl="0" marL="0" rtl="0" algn="l">
              <a:spcBef>
                <a:spcPts val="0"/>
              </a:spcBef>
              <a:spcAft>
                <a:spcPts val="0"/>
              </a:spcAft>
              <a:buNone/>
            </a:pPr>
            <a:r>
              <a:t/>
            </a:r>
            <a:endParaRPr/>
          </a:p>
        </p:txBody>
      </p:sp>
      <p:pic>
        <p:nvPicPr>
          <p:cNvPr id="604" name="Google Shape;604;p53"/>
          <p:cNvPicPr preferRelativeResize="0"/>
          <p:nvPr/>
        </p:nvPicPr>
        <p:blipFill>
          <a:blip r:embed="rId3">
            <a:alphaModFix/>
          </a:blip>
          <a:stretch>
            <a:fillRect/>
          </a:stretch>
        </p:blipFill>
        <p:spPr>
          <a:xfrm>
            <a:off x="1442824" y="1035850"/>
            <a:ext cx="3217150" cy="3390526"/>
          </a:xfrm>
          <a:prstGeom prst="rect">
            <a:avLst/>
          </a:prstGeom>
          <a:noFill/>
          <a:ln>
            <a:noFill/>
          </a:ln>
        </p:spPr>
      </p:pic>
      <p:pic>
        <p:nvPicPr>
          <p:cNvPr id="605" name="Google Shape;605;p53"/>
          <p:cNvPicPr preferRelativeResize="0"/>
          <p:nvPr/>
        </p:nvPicPr>
        <p:blipFill>
          <a:blip r:embed="rId4">
            <a:alphaModFix/>
          </a:blip>
          <a:stretch>
            <a:fillRect/>
          </a:stretch>
        </p:blipFill>
        <p:spPr>
          <a:xfrm>
            <a:off x="4812374" y="840675"/>
            <a:ext cx="3247521" cy="3889774"/>
          </a:xfrm>
          <a:prstGeom prst="rect">
            <a:avLst/>
          </a:prstGeom>
          <a:noFill/>
          <a:ln>
            <a:noFill/>
          </a:ln>
        </p:spPr>
      </p:pic>
      <p:sp>
        <p:nvSpPr>
          <p:cNvPr id="606" name="Google Shape;606;p53"/>
          <p:cNvSpPr txBox="1"/>
          <p:nvPr>
            <p:ph idx="4294967295" type="subTitle"/>
          </p:nvPr>
        </p:nvSpPr>
        <p:spPr>
          <a:xfrm>
            <a:off x="1762650" y="4661525"/>
            <a:ext cx="5618700" cy="495300"/>
          </a:xfrm>
          <a:prstGeom prst="rect">
            <a:avLst/>
          </a:prstGeom>
        </p:spPr>
        <p:txBody>
          <a:bodyPr anchorCtr="0" anchor="t" bIns="91425" lIns="91425" spcFirstLastPara="1" rIns="91425" wrap="square" tIns="91425">
            <a:noAutofit/>
          </a:bodyPr>
          <a:lstStyle/>
          <a:p>
            <a:pPr indent="-317500" lvl="0" marL="457200" rtl="0" algn="ctr">
              <a:spcBef>
                <a:spcPts val="0"/>
              </a:spcBef>
              <a:spcAft>
                <a:spcPts val="0"/>
              </a:spcAft>
              <a:buSzPts val="1400"/>
              <a:buFont typeface="Roboto"/>
              <a:buChar char="●"/>
            </a:pPr>
            <a:r>
              <a:rPr lang="en">
                <a:latin typeface="Roboto"/>
                <a:ea typeface="Roboto"/>
                <a:cs typeface="Roboto"/>
                <a:sym typeface="Roboto"/>
              </a:rPr>
              <a:t>33’000 recettes</a:t>
            </a:r>
            <a:r>
              <a:rPr lang="en"/>
              <a:t> en </a:t>
            </a:r>
            <a:r>
              <a:rPr lang="en">
                <a:solidFill>
                  <a:schemeClr val="dk1"/>
                </a:solidFill>
                <a:latin typeface="Roboto"/>
                <a:ea typeface="Roboto"/>
                <a:cs typeface="Roboto"/>
                <a:sym typeface="Roboto"/>
              </a:rPr>
              <a:t>~30 minutes</a:t>
            </a:r>
            <a:r>
              <a:rPr lang="en">
                <a:latin typeface="Roboto"/>
                <a:ea typeface="Roboto"/>
                <a:cs typeface="Roboto"/>
                <a:sym typeface="Roboto"/>
              </a:rPr>
              <a:t> </a:t>
            </a:r>
            <a:endParaRPr>
              <a:latin typeface="Roboto"/>
              <a:ea typeface="Roboto"/>
              <a:cs typeface="Roboto"/>
              <a:sym typeface="Roboto"/>
            </a:endParaRPr>
          </a:p>
        </p:txBody>
      </p:sp>
      <p:sp>
        <p:nvSpPr>
          <p:cNvPr id="607" name="Google Shape;607;p53"/>
          <p:cNvSpPr/>
          <p:nvPr/>
        </p:nvSpPr>
        <p:spPr>
          <a:xfrm>
            <a:off x="2312300" y="1222150"/>
            <a:ext cx="1524900" cy="1935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3"/>
          <p:cNvSpPr/>
          <p:nvPr/>
        </p:nvSpPr>
        <p:spPr>
          <a:xfrm>
            <a:off x="3529900" y="4232875"/>
            <a:ext cx="785100" cy="1935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3"/>
          <p:cNvSpPr/>
          <p:nvPr/>
        </p:nvSpPr>
        <p:spPr>
          <a:xfrm>
            <a:off x="5077500" y="1176275"/>
            <a:ext cx="671400" cy="1935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3"/>
          <p:cNvSpPr/>
          <p:nvPr/>
        </p:nvSpPr>
        <p:spPr>
          <a:xfrm>
            <a:off x="4812375" y="1670050"/>
            <a:ext cx="868200" cy="10998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3"/>
          <p:cNvSpPr/>
          <p:nvPr/>
        </p:nvSpPr>
        <p:spPr>
          <a:xfrm>
            <a:off x="5066500" y="2473650"/>
            <a:ext cx="373500" cy="102600"/>
          </a:xfrm>
          <a:prstGeom prst="roundRect">
            <a:avLst>
              <a:gd fmla="val 16667" name="adj"/>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3"/>
          <p:cNvSpPr/>
          <p:nvPr/>
        </p:nvSpPr>
        <p:spPr>
          <a:xfrm>
            <a:off x="5066500" y="2578325"/>
            <a:ext cx="483300" cy="102600"/>
          </a:xfrm>
          <a:prstGeom prst="roundRect">
            <a:avLst>
              <a:gd fmla="val 16667" name="adj"/>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3"/>
          <p:cNvSpPr/>
          <p:nvPr/>
        </p:nvSpPr>
        <p:spPr>
          <a:xfrm>
            <a:off x="2005000" y="1035850"/>
            <a:ext cx="334500" cy="1236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3"/>
          <p:cNvSpPr/>
          <p:nvPr/>
        </p:nvSpPr>
        <p:spPr>
          <a:xfrm>
            <a:off x="1519850" y="840675"/>
            <a:ext cx="2317200" cy="1236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rgbClr val="FF0000"/>
                </a:solidFill>
              </a:rPr>
              <a:t>www.marmiton.com/URL</a:t>
            </a:r>
            <a:endParaRPr sz="700">
              <a:solidFill>
                <a:srgbClr val="FF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0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0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1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1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1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1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1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49" name="Shape 2149"/>
        <p:cNvGrpSpPr/>
        <p:nvPr/>
      </p:nvGrpSpPr>
      <p:grpSpPr>
        <a:xfrm>
          <a:off x="0" y="0"/>
          <a:ext cx="0" cy="0"/>
          <a:chOff x="0" y="0"/>
          <a:chExt cx="0" cy="0"/>
        </a:xfrm>
      </p:grpSpPr>
      <p:cxnSp>
        <p:nvCxnSpPr>
          <p:cNvPr id="2150" name="Google Shape;2150;p116"/>
          <p:cNvCxnSpPr/>
          <p:nvPr/>
        </p:nvCxnSpPr>
        <p:spPr>
          <a:xfrm>
            <a:off x="1979747" y="2551015"/>
            <a:ext cx="1844400" cy="14400"/>
          </a:xfrm>
          <a:prstGeom prst="straightConnector1">
            <a:avLst/>
          </a:prstGeom>
          <a:noFill/>
          <a:ln cap="flat" cmpd="sng" w="28575">
            <a:solidFill>
              <a:schemeClr val="accent4"/>
            </a:solidFill>
            <a:prstDash val="solid"/>
            <a:round/>
            <a:headEnd len="med" w="med" type="none"/>
            <a:tailEnd len="med" w="med" type="oval"/>
          </a:ln>
        </p:spPr>
      </p:cxnSp>
      <p:sp>
        <p:nvSpPr>
          <p:cNvPr id="2151" name="Google Shape;2151;p116"/>
          <p:cNvSpPr/>
          <p:nvPr/>
        </p:nvSpPr>
        <p:spPr>
          <a:xfrm>
            <a:off x="3449237" y="2242165"/>
            <a:ext cx="640200" cy="632100"/>
          </a:xfrm>
          <a:prstGeom prst="ellipse">
            <a:avLst/>
          </a:prstGeom>
          <a:solidFill>
            <a:schemeClr val="lt1"/>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52" name="Google Shape;2152;p116"/>
          <p:cNvCxnSpPr/>
          <p:nvPr/>
        </p:nvCxnSpPr>
        <p:spPr>
          <a:xfrm>
            <a:off x="1979747" y="3479677"/>
            <a:ext cx="1844400" cy="14400"/>
          </a:xfrm>
          <a:prstGeom prst="straightConnector1">
            <a:avLst/>
          </a:prstGeom>
          <a:noFill/>
          <a:ln cap="flat" cmpd="sng" w="28575">
            <a:solidFill>
              <a:schemeClr val="accent4"/>
            </a:solidFill>
            <a:prstDash val="solid"/>
            <a:round/>
            <a:headEnd len="med" w="med" type="none"/>
            <a:tailEnd len="med" w="med" type="oval"/>
          </a:ln>
        </p:spPr>
      </p:cxnSp>
      <p:sp>
        <p:nvSpPr>
          <p:cNvPr id="2153" name="Google Shape;2153;p116"/>
          <p:cNvSpPr/>
          <p:nvPr/>
        </p:nvSpPr>
        <p:spPr>
          <a:xfrm>
            <a:off x="3449237" y="3170827"/>
            <a:ext cx="640200" cy="632100"/>
          </a:xfrm>
          <a:prstGeom prst="ellipse">
            <a:avLst/>
          </a:prstGeom>
          <a:solidFill>
            <a:schemeClr val="lt1"/>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16"/>
          <p:cNvSpPr txBox="1"/>
          <p:nvPr>
            <p:ph idx="4294967295" type="subTitle"/>
          </p:nvPr>
        </p:nvSpPr>
        <p:spPr>
          <a:xfrm>
            <a:off x="4572000" y="3009140"/>
            <a:ext cx="2301900" cy="439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2"/>
                </a:solidFill>
                <a:latin typeface="Fjalla One"/>
                <a:ea typeface="Fjalla One"/>
                <a:cs typeface="Fjalla One"/>
                <a:sym typeface="Fjalla One"/>
              </a:rPr>
              <a:t>MARS</a:t>
            </a:r>
            <a:endParaRPr sz="1800">
              <a:solidFill>
                <a:schemeClr val="dk2"/>
              </a:solidFill>
              <a:latin typeface="Fjalla One"/>
              <a:ea typeface="Fjalla One"/>
              <a:cs typeface="Fjalla One"/>
              <a:sym typeface="Fjalla One"/>
            </a:endParaRPr>
          </a:p>
        </p:txBody>
      </p:sp>
      <p:sp>
        <p:nvSpPr>
          <p:cNvPr id="2155" name="Google Shape;2155;p116"/>
          <p:cNvSpPr txBox="1"/>
          <p:nvPr>
            <p:ph type="title"/>
          </p:nvPr>
        </p:nvSpPr>
        <p:spPr>
          <a:xfrm>
            <a:off x="713225" y="539500"/>
            <a:ext cx="73383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Special Reminders</a:t>
            </a:r>
            <a:endParaRPr/>
          </a:p>
        </p:txBody>
      </p:sp>
      <p:sp>
        <p:nvSpPr>
          <p:cNvPr id="2156" name="Google Shape;2156;p116"/>
          <p:cNvSpPr txBox="1"/>
          <p:nvPr>
            <p:ph idx="4294967295" type="subTitle"/>
          </p:nvPr>
        </p:nvSpPr>
        <p:spPr>
          <a:xfrm>
            <a:off x="4572000" y="2086800"/>
            <a:ext cx="3502200" cy="92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It’s a gas giant and the biggest planet in the Solar System. Jupiter is the fourth-brightest object</a:t>
            </a:r>
            <a:endParaRPr/>
          </a:p>
        </p:txBody>
      </p:sp>
      <p:sp>
        <p:nvSpPr>
          <p:cNvPr id="2157" name="Google Shape;2157;p116"/>
          <p:cNvSpPr txBox="1"/>
          <p:nvPr>
            <p:ph idx="4294967295" type="subTitle"/>
          </p:nvPr>
        </p:nvSpPr>
        <p:spPr>
          <a:xfrm>
            <a:off x="4572000" y="1679927"/>
            <a:ext cx="2301900" cy="439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2"/>
                </a:solidFill>
                <a:latin typeface="Fjalla One"/>
                <a:ea typeface="Fjalla One"/>
                <a:cs typeface="Fjalla One"/>
                <a:sym typeface="Fjalla One"/>
              </a:rPr>
              <a:t>JUPITER</a:t>
            </a:r>
            <a:endParaRPr sz="1800">
              <a:solidFill>
                <a:schemeClr val="dk2"/>
              </a:solidFill>
              <a:latin typeface="Fjalla One"/>
              <a:ea typeface="Fjalla One"/>
              <a:cs typeface="Fjalla One"/>
              <a:sym typeface="Fjalla One"/>
            </a:endParaRPr>
          </a:p>
        </p:txBody>
      </p:sp>
      <p:sp>
        <p:nvSpPr>
          <p:cNvPr id="2158" name="Google Shape;2158;p116"/>
          <p:cNvSpPr txBox="1"/>
          <p:nvPr>
            <p:ph idx="4294967295" type="subTitle"/>
          </p:nvPr>
        </p:nvSpPr>
        <p:spPr>
          <a:xfrm>
            <a:off x="4572000" y="3480120"/>
            <a:ext cx="3502200" cy="91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Despite being red, Mars is a cold place full of iron oxide dust, which gives the planet its reddish cast</a:t>
            </a:r>
            <a:endParaRPr/>
          </a:p>
        </p:txBody>
      </p:sp>
      <p:sp>
        <p:nvSpPr>
          <p:cNvPr id="2159" name="Google Shape;2159;p116"/>
          <p:cNvSpPr/>
          <p:nvPr/>
        </p:nvSpPr>
        <p:spPr>
          <a:xfrm flipH="1" rot="2704619">
            <a:off x="1374800" y="1601796"/>
            <a:ext cx="705215" cy="697821"/>
          </a:xfrm>
          <a:custGeom>
            <a:rect b="b" l="l" r="r" t="t"/>
            <a:pathLst>
              <a:path extrusionOk="0" h="5765" w="5826">
                <a:moveTo>
                  <a:pt x="2078" y="1"/>
                </a:moveTo>
                <a:cubicBezTo>
                  <a:pt x="1915" y="1"/>
                  <a:pt x="1773" y="62"/>
                  <a:pt x="1650" y="164"/>
                </a:cubicBezTo>
                <a:lnTo>
                  <a:pt x="245" y="1589"/>
                </a:lnTo>
                <a:cubicBezTo>
                  <a:pt x="1" y="1813"/>
                  <a:pt x="1" y="2180"/>
                  <a:pt x="245" y="2424"/>
                </a:cubicBezTo>
                <a:lnTo>
                  <a:pt x="3402" y="5581"/>
                </a:lnTo>
                <a:cubicBezTo>
                  <a:pt x="3524" y="5703"/>
                  <a:pt x="3667" y="5764"/>
                  <a:pt x="3830" y="5764"/>
                </a:cubicBezTo>
                <a:cubicBezTo>
                  <a:pt x="3972" y="5764"/>
                  <a:pt x="4115" y="5703"/>
                  <a:pt x="4237" y="5581"/>
                </a:cubicBezTo>
                <a:lnTo>
                  <a:pt x="5663" y="4156"/>
                </a:lnTo>
                <a:cubicBezTo>
                  <a:pt x="5764" y="4054"/>
                  <a:pt x="5825" y="3911"/>
                  <a:pt x="5825" y="3748"/>
                </a:cubicBezTo>
                <a:cubicBezTo>
                  <a:pt x="5825" y="3606"/>
                  <a:pt x="5764" y="3443"/>
                  <a:pt x="5663" y="3341"/>
                </a:cubicBezTo>
                <a:lnTo>
                  <a:pt x="4481" y="2160"/>
                </a:lnTo>
                <a:lnTo>
                  <a:pt x="5500" y="1141"/>
                </a:lnTo>
                <a:cubicBezTo>
                  <a:pt x="5724" y="917"/>
                  <a:pt x="5724" y="551"/>
                  <a:pt x="5500" y="327"/>
                </a:cubicBezTo>
                <a:cubicBezTo>
                  <a:pt x="5388" y="215"/>
                  <a:pt x="5240" y="159"/>
                  <a:pt x="5092" y="159"/>
                </a:cubicBezTo>
                <a:cubicBezTo>
                  <a:pt x="4945" y="159"/>
                  <a:pt x="4797" y="215"/>
                  <a:pt x="4685" y="327"/>
                </a:cubicBezTo>
                <a:lnTo>
                  <a:pt x="3667" y="1345"/>
                </a:lnTo>
                <a:lnTo>
                  <a:pt x="2485" y="164"/>
                </a:lnTo>
                <a:cubicBezTo>
                  <a:pt x="2384" y="62"/>
                  <a:pt x="2221" y="1"/>
                  <a:pt x="2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16"/>
          <p:cNvSpPr/>
          <p:nvPr/>
        </p:nvSpPr>
        <p:spPr>
          <a:xfrm flipH="1" rot="2704619">
            <a:off x="1328690" y="2161263"/>
            <a:ext cx="791521" cy="758101"/>
          </a:xfrm>
          <a:custGeom>
            <a:rect b="b" l="l" r="r" t="t"/>
            <a:pathLst>
              <a:path extrusionOk="0" h="6263" w="6539">
                <a:moveTo>
                  <a:pt x="2353" y="1"/>
                </a:moveTo>
                <a:cubicBezTo>
                  <a:pt x="1997" y="1"/>
                  <a:pt x="1640" y="133"/>
                  <a:pt x="1365" y="398"/>
                </a:cubicBezTo>
                <a:lnTo>
                  <a:pt x="551" y="1233"/>
                </a:lnTo>
                <a:cubicBezTo>
                  <a:pt x="1" y="1783"/>
                  <a:pt x="1" y="2658"/>
                  <a:pt x="551" y="3208"/>
                </a:cubicBezTo>
                <a:lnTo>
                  <a:pt x="3198" y="5856"/>
                </a:lnTo>
                <a:cubicBezTo>
                  <a:pt x="3483" y="6141"/>
                  <a:pt x="3830" y="6263"/>
                  <a:pt x="4176" y="6263"/>
                </a:cubicBezTo>
                <a:cubicBezTo>
                  <a:pt x="4542" y="6263"/>
                  <a:pt x="4889" y="6141"/>
                  <a:pt x="5174" y="5856"/>
                </a:cubicBezTo>
                <a:lnTo>
                  <a:pt x="6009" y="5041"/>
                </a:lnTo>
                <a:cubicBezTo>
                  <a:pt x="6538" y="4491"/>
                  <a:pt x="6538" y="3615"/>
                  <a:pt x="6009" y="3066"/>
                </a:cubicBezTo>
                <a:lnTo>
                  <a:pt x="3341" y="398"/>
                </a:lnTo>
                <a:cubicBezTo>
                  <a:pt x="3066" y="133"/>
                  <a:pt x="2710" y="1"/>
                  <a:pt x="23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16"/>
          <p:cNvSpPr/>
          <p:nvPr/>
        </p:nvSpPr>
        <p:spPr>
          <a:xfrm flipH="1" rot="2704619">
            <a:off x="1391710" y="2687202"/>
            <a:ext cx="663212" cy="648435"/>
          </a:xfrm>
          <a:custGeom>
            <a:rect b="b" l="l" r="r" t="t"/>
            <a:pathLst>
              <a:path extrusionOk="0" h="5357" w="5479">
                <a:moveTo>
                  <a:pt x="652" y="0"/>
                </a:moveTo>
                <a:cubicBezTo>
                  <a:pt x="504" y="0"/>
                  <a:pt x="356" y="61"/>
                  <a:pt x="244" y="183"/>
                </a:cubicBezTo>
                <a:cubicBezTo>
                  <a:pt x="0" y="407"/>
                  <a:pt x="0" y="774"/>
                  <a:pt x="244" y="998"/>
                </a:cubicBezTo>
                <a:lnTo>
                  <a:pt x="4419" y="5173"/>
                </a:lnTo>
                <a:cubicBezTo>
                  <a:pt x="4521" y="5295"/>
                  <a:pt x="4684" y="5356"/>
                  <a:pt x="4827" y="5356"/>
                </a:cubicBezTo>
                <a:cubicBezTo>
                  <a:pt x="4969" y="5356"/>
                  <a:pt x="5132" y="5295"/>
                  <a:pt x="5234" y="5173"/>
                </a:cubicBezTo>
                <a:cubicBezTo>
                  <a:pt x="5478" y="4949"/>
                  <a:pt x="5478" y="4582"/>
                  <a:pt x="5234" y="4358"/>
                </a:cubicBezTo>
                <a:lnTo>
                  <a:pt x="1059" y="183"/>
                </a:lnTo>
                <a:cubicBezTo>
                  <a:pt x="947" y="61"/>
                  <a:pt x="799" y="0"/>
                  <a:pt x="6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16"/>
          <p:cNvSpPr/>
          <p:nvPr/>
        </p:nvSpPr>
        <p:spPr>
          <a:xfrm flipH="1" rot="2704619">
            <a:off x="1254736" y="3731112"/>
            <a:ext cx="946823" cy="915217"/>
          </a:xfrm>
          <a:custGeom>
            <a:rect b="b" l="l" r="r" t="t"/>
            <a:pathLst>
              <a:path extrusionOk="0" h="7561" w="7822">
                <a:moveTo>
                  <a:pt x="2995" y="0"/>
                </a:moveTo>
                <a:cubicBezTo>
                  <a:pt x="2847" y="0"/>
                  <a:pt x="2699" y="56"/>
                  <a:pt x="2587" y="168"/>
                </a:cubicBezTo>
                <a:cubicBezTo>
                  <a:pt x="2363" y="412"/>
                  <a:pt x="2363" y="779"/>
                  <a:pt x="2587" y="1003"/>
                </a:cubicBezTo>
                <a:lnTo>
                  <a:pt x="4257" y="2673"/>
                </a:lnTo>
                <a:lnTo>
                  <a:pt x="2913" y="4038"/>
                </a:lnTo>
                <a:cubicBezTo>
                  <a:pt x="2689" y="4262"/>
                  <a:pt x="2689" y="4628"/>
                  <a:pt x="2913" y="4852"/>
                </a:cubicBezTo>
                <a:cubicBezTo>
                  <a:pt x="3259" y="5198"/>
                  <a:pt x="3259" y="5789"/>
                  <a:pt x="2913" y="6135"/>
                </a:cubicBezTo>
                <a:cubicBezTo>
                  <a:pt x="2740" y="6308"/>
                  <a:pt x="2506" y="6395"/>
                  <a:pt x="2272" y="6395"/>
                </a:cubicBezTo>
                <a:cubicBezTo>
                  <a:pt x="2037" y="6395"/>
                  <a:pt x="1803" y="6308"/>
                  <a:pt x="1630" y="6135"/>
                </a:cubicBezTo>
                <a:cubicBezTo>
                  <a:pt x="1284" y="5789"/>
                  <a:pt x="1284" y="5198"/>
                  <a:pt x="1630" y="4852"/>
                </a:cubicBezTo>
                <a:cubicBezTo>
                  <a:pt x="1854" y="4628"/>
                  <a:pt x="1854" y="4262"/>
                  <a:pt x="1630" y="4038"/>
                </a:cubicBezTo>
                <a:cubicBezTo>
                  <a:pt x="1518" y="3915"/>
                  <a:pt x="1370" y="3854"/>
                  <a:pt x="1223" y="3854"/>
                </a:cubicBezTo>
                <a:cubicBezTo>
                  <a:pt x="1075" y="3854"/>
                  <a:pt x="928" y="3915"/>
                  <a:pt x="815" y="4038"/>
                </a:cubicBezTo>
                <a:cubicBezTo>
                  <a:pt x="1" y="4832"/>
                  <a:pt x="1" y="6156"/>
                  <a:pt x="815" y="6950"/>
                </a:cubicBezTo>
                <a:cubicBezTo>
                  <a:pt x="1202" y="7357"/>
                  <a:pt x="1732" y="7561"/>
                  <a:pt x="2261" y="7561"/>
                </a:cubicBezTo>
                <a:cubicBezTo>
                  <a:pt x="2791" y="7561"/>
                  <a:pt x="3341" y="7357"/>
                  <a:pt x="3728" y="6950"/>
                </a:cubicBezTo>
                <a:cubicBezTo>
                  <a:pt x="4135" y="6563"/>
                  <a:pt x="4339" y="6054"/>
                  <a:pt x="4339" y="5504"/>
                </a:cubicBezTo>
                <a:cubicBezTo>
                  <a:pt x="4339" y="5137"/>
                  <a:pt x="4257" y="4811"/>
                  <a:pt x="4094" y="4506"/>
                </a:cubicBezTo>
                <a:lnTo>
                  <a:pt x="5092" y="3508"/>
                </a:lnTo>
                <a:lnTo>
                  <a:pt x="6762" y="5178"/>
                </a:lnTo>
                <a:cubicBezTo>
                  <a:pt x="6884" y="5300"/>
                  <a:pt x="7027" y="5361"/>
                  <a:pt x="7170" y="5361"/>
                </a:cubicBezTo>
                <a:cubicBezTo>
                  <a:pt x="7332" y="5361"/>
                  <a:pt x="7475" y="5300"/>
                  <a:pt x="7597" y="5178"/>
                </a:cubicBezTo>
                <a:cubicBezTo>
                  <a:pt x="7821" y="4954"/>
                  <a:pt x="7821" y="4587"/>
                  <a:pt x="7597" y="4363"/>
                </a:cubicBezTo>
                <a:lnTo>
                  <a:pt x="3402" y="168"/>
                </a:lnTo>
                <a:cubicBezTo>
                  <a:pt x="3290" y="56"/>
                  <a:pt x="3142" y="0"/>
                  <a:pt x="29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16"/>
          <p:cNvSpPr/>
          <p:nvPr/>
        </p:nvSpPr>
        <p:spPr>
          <a:xfrm flipH="1" rot="2704538">
            <a:off x="1372827" y="3164924"/>
            <a:ext cx="647976" cy="653631"/>
          </a:xfrm>
          <a:custGeom>
            <a:rect b="b" l="l" r="r" t="t"/>
            <a:pathLst>
              <a:path extrusionOk="0" h="6292" w="6539">
                <a:moveTo>
                  <a:pt x="1661" y="1"/>
                </a:moveTo>
                <a:cubicBezTo>
                  <a:pt x="1215" y="1"/>
                  <a:pt x="834" y="142"/>
                  <a:pt x="551" y="426"/>
                </a:cubicBezTo>
                <a:cubicBezTo>
                  <a:pt x="82" y="894"/>
                  <a:pt x="1" y="1627"/>
                  <a:pt x="306" y="2483"/>
                </a:cubicBezTo>
                <a:cubicBezTo>
                  <a:pt x="571" y="3216"/>
                  <a:pt x="1080" y="3990"/>
                  <a:pt x="1752" y="4662"/>
                </a:cubicBezTo>
                <a:cubicBezTo>
                  <a:pt x="2424" y="5334"/>
                  <a:pt x="3198" y="5843"/>
                  <a:pt x="3932" y="6108"/>
                </a:cubicBezTo>
                <a:cubicBezTo>
                  <a:pt x="4278" y="6230"/>
                  <a:pt x="4583" y="6291"/>
                  <a:pt x="4889" y="6291"/>
                </a:cubicBezTo>
                <a:cubicBezTo>
                  <a:pt x="5337" y="6291"/>
                  <a:pt x="5703" y="6149"/>
                  <a:pt x="5988" y="5864"/>
                </a:cubicBezTo>
                <a:cubicBezTo>
                  <a:pt x="6457" y="5395"/>
                  <a:pt x="6538" y="4662"/>
                  <a:pt x="6233" y="3807"/>
                </a:cubicBezTo>
                <a:cubicBezTo>
                  <a:pt x="5968" y="3073"/>
                  <a:pt x="5459" y="2300"/>
                  <a:pt x="4787" y="1627"/>
                </a:cubicBezTo>
                <a:cubicBezTo>
                  <a:pt x="4115" y="955"/>
                  <a:pt x="3341" y="446"/>
                  <a:pt x="2608" y="182"/>
                </a:cubicBezTo>
                <a:cubicBezTo>
                  <a:pt x="2270" y="61"/>
                  <a:pt x="1952" y="1"/>
                  <a:pt x="16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4" name="Google Shape;2164;p116"/>
          <p:cNvGrpSpPr/>
          <p:nvPr/>
        </p:nvGrpSpPr>
        <p:grpSpPr>
          <a:xfrm>
            <a:off x="3571457" y="2344768"/>
            <a:ext cx="411501" cy="411501"/>
            <a:chOff x="3522888" y="2325313"/>
            <a:chExt cx="492875" cy="492875"/>
          </a:xfrm>
        </p:grpSpPr>
        <p:sp>
          <p:nvSpPr>
            <p:cNvPr id="2165" name="Google Shape;2165;p116"/>
            <p:cNvSpPr/>
            <p:nvPr/>
          </p:nvSpPr>
          <p:spPr>
            <a:xfrm>
              <a:off x="3606388" y="2586488"/>
              <a:ext cx="58575" cy="90150"/>
            </a:xfrm>
            <a:custGeom>
              <a:rect b="b" l="l" r="r" t="t"/>
              <a:pathLst>
                <a:path extrusionOk="0" h="3606" w="2343">
                  <a:moveTo>
                    <a:pt x="1" y="1"/>
                  </a:moveTo>
                  <a:cubicBezTo>
                    <a:pt x="123" y="1365"/>
                    <a:pt x="673" y="2608"/>
                    <a:pt x="1508" y="3605"/>
                  </a:cubicBezTo>
                  <a:lnTo>
                    <a:pt x="2343" y="2771"/>
                  </a:lnTo>
                  <a:cubicBezTo>
                    <a:pt x="1691" y="1956"/>
                    <a:pt x="1304" y="978"/>
                    <a:pt x="12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16"/>
            <p:cNvSpPr/>
            <p:nvPr/>
          </p:nvSpPr>
          <p:spPr>
            <a:xfrm>
              <a:off x="3606388" y="2466838"/>
              <a:ext cx="58575" cy="90150"/>
            </a:xfrm>
            <a:custGeom>
              <a:rect b="b" l="l" r="r" t="t"/>
              <a:pathLst>
                <a:path extrusionOk="0" h="3606" w="2343">
                  <a:moveTo>
                    <a:pt x="1508" y="1"/>
                  </a:moveTo>
                  <a:cubicBezTo>
                    <a:pt x="673" y="999"/>
                    <a:pt x="123" y="2241"/>
                    <a:pt x="1" y="3606"/>
                  </a:cubicBezTo>
                  <a:lnTo>
                    <a:pt x="1202" y="3606"/>
                  </a:lnTo>
                  <a:cubicBezTo>
                    <a:pt x="1304" y="2628"/>
                    <a:pt x="1691" y="1651"/>
                    <a:pt x="2343" y="836"/>
                  </a:cubicBezTo>
                  <a:lnTo>
                    <a:pt x="15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16"/>
            <p:cNvSpPr/>
            <p:nvPr/>
          </p:nvSpPr>
          <p:spPr>
            <a:xfrm>
              <a:off x="3784088" y="2408813"/>
              <a:ext cx="90150" cy="58575"/>
            </a:xfrm>
            <a:custGeom>
              <a:rect b="b" l="l" r="r" t="t"/>
              <a:pathLst>
                <a:path extrusionOk="0" h="2343" w="3606">
                  <a:moveTo>
                    <a:pt x="0" y="0"/>
                  </a:moveTo>
                  <a:lnTo>
                    <a:pt x="0" y="1202"/>
                  </a:lnTo>
                  <a:cubicBezTo>
                    <a:pt x="978" y="1304"/>
                    <a:pt x="1956" y="1691"/>
                    <a:pt x="2770" y="2342"/>
                  </a:cubicBezTo>
                  <a:lnTo>
                    <a:pt x="3605" y="1507"/>
                  </a:lnTo>
                  <a:cubicBezTo>
                    <a:pt x="2607" y="672"/>
                    <a:pt x="1365" y="12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16"/>
            <p:cNvSpPr/>
            <p:nvPr/>
          </p:nvSpPr>
          <p:spPr>
            <a:xfrm>
              <a:off x="3873688" y="2466838"/>
              <a:ext cx="58575" cy="90150"/>
            </a:xfrm>
            <a:custGeom>
              <a:rect b="b" l="l" r="r" t="t"/>
              <a:pathLst>
                <a:path extrusionOk="0" h="3606" w="2343">
                  <a:moveTo>
                    <a:pt x="836" y="1"/>
                  </a:moveTo>
                  <a:lnTo>
                    <a:pt x="1" y="836"/>
                  </a:lnTo>
                  <a:cubicBezTo>
                    <a:pt x="653" y="1651"/>
                    <a:pt x="1039" y="2628"/>
                    <a:pt x="1162" y="3606"/>
                  </a:cubicBezTo>
                  <a:lnTo>
                    <a:pt x="2343" y="3606"/>
                  </a:lnTo>
                  <a:cubicBezTo>
                    <a:pt x="2221" y="2241"/>
                    <a:pt x="1671" y="999"/>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16"/>
            <p:cNvSpPr/>
            <p:nvPr/>
          </p:nvSpPr>
          <p:spPr>
            <a:xfrm>
              <a:off x="3664438" y="2408813"/>
              <a:ext cx="90150" cy="58575"/>
            </a:xfrm>
            <a:custGeom>
              <a:rect b="b" l="l" r="r" t="t"/>
              <a:pathLst>
                <a:path extrusionOk="0" h="2343" w="3606">
                  <a:moveTo>
                    <a:pt x="3605" y="0"/>
                  </a:moveTo>
                  <a:cubicBezTo>
                    <a:pt x="2241" y="122"/>
                    <a:pt x="998" y="672"/>
                    <a:pt x="1" y="1507"/>
                  </a:cubicBezTo>
                  <a:lnTo>
                    <a:pt x="836" y="2342"/>
                  </a:lnTo>
                  <a:cubicBezTo>
                    <a:pt x="1650" y="1691"/>
                    <a:pt x="2628" y="1304"/>
                    <a:pt x="3605" y="1202"/>
                  </a:cubicBezTo>
                  <a:lnTo>
                    <a:pt x="36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16"/>
            <p:cNvSpPr/>
            <p:nvPr/>
          </p:nvSpPr>
          <p:spPr>
            <a:xfrm>
              <a:off x="3654263" y="2466838"/>
              <a:ext cx="230150" cy="268350"/>
            </a:xfrm>
            <a:custGeom>
              <a:rect b="b" l="l" r="r" t="t"/>
              <a:pathLst>
                <a:path extrusionOk="0" h="10734" w="9206">
                  <a:moveTo>
                    <a:pt x="4603" y="1915"/>
                  </a:moveTo>
                  <a:cubicBezTo>
                    <a:pt x="5866" y="1915"/>
                    <a:pt x="6884" y="2934"/>
                    <a:pt x="6884" y="4196"/>
                  </a:cubicBezTo>
                  <a:cubicBezTo>
                    <a:pt x="6884" y="5255"/>
                    <a:pt x="6151" y="6131"/>
                    <a:pt x="5193" y="6396"/>
                  </a:cubicBezTo>
                  <a:lnTo>
                    <a:pt x="5193" y="9084"/>
                  </a:lnTo>
                  <a:cubicBezTo>
                    <a:pt x="5193" y="9389"/>
                    <a:pt x="4929" y="9654"/>
                    <a:pt x="4603" y="9654"/>
                  </a:cubicBezTo>
                  <a:cubicBezTo>
                    <a:pt x="4277" y="9654"/>
                    <a:pt x="4012" y="9389"/>
                    <a:pt x="4012" y="9084"/>
                  </a:cubicBezTo>
                  <a:lnTo>
                    <a:pt x="4012" y="6396"/>
                  </a:lnTo>
                  <a:cubicBezTo>
                    <a:pt x="3055" y="6131"/>
                    <a:pt x="2322" y="5255"/>
                    <a:pt x="2322" y="4196"/>
                  </a:cubicBezTo>
                  <a:cubicBezTo>
                    <a:pt x="2322" y="2934"/>
                    <a:pt x="3340" y="1915"/>
                    <a:pt x="4603" y="1915"/>
                  </a:cubicBezTo>
                  <a:close/>
                  <a:moveTo>
                    <a:pt x="4603" y="1"/>
                  </a:moveTo>
                  <a:cubicBezTo>
                    <a:pt x="3529" y="1"/>
                    <a:pt x="2454" y="408"/>
                    <a:pt x="1629" y="1223"/>
                  </a:cubicBezTo>
                  <a:cubicBezTo>
                    <a:pt x="0" y="2872"/>
                    <a:pt x="0" y="5520"/>
                    <a:pt x="1629" y="7170"/>
                  </a:cubicBezTo>
                  <a:cubicBezTo>
                    <a:pt x="1874" y="7394"/>
                    <a:pt x="1874" y="7760"/>
                    <a:pt x="1629" y="7984"/>
                  </a:cubicBezTo>
                  <a:cubicBezTo>
                    <a:pt x="1629" y="7984"/>
                    <a:pt x="1629" y="7984"/>
                    <a:pt x="1629" y="8005"/>
                  </a:cubicBezTo>
                  <a:lnTo>
                    <a:pt x="408" y="9206"/>
                  </a:lnTo>
                  <a:cubicBezTo>
                    <a:pt x="1548" y="10163"/>
                    <a:pt x="3014" y="10734"/>
                    <a:pt x="4603" y="10734"/>
                  </a:cubicBezTo>
                  <a:cubicBezTo>
                    <a:pt x="6191" y="10734"/>
                    <a:pt x="7658" y="10163"/>
                    <a:pt x="8798" y="9206"/>
                  </a:cubicBezTo>
                  <a:lnTo>
                    <a:pt x="7576" y="7984"/>
                  </a:lnTo>
                  <a:cubicBezTo>
                    <a:pt x="7352" y="7760"/>
                    <a:pt x="7352" y="7394"/>
                    <a:pt x="7576" y="7170"/>
                  </a:cubicBezTo>
                  <a:cubicBezTo>
                    <a:pt x="9205" y="5520"/>
                    <a:pt x="9205" y="2872"/>
                    <a:pt x="7576" y="1223"/>
                  </a:cubicBezTo>
                  <a:cubicBezTo>
                    <a:pt x="6751" y="408"/>
                    <a:pt x="5677" y="1"/>
                    <a:pt x="46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16"/>
            <p:cNvSpPr/>
            <p:nvPr/>
          </p:nvSpPr>
          <p:spPr>
            <a:xfrm>
              <a:off x="3873688" y="2586488"/>
              <a:ext cx="58575" cy="90150"/>
            </a:xfrm>
            <a:custGeom>
              <a:rect b="b" l="l" r="r" t="t"/>
              <a:pathLst>
                <a:path extrusionOk="0" h="3606" w="2343">
                  <a:moveTo>
                    <a:pt x="1162" y="1"/>
                  </a:moveTo>
                  <a:cubicBezTo>
                    <a:pt x="1039" y="978"/>
                    <a:pt x="653" y="1956"/>
                    <a:pt x="1" y="2771"/>
                  </a:cubicBezTo>
                  <a:lnTo>
                    <a:pt x="836" y="3605"/>
                  </a:lnTo>
                  <a:cubicBezTo>
                    <a:pt x="1671" y="2608"/>
                    <a:pt x="2221" y="1365"/>
                    <a:pt x="23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16"/>
            <p:cNvSpPr/>
            <p:nvPr/>
          </p:nvSpPr>
          <p:spPr>
            <a:xfrm>
              <a:off x="3522888" y="2325313"/>
              <a:ext cx="492875" cy="492875"/>
            </a:xfrm>
            <a:custGeom>
              <a:rect b="b" l="l" r="r" t="t"/>
              <a:pathLst>
                <a:path extrusionOk="0" h="19715" w="19715">
                  <a:moveTo>
                    <a:pt x="9858" y="2159"/>
                  </a:moveTo>
                  <a:cubicBezTo>
                    <a:pt x="14114" y="2159"/>
                    <a:pt x="17556" y="5601"/>
                    <a:pt x="17556" y="9857"/>
                  </a:cubicBezTo>
                  <a:cubicBezTo>
                    <a:pt x="17556" y="14114"/>
                    <a:pt x="14114" y="17555"/>
                    <a:pt x="9858" y="17555"/>
                  </a:cubicBezTo>
                  <a:cubicBezTo>
                    <a:pt x="5601" y="17555"/>
                    <a:pt x="2160" y="14114"/>
                    <a:pt x="2160" y="9857"/>
                  </a:cubicBezTo>
                  <a:cubicBezTo>
                    <a:pt x="2160" y="5601"/>
                    <a:pt x="5601" y="2159"/>
                    <a:pt x="9858" y="2159"/>
                  </a:cubicBezTo>
                  <a:close/>
                  <a:moveTo>
                    <a:pt x="9858" y="0"/>
                  </a:moveTo>
                  <a:cubicBezTo>
                    <a:pt x="7231" y="0"/>
                    <a:pt x="4746" y="1019"/>
                    <a:pt x="2893" y="2892"/>
                  </a:cubicBezTo>
                  <a:cubicBezTo>
                    <a:pt x="1019" y="4745"/>
                    <a:pt x="1" y="7230"/>
                    <a:pt x="1" y="9857"/>
                  </a:cubicBezTo>
                  <a:cubicBezTo>
                    <a:pt x="1" y="12484"/>
                    <a:pt x="1019" y="14969"/>
                    <a:pt x="2893" y="16822"/>
                  </a:cubicBezTo>
                  <a:cubicBezTo>
                    <a:pt x="4746" y="18696"/>
                    <a:pt x="7231" y="19714"/>
                    <a:pt x="9858" y="19714"/>
                  </a:cubicBezTo>
                  <a:cubicBezTo>
                    <a:pt x="12485" y="19714"/>
                    <a:pt x="14970" y="18696"/>
                    <a:pt x="16823" y="16822"/>
                  </a:cubicBezTo>
                  <a:cubicBezTo>
                    <a:pt x="18697" y="14969"/>
                    <a:pt x="19715" y="12484"/>
                    <a:pt x="19715" y="9857"/>
                  </a:cubicBezTo>
                  <a:cubicBezTo>
                    <a:pt x="19715" y="7230"/>
                    <a:pt x="18697" y="4745"/>
                    <a:pt x="16823" y="2892"/>
                  </a:cubicBezTo>
                  <a:cubicBezTo>
                    <a:pt x="14970" y="1019"/>
                    <a:pt x="12485" y="0"/>
                    <a:pt x="98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16"/>
            <p:cNvSpPr/>
            <p:nvPr/>
          </p:nvSpPr>
          <p:spPr>
            <a:xfrm>
              <a:off x="3741838" y="2544238"/>
              <a:ext cx="55500" cy="55525"/>
            </a:xfrm>
            <a:custGeom>
              <a:rect b="b" l="l" r="r" t="t"/>
              <a:pathLst>
                <a:path extrusionOk="0" h="2221" w="2220">
                  <a:moveTo>
                    <a:pt x="1100" y="0"/>
                  </a:moveTo>
                  <a:cubicBezTo>
                    <a:pt x="489" y="0"/>
                    <a:pt x="0" y="489"/>
                    <a:pt x="0" y="1100"/>
                  </a:cubicBezTo>
                  <a:cubicBezTo>
                    <a:pt x="0" y="1711"/>
                    <a:pt x="489" y="2220"/>
                    <a:pt x="1100" y="2220"/>
                  </a:cubicBezTo>
                  <a:cubicBezTo>
                    <a:pt x="1711" y="2220"/>
                    <a:pt x="2220" y="1711"/>
                    <a:pt x="2220" y="1100"/>
                  </a:cubicBezTo>
                  <a:cubicBezTo>
                    <a:pt x="2220" y="489"/>
                    <a:pt x="1711" y="0"/>
                    <a:pt x="11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 name="Google Shape;2174;p116"/>
          <p:cNvGrpSpPr/>
          <p:nvPr/>
        </p:nvGrpSpPr>
        <p:grpSpPr>
          <a:xfrm>
            <a:off x="3586458" y="3283913"/>
            <a:ext cx="365764" cy="415638"/>
            <a:chOff x="5680325" y="2973050"/>
            <a:chExt cx="399175" cy="454200"/>
          </a:xfrm>
        </p:grpSpPr>
        <p:sp>
          <p:nvSpPr>
            <p:cNvPr id="2175" name="Google Shape;2175;p116"/>
            <p:cNvSpPr/>
            <p:nvPr/>
          </p:nvSpPr>
          <p:spPr>
            <a:xfrm>
              <a:off x="5680325" y="3160425"/>
              <a:ext cx="399175" cy="266825"/>
            </a:xfrm>
            <a:custGeom>
              <a:rect b="b" l="l" r="r" t="t"/>
              <a:pathLst>
                <a:path extrusionOk="0" h="10673" w="15967">
                  <a:moveTo>
                    <a:pt x="11649" y="6375"/>
                  </a:moveTo>
                  <a:lnTo>
                    <a:pt x="12138" y="7475"/>
                  </a:lnTo>
                  <a:lnTo>
                    <a:pt x="4134" y="7475"/>
                  </a:lnTo>
                  <a:lnTo>
                    <a:pt x="4521" y="6395"/>
                  </a:lnTo>
                  <a:cubicBezTo>
                    <a:pt x="4603" y="6395"/>
                    <a:pt x="4705" y="6416"/>
                    <a:pt x="4786" y="6416"/>
                  </a:cubicBezTo>
                  <a:lnTo>
                    <a:pt x="11181" y="6416"/>
                  </a:lnTo>
                  <a:cubicBezTo>
                    <a:pt x="11344" y="6416"/>
                    <a:pt x="11486" y="6395"/>
                    <a:pt x="11649" y="6375"/>
                  </a:cubicBezTo>
                  <a:close/>
                  <a:moveTo>
                    <a:pt x="0" y="0"/>
                  </a:moveTo>
                  <a:lnTo>
                    <a:pt x="0" y="1059"/>
                  </a:lnTo>
                  <a:lnTo>
                    <a:pt x="1059" y="1059"/>
                  </a:lnTo>
                  <a:lnTo>
                    <a:pt x="1059" y="2689"/>
                  </a:lnTo>
                  <a:cubicBezTo>
                    <a:pt x="1059" y="4277"/>
                    <a:pt x="2077" y="5621"/>
                    <a:pt x="3462" y="6151"/>
                  </a:cubicBezTo>
                  <a:lnTo>
                    <a:pt x="2281" y="9613"/>
                  </a:lnTo>
                  <a:lnTo>
                    <a:pt x="1059" y="9613"/>
                  </a:lnTo>
                  <a:lnTo>
                    <a:pt x="1059" y="10672"/>
                  </a:lnTo>
                  <a:lnTo>
                    <a:pt x="4257" y="10672"/>
                  </a:lnTo>
                  <a:lnTo>
                    <a:pt x="4257" y="9613"/>
                  </a:lnTo>
                  <a:lnTo>
                    <a:pt x="3401" y="9613"/>
                  </a:lnTo>
                  <a:lnTo>
                    <a:pt x="3768" y="8534"/>
                  </a:lnTo>
                  <a:lnTo>
                    <a:pt x="11812" y="8534"/>
                  </a:lnTo>
                  <a:cubicBezTo>
                    <a:pt x="11751" y="8717"/>
                    <a:pt x="11710" y="8880"/>
                    <a:pt x="11710" y="9063"/>
                  </a:cubicBezTo>
                  <a:cubicBezTo>
                    <a:pt x="11710" y="9959"/>
                    <a:pt x="12423" y="10672"/>
                    <a:pt x="13319" y="10672"/>
                  </a:cubicBezTo>
                  <a:cubicBezTo>
                    <a:pt x="14195" y="10672"/>
                    <a:pt x="14908" y="9959"/>
                    <a:pt x="14908" y="9084"/>
                  </a:cubicBezTo>
                  <a:cubicBezTo>
                    <a:pt x="14908" y="8187"/>
                    <a:pt x="14195" y="7475"/>
                    <a:pt x="13319" y="7475"/>
                  </a:cubicBezTo>
                  <a:lnTo>
                    <a:pt x="13299" y="7475"/>
                  </a:lnTo>
                  <a:lnTo>
                    <a:pt x="12688" y="6090"/>
                  </a:lnTo>
                  <a:cubicBezTo>
                    <a:pt x="13991" y="5520"/>
                    <a:pt x="14908" y="4216"/>
                    <a:pt x="14908" y="2689"/>
                  </a:cubicBezTo>
                  <a:lnTo>
                    <a:pt x="14908" y="1059"/>
                  </a:lnTo>
                  <a:lnTo>
                    <a:pt x="15967" y="1059"/>
                  </a:lnTo>
                  <a:lnTo>
                    <a:pt x="159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16"/>
            <p:cNvSpPr/>
            <p:nvPr/>
          </p:nvSpPr>
          <p:spPr>
            <a:xfrm>
              <a:off x="5706800" y="2973050"/>
              <a:ext cx="346225" cy="160425"/>
            </a:xfrm>
            <a:custGeom>
              <a:rect b="b" l="l" r="r" t="t"/>
              <a:pathLst>
                <a:path extrusionOk="0" h="6417" w="13849">
                  <a:moveTo>
                    <a:pt x="8533" y="1060"/>
                  </a:moveTo>
                  <a:lnTo>
                    <a:pt x="8533" y="2160"/>
                  </a:lnTo>
                  <a:lnTo>
                    <a:pt x="5336" y="2160"/>
                  </a:lnTo>
                  <a:lnTo>
                    <a:pt x="5336" y="1060"/>
                  </a:lnTo>
                  <a:close/>
                  <a:moveTo>
                    <a:pt x="4277" y="1"/>
                  </a:moveTo>
                  <a:lnTo>
                    <a:pt x="4277" y="2160"/>
                  </a:lnTo>
                  <a:lnTo>
                    <a:pt x="3727" y="2160"/>
                  </a:lnTo>
                  <a:cubicBezTo>
                    <a:pt x="1690" y="2160"/>
                    <a:pt x="0" y="3830"/>
                    <a:pt x="0" y="5887"/>
                  </a:cubicBezTo>
                  <a:lnTo>
                    <a:pt x="0" y="6416"/>
                  </a:lnTo>
                  <a:lnTo>
                    <a:pt x="13849" y="6416"/>
                  </a:lnTo>
                  <a:lnTo>
                    <a:pt x="13849" y="5887"/>
                  </a:lnTo>
                  <a:cubicBezTo>
                    <a:pt x="13849" y="3830"/>
                    <a:pt x="12179" y="2160"/>
                    <a:pt x="10122" y="2160"/>
                  </a:cubicBezTo>
                  <a:lnTo>
                    <a:pt x="9592" y="2160"/>
                  </a:lnTo>
                  <a:lnTo>
                    <a:pt x="95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5">
                                            <p:txEl>
                                              <p:pRg end="0" st="0"/>
                                            </p:txEl>
                                          </p:spTgt>
                                        </p:tgtEl>
                                        <p:attrNameLst>
                                          <p:attrName>style.visibility</p:attrName>
                                        </p:attrNameLst>
                                      </p:cBhvr>
                                      <p:to>
                                        <p:strVal val="visible"/>
                                      </p:to>
                                    </p:set>
                                    <p:animEffect filter="fade" transition="in">
                                      <p:cBhvr>
                                        <p:cTn dur="1000"/>
                                        <p:tgtEl>
                                          <p:spTgt spid="2155">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162"/>
                                        </p:tgtEl>
                                        <p:attrNameLst>
                                          <p:attrName>style.visibility</p:attrName>
                                        </p:attrNameLst>
                                      </p:cBhvr>
                                      <p:to>
                                        <p:strVal val="visible"/>
                                      </p:to>
                                    </p:set>
                                    <p:animEffect filter="fade" transition="in">
                                      <p:cBhvr>
                                        <p:cTn dur="1000"/>
                                        <p:tgtEl>
                                          <p:spTgt spid="2162"/>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163"/>
                                        </p:tgtEl>
                                        <p:attrNameLst>
                                          <p:attrName>style.visibility</p:attrName>
                                        </p:attrNameLst>
                                      </p:cBhvr>
                                      <p:to>
                                        <p:strVal val="visible"/>
                                      </p:to>
                                    </p:set>
                                    <p:animEffect filter="fade" transition="in">
                                      <p:cBhvr>
                                        <p:cTn dur="1000"/>
                                        <p:tgtEl>
                                          <p:spTgt spid="2163"/>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152"/>
                                        </p:tgtEl>
                                        <p:attrNameLst>
                                          <p:attrName>style.visibility</p:attrName>
                                        </p:attrNameLst>
                                      </p:cBhvr>
                                      <p:to>
                                        <p:strVal val="visible"/>
                                      </p:to>
                                    </p:set>
                                    <p:animEffect filter="fade" transition="in">
                                      <p:cBhvr>
                                        <p:cTn dur="1000"/>
                                        <p:tgtEl>
                                          <p:spTgt spid="2152"/>
                                        </p:tgtEl>
                                      </p:cBhvr>
                                    </p:animEffect>
                                  </p:childTnLst>
                                </p:cTn>
                              </p:par>
                              <p:par>
                                <p:cTn fill="hold" nodeType="withEffect" presetClass="entr" presetID="10" presetSubtype="0">
                                  <p:stCondLst>
                                    <p:cond delay="0"/>
                                  </p:stCondLst>
                                  <p:childTnLst>
                                    <p:set>
                                      <p:cBhvr>
                                        <p:cTn dur="1" fill="hold">
                                          <p:stCondLst>
                                            <p:cond delay="0"/>
                                          </p:stCondLst>
                                        </p:cTn>
                                        <p:tgtEl>
                                          <p:spTgt spid="2153"/>
                                        </p:tgtEl>
                                        <p:attrNameLst>
                                          <p:attrName>style.visibility</p:attrName>
                                        </p:attrNameLst>
                                      </p:cBhvr>
                                      <p:to>
                                        <p:strVal val="visible"/>
                                      </p:to>
                                    </p:set>
                                    <p:animEffect filter="fade" transition="in">
                                      <p:cBhvr>
                                        <p:cTn dur="1000"/>
                                        <p:tgtEl>
                                          <p:spTgt spid="2153"/>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2174"/>
                                        </p:tgtEl>
                                        <p:attrNameLst>
                                          <p:attrName>style.visibility</p:attrName>
                                        </p:attrNameLst>
                                      </p:cBhvr>
                                      <p:to>
                                        <p:strVal val="visible"/>
                                      </p:to>
                                    </p:set>
                                    <p:animEffect filter="fade" transition="in">
                                      <p:cBhvr>
                                        <p:cTn dur="1000"/>
                                        <p:tgtEl>
                                          <p:spTgt spid="2174"/>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2154"/>
                                        </p:tgtEl>
                                        <p:attrNameLst>
                                          <p:attrName>style.visibility</p:attrName>
                                        </p:attrNameLst>
                                      </p:cBhvr>
                                      <p:to>
                                        <p:strVal val="visible"/>
                                      </p:to>
                                    </p:set>
                                    <p:animEffect filter="fade" transition="in">
                                      <p:cBhvr>
                                        <p:cTn dur="1000"/>
                                        <p:tgtEl>
                                          <p:spTgt spid="2154"/>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2158"/>
                                        </p:tgtEl>
                                        <p:attrNameLst>
                                          <p:attrName>style.visibility</p:attrName>
                                        </p:attrNameLst>
                                      </p:cBhvr>
                                      <p:to>
                                        <p:strVal val="visible"/>
                                      </p:to>
                                    </p:set>
                                    <p:animEffect filter="fade" transition="in">
                                      <p:cBhvr>
                                        <p:cTn dur="1000"/>
                                        <p:tgtEl>
                                          <p:spTgt spid="2158"/>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2161"/>
                                        </p:tgtEl>
                                        <p:attrNameLst>
                                          <p:attrName>style.visibility</p:attrName>
                                        </p:attrNameLst>
                                      </p:cBhvr>
                                      <p:to>
                                        <p:strVal val="visible"/>
                                      </p:to>
                                    </p:set>
                                    <p:animEffect filter="fade" transition="in">
                                      <p:cBhvr>
                                        <p:cTn dur="1000"/>
                                        <p:tgtEl>
                                          <p:spTgt spid="2161"/>
                                        </p:tgtEl>
                                      </p:cBhvr>
                                    </p:animEffec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2160"/>
                                        </p:tgtEl>
                                        <p:attrNameLst>
                                          <p:attrName>style.visibility</p:attrName>
                                        </p:attrNameLst>
                                      </p:cBhvr>
                                      <p:to>
                                        <p:strVal val="visible"/>
                                      </p:to>
                                    </p:set>
                                    <p:animEffect filter="fade" transition="in">
                                      <p:cBhvr>
                                        <p:cTn dur="1000"/>
                                        <p:tgtEl>
                                          <p:spTgt spid="2160"/>
                                        </p:tgtEl>
                                      </p:cBhvr>
                                    </p:animEffect>
                                  </p:childTnLst>
                                </p:cTn>
                              </p:par>
                            </p:childTnLst>
                          </p:cTn>
                        </p:par>
                        <p:par>
                          <p:cTn fill="hold">
                            <p:stCondLst>
                              <p:cond delay="9000"/>
                            </p:stCondLst>
                            <p:childTnLst>
                              <p:par>
                                <p:cTn fill="hold" nodeType="afterEffect" presetClass="entr" presetID="10" presetSubtype="0">
                                  <p:stCondLst>
                                    <p:cond delay="0"/>
                                  </p:stCondLst>
                                  <p:childTnLst>
                                    <p:set>
                                      <p:cBhvr>
                                        <p:cTn dur="1" fill="hold">
                                          <p:stCondLst>
                                            <p:cond delay="0"/>
                                          </p:stCondLst>
                                        </p:cTn>
                                        <p:tgtEl>
                                          <p:spTgt spid="2150"/>
                                        </p:tgtEl>
                                        <p:attrNameLst>
                                          <p:attrName>style.visibility</p:attrName>
                                        </p:attrNameLst>
                                      </p:cBhvr>
                                      <p:to>
                                        <p:strVal val="visible"/>
                                      </p:to>
                                    </p:set>
                                    <p:animEffect filter="fade" transition="in">
                                      <p:cBhvr>
                                        <p:cTn dur="1000"/>
                                        <p:tgtEl>
                                          <p:spTgt spid="2150"/>
                                        </p:tgtEl>
                                      </p:cBhvr>
                                    </p:animEffect>
                                  </p:childTnLst>
                                </p:cTn>
                              </p:par>
                            </p:childTnLst>
                          </p:cTn>
                        </p:par>
                        <p:par>
                          <p:cTn fill="hold">
                            <p:stCondLst>
                              <p:cond delay="10000"/>
                            </p:stCondLst>
                            <p:childTnLst>
                              <p:par>
                                <p:cTn fill="hold" nodeType="afterEffect" presetClass="entr" presetID="10" presetSubtype="0">
                                  <p:stCondLst>
                                    <p:cond delay="0"/>
                                  </p:stCondLst>
                                  <p:childTnLst>
                                    <p:set>
                                      <p:cBhvr>
                                        <p:cTn dur="1" fill="hold">
                                          <p:stCondLst>
                                            <p:cond delay="0"/>
                                          </p:stCondLst>
                                        </p:cTn>
                                        <p:tgtEl>
                                          <p:spTgt spid="2151">
                                            <p:txEl>
                                              <p:pRg end="0" st="0"/>
                                            </p:txEl>
                                          </p:spTgt>
                                        </p:tgtEl>
                                        <p:attrNameLst>
                                          <p:attrName>style.visibility</p:attrName>
                                        </p:attrNameLst>
                                      </p:cBhvr>
                                      <p:to>
                                        <p:strVal val="visible"/>
                                      </p:to>
                                    </p:set>
                                    <p:animEffect filter="fade" transition="in">
                                      <p:cBhvr>
                                        <p:cTn dur="1000"/>
                                        <p:tgtEl>
                                          <p:spTgt spid="2151">
                                            <p:txEl>
                                              <p:pRg end="0" st="0"/>
                                            </p:txEl>
                                          </p:spTgt>
                                        </p:tgtEl>
                                      </p:cBhvr>
                                    </p:animEffect>
                                  </p:childTnLst>
                                </p:cTn>
                              </p:par>
                            </p:childTnLst>
                          </p:cTn>
                        </p:par>
                        <p:par>
                          <p:cTn fill="hold">
                            <p:stCondLst>
                              <p:cond delay="11000"/>
                            </p:stCondLst>
                            <p:childTnLst>
                              <p:par>
                                <p:cTn fill="hold" nodeType="afterEffect" presetClass="entr" presetID="10" presetSubtype="0">
                                  <p:stCondLst>
                                    <p:cond delay="0"/>
                                  </p:stCondLst>
                                  <p:childTnLst>
                                    <p:set>
                                      <p:cBhvr>
                                        <p:cTn dur="1" fill="hold">
                                          <p:stCondLst>
                                            <p:cond delay="0"/>
                                          </p:stCondLst>
                                        </p:cTn>
                                        <p:tgtEl>
                                          <p:spTgt spid="2164"/>
                                        </p:tgtEl>
                                        <p:attrNameLst>
                                          <p:attrName>style.visibility</p:attrName>
                                        </p:attrNameLst>
                                      </p:cBhvr>
                                      <p:to>
                                        <p:strVal val="visible"/>
                                      </p:to>
                                    </p:set>
                                    <p:animEffect filter="fade" transition="in">
                                      <p:cBhvr>
                                        <p:cTn dur="1000"/>
                                        <p:tgtEl>
                                          <p:spTgt spid="2164"/>
                                        </p:tgtEl>
                                      </p:cBhvr>
                                    </p:animEffect>
                                  </p:childTnLst>
                                </p:cTn>
                              </p:par>
                            </p:childTnLst>
                          </p:cTn>
                        </p:par>
                        <p:par>
                          <p:cTn fill="hold">
                            <p:stCondLst>
                              <p:cond delay="12000"/>
                            </p:stCondLst>
                            <p:childTnLst>
                              <p:par>
                                <p:cTn fill="hold" nodeType="afterEffect" presetClass="entr" presetID="10" presetSubtype="0">
                                  <p:stCondLst>
                                    <p:cond delay="0"/>
                                  </p:stCondLst>
                                  <p:childTnLst>
                                    <p:set>
                                      <p:cBhvr>
                                        <p:cTn dur="1" fill="hold">
                                          <p:stCondLst>
                                            <p:cond delay="0"/>
                                          </p:stCondLst>
                                        </p:cTn>
                                        <p:tgtEl>
                                          <p:spTgt spid="2157"/>
                                        </p:tgtEl>
                                        <p:attrNameLst>
                                          <p:attrName>style.visibility</p:attrName>
                                        </p:attrNameLst>
                                      </p:cBhvr>
                                      <p:to>
                                        <p:strVal val="visible"/>
                                      </p:to>
                                    </p:set>
                                    <p:animEffect filter="fade" transition="in">
                                      <p:cBhvr>
                                        <p:cTn dur="1000"/>
                                        <p:tgtEl>
                                          <p:spTgt spid="2157"/>
                                        </p:tgtEl>
                                      </p:cBhvr>
                                    </p:animEffect>
                                  </p:childTnLst>
                                </p:cTn>
                              </p:par>
                            </p:childTnLst>
                          </p:cTn>
                        </p:par>
                        <p:par>
                          <p:cTn fill="hold">
                            <p:stCondLst>
                              <p:cond delay="13000"/>
                            </p:stCondLst>
                            <p:childTnLst>
                              <p:par>
                                <p:cTn fill="hold" nodeType="afterEffect" presetClass="entr" presetID="10" presetSubtype="0">
                                  <p:stCondLst>
                                    <p:cond delay="0"/>
                                  </p:stCondLst>
                                  <p:childTnLst>
                                    <p:set>
                                      <p:cBhvr>
                                        <p:cTn dur="1" fill="hold">
                                          <p:stCondLst>
                                            <p:cond delay="0"/>
                                          </p:stCondLst>
                                        </p:cTn>
                                        <p:tgtEl>
                                          <p:spTgt spid="2156"/>
                                        </p:tgtEl>
                                        <p:attrNameLst>
                                          <p:attrName>style.visibility</p:attrName>
                                        </p:attrNameLst>
                                      </p:cBhvr>
                                      <p:to>
                                        <p:strVal val="visible"/>
                                      </p:to>
                                    </p:set>
                                    <p:animEffect filter="fade" transition="in">
                                      <p:cBhvr>
                                        <p:cTn dur="1000"/>
                                        <p:tgtEl>
                                          <p:spTgt spid="2156"/>
                                        </p:tgtEl>
                                      </p:cBhvr>
                                    </p:animEffect>
                                  </p:childTnLst>
                                </p:cTn>
                              </p:par>
                            </p:childTnLst>
                          </p:cTn>
                        </p:par>
                        <p:par>
                          <p:cTn fill="hold">
                            <p:stCondLst>
                              <p:cond delay="14000"/>
                            </p:stCondLst>
                            <p:childTnLst>
                              <p:par>
                                <p:cTn fill="hold" nodeType="afterEffect" presetClass="entr" presetID="10" presetSubtype="0">
                                  <p:stCondLst>
                                    <p:cond delay="0"/>
                                  </p:stCondLst>
                                  <p:childTnLst>
                                    <p:set>
                                      <p:cBhvr>
                                        <p:cTn dur="1" fill="hold">
                                          <p:stCondLst>
                                            <p:cond delay="0"/>
                                          </p:stCondLst>
                                        </p:cTn>
                                        <p:tgtEl>
                                          <p:spTgt spid="2159"/>
                                        </p:tgtEl>
                                        <p:attrNameLst>
                                          <p:attrName>style.visibility</p:attrName>
                                        </p:attrNameLst>
                                      </p:cBhvr>
                                      <p:to>
                                        <p:strVal val="visible"/>
                                      </p:to>
                                    </p:set>
                                    <p:animEffect filter="fade" transition="in">
                                      <p:cBhvr>
                                        <p:cTn dur="1000"/>
                                        <p:tgtEl>
                                          <p:spTgt spid="21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80" name="Shape 2180"/>
        <p:cNvGrpSpPr/>
        <p:nvPr/>
      </p:nvGrpSpPr>
      <p:grpSpPr>
        <a:xfrm>
          <a:off x="0" y="0"/>
          <a:ext cx="0" cy="0"/>
          <a:chOff x="0" y="0"/>
          <a:chExt cx="0" cy="0"/>
        </a:xfrm>
      </p:grpSpPr>
      <p:grpSp>
        <p:nvGrpSpPr>
          <p:cNvPr id="2181" name="Google Shape;2181;p117"/>
          <p:cNvGrpSpPr/>
          <p:nvPr/>
        </p:nvGrpSpPr>
        <p:grpSpPr>
          <a:xfrm>
            <a:off x="-1" y="1651616"/>
            <a:ext cx="1624897" cy="1840272"/>
            <a:chOff x="788500" y="3269375"/>
            <a:chExt cx="372700" cy="422100"/>
          </a:xfrm>
        </p:grpSpPr>
        <p:sp>
          <p:nvSpPr>
            <p:cNvPr id="2182" name="Google Shape;2182;p117"/>
            <p:cNvSpPr/>
            <p:nvPr/>
          </p:nvSpPr>
          <p:spPr>
            <a:xfrm>
              <a:off x="924950" y="3343725"/>
              <a:ext cx="149200" cy="124250"/>
            </a:xfrm>
            <a:custGeom>
              <a:rect b="b" l="l" r="r" t="t"/>
              <a:pathLst>
                <a:path extrusionOk="0" h="4970" w="5968">
                  <a:moveTo>
                    <a:pt x="1507" y="0"/>
                  </a:moveTo>
                  <a:cubicBezTo>
                    <a:pt x="672" y="0"/>
                    <a:pt x="0" y="672"/>
                    <a:pt x="0" y="1487"/>
                  </a:cubicBezTo>
                  <a:cubicBezTo>
                    <a:pt x="0" y="2525"/>
                    <a:pt x="937" y="2872"/>
                    <a:pt x="998" y="2933"/>
                  </a:cubicBezTo>
                  <a:lnTo>
                    <a:pt x="998" y="4969"/>
                  </a:lnTo>
                  <a:lnTo>
                    <a:pt x="4969" y="4969"/>
                  </a:lnTo>
                  <a:lnTo>
                    <a:pt x="4969" y="2933"/>
                  </a:lnTo>
                  <a:cubicBezTo>
                    <a:pt x="5031" y="2872"/>
                    <a:pt x="5967" y="2525"/>
                    <a:pt x="5967" y="1487"/>
                  </a:cubicBezTo>
                  <a:cubicBezTo>
                    <a:pt x="5967" y="587"/>
                    <a:pt x="5224" y="7"/>
                    <a:pt x="4461" y="7"/>
                  </a:cubicBezTo>
                  <a:cubicBezTo>
                    <a:pt x="4066" y="7"/>
                    <a:pt x="3666" y="162"/>
                    <a:pt x="3361" y="509"/>
                  </a:cubicBezTo>
                  <a:lnTo>
                    <a:pt x="2994" y="937"/>
                  </a:lnTo>
                  <a:cubicBezTo>
                    <a:pt x="2770" y="733"/>
                    <a:pt x="2403" y="0"/>
                    <a:pt x="15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17"/>
            <p:cNvSpPr/>
            <p:nvPr/>
          </p:nvSpPr>
          <p:spPr>
            <a:xfrm>
              <a:off x="788500" y="3269375"/>
              <a:ext cx="49925" cy="422100"/>
            </a:xfrm>
            <a:custGeom>
              <a:rect b="b" l="l" r="r" t="t"/>
              <a:pathLst>
                <a:path extrusionOk="0" h="16884" w="1997">
                  <a:moveTo>
                    <a:pt x="0" y="1"/>
                  </a:moveTo>
                  <a:lnTo>
                    <a:pt x="0" y="16884"/>
                  </a:lnTo>
                  <a:lnTo>
                    <a:pt x="1996" y="16884"/>
                  </a:lnTo>
                  <a:lnTo>
                    <a:pt x="19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17"/>
            <p:cNvSpPr/>
            <p:nvPr/>
          </p:nvSpPr>
          <p:spPr>
            <a:xfrm>
              <a:off x="912725" y="3592175"/>
              <a:ext cx="173650" cy="24975"/>
            </a:xfrm>
            <a:custGeom>
              <a:rect b="b" l="l" r="r" t="t"/>
              <a:pathLst>
                <a:path extrusionOk="0" h="999" w="6946">
                  <a:moveTo>
                    <a:pt x="0" y="0"/>
                  </a:moveTo>
                  <a:lnTo>
                    <a:pt x="0" y="998"/>
                  </a:lnTo>
                  <a:lnTo>
                    <a:pt x="6945" y="998"/>
                  </a:lnTo>
                  <a:lnTo>
                    <a:pt x="69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17"/>
            <p:cNvSpPr/>
            <p:nvPr/>
          </p:nvSpPr>
          <p:spPr>
            <a:xfrm>
              <a:off x="862825" y="3269375"/>
              <a:ext cx="298375" cy="422100"/>
            </a:xfrm>
            <a:custGeom>
              <a:rect b="b" l="l" r="r" t="t"/>
              <a:pathLst>
                <a:path extrusionOk="0" h="16884" w="11935">
                  <a:moveTo>
                    <a:pt x="4002" y="1986"/>
                  </a:moveTo>
                  <a:cubicBezTo>
                    <a:pt x="4505" y="1986"/>
                    <a:pt x="5020" y="2141"/>
                    <a:pt x="5479" y="2485"/>
                  </a:cubicBezTo>
                  <a:cubicBezTo>
                    <a:pt x="5907" y="2159"/>
                    <a:pt x="6416" y="1997"/>
                    <a:pt x="6966" y="1997"/>
                  </a:cubicBezTo>
                  <a:cubicBezTo>
                    <a:pt x="9328" y="1997"/>
                    <a:pt x="10367" y="5031"/>
                    <a:pt x="8452" y="6457"/>
                  </a:cubicBezTo>
                  <a:lnTo>
                    <a:pt x="8452" y="10937"/>
                  </a:lnTo>
                  <a:lnTo>
                    <a:pt x="2485" y="10937"/>
                  </a:lnTo>
                  <a:lnTo>
                    <a:pt x="2485" y="6457"/>
                  </a:lnTo>
                  <a:cubicBezTo>
                    <a:pt x="1874" y="5988"/>
                    <a:pt x="1508" y="5255"/>
                    <a:pt x="1508" y="4461"/>
                  </a:cubicBezTo>
                  <a:cubicBezTo>
                    <a:pt x="1508" y="2997"/>
                    <a:pt x="2717" y="1986"/>
                    <a:pt x="4002" y="1986"/>
                  </a:cubicBezTo>
                  <a:close/>
                  <a:moveTo>
                    <a:pt x="9939" y="11915"/>
                  </a:moveTo>
                  <a:lnTo>
                    <a:pt x="9939" y="14908"/>
                  </a:lnTo>
                  <a:lnTo>
                    <a:pt x="999" y="14908"/>
                  </a:lnTo>
                  <a:lnTo>
                    <a:pt x="999" y="11915"/>
                  </a:lnTo>
                  <a:close/>
                  <a:moveTo>
                    <a:pt x="1" y="1"/>
                  </a:moveTo>
                  <a:lnTo>
                    <a:pt x="1" y="16884"/>
                  </a:lnTo>
                  <a:lnTo>
                    <a:pt x="11935" y="16884"/>
                  </a:lnTo>
                  <a:lnTo>
                    <a:pt x="119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17"/>
            <p:cNvSpPr/>
            <p:nvPr/>
          </p:nvSpPr>
          <p:spPr>
            <a:xfrm>
              <a:off x="949900" y="3492900"/>
              <a:ext cx="99300" cy="24975"/>
            </a:xfrm>
            <a:custGeom>
              <a:rect b="b" l="l" r="r" t="t"/>
              <a:pathLst>
                <a:path extrusionOk="0" h="999" w="3972">
                  <a:moveTo>
                    <a:pt x="0" y="0"/>
                  </a:moveTo>
                  <a:lnTo>
                    <a:pt x="0" y="998"/>
                  </a:lnTo>
                  <a:lnTo>
                    <a:pt x="3971" y="998"/>
                  </a:lnTo>
                  <a:lnTo>
                    <a:pt x="39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7" name="Google Shape;2187;p117"/>
          <p:cNvSpPr txBox="1"/>
          <p:nvPr>
            <p:ph type="title"/>
          </p:nvPr>
        </p:nvSpPr>
        <p:spPr>
          <a:xfrm>
            <a:off x="2331725" y="1263575"/>
            <a:ext cx="4765500" cy="250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Michelin Stars</a:t>
            </a:r>
            <a:endParaRPr/>
          </a:p>
        </p:txBody>
      </p:sp>
      <p:sp>
        <p:nvSpPr>
          <p:cNvPr id="2188" name="Google Shape;2188;p117"/>
          <p:cNvSpPr txBox="1"/>
          <p:nvPr>
            <p:ph idx="1" type="subTitle"/>
          </p:nvPr>
        </p:nvSpPr>
        <p:spPr>
          <a:xfrm>
            <a:off x="2349925" y="2871850"/>
            <a:ext cx="4535400" cy="102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Despite being red, Mars is a cold place full of iron oxide dust, which gives the planet its reddish cast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1"/>
                                        </p:tgtEl>
                                        <p:attrNameLst>
                                          <p:attrName>style.visibility</p:attrName>
                                        </p:attrNameLst>
                                      </p:cBhvr>
                                      <p:to>
                                        <p:strVal val="visible"/>
                                      </p:to>
                                    </p:set>
                                    <p:animEffect filter="fade" transition="in">
                                      <p:cBhvr>
                                        <p:cTn dur="1000"/>
                                        <p:tgtEl>
                                          <p:spTgt spid="218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187"/>
                                        </p:tgtEl>
                                        <p:attrNameLst>
                                          <p:attrName>style.visibility</p:attrName>
                                        </p:attrNameLst>
                                      </p:cBhvr>
                                      <p:to>
                                        <p:strVal val="visible"/>
                                      </p:to>
                                    </p:set>
                                    <p:animEffect filter="fade" transition="in">
                                      <p:cBhvr>
                                        <p:cTn dur="1000"/>
                                        <p:tgtEl>
                                          <p:spTgt spid="2187"/>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188"/>
                                        </p:tgtEl>
                                        <p:attrNameLst>
                                          <p:attrName>style.visibility</p:attrName>
                                        </p:attrNameLst>
                                      </p:cBhvr>
                                      <p:to>
                                        <p:strVal val="visible"/>
                                      </p:to>
                                    </p:set>
                                    <p:animEffect filter="fade" transition="in">
                                      <p:cBhvr>
                                        <p:cTn dur="1000"/>
                                        <p:tgtEl>
                                          <p:spTgt spid="21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92" name="Shape 2192"/>
        <p:cNvGrpSpPr/>
        <p:nvPr/>
      </p:nvGrpSpPr>
      <p:grpSpPr>
        <a:xfrm>
          <a:off x="0" y="0"/>
          <a:ext cx="0" cy="0"/>
          <a:chOff x="0" y="0"/>
          <a:chExt cx="0" cy="0"/>
        </a:xfrm>
      </p:grpSpPr>
      <p:sp>
        <p:nvSpPr>
          <p:cNvPr id="2193" name="Google Shape;2193;p118"/>
          <p:cNvSpPr txBox="1"/>
          <p:nvPr>
            <p:ph type="title"/>
          </p:nvPr>
        </p:nvSpPr>
        <p:spPr>
          <a:xfrm>
            <a:off x="5275575" y="1604700"/>
            <a:ext cx="2798700" cy="4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Tablet</a:t>
            </a:r>
            <a:r>
              <a:rPr lang="en"/>
              <a:t> App</a:t>
            </a:r>
            <a:endParaRPr/>
          </a:p>
        </p:txBody>
      </p:sp>
      <p:sp>
        <p:nvSpPr>
          <p:cNvPr id="2194" name="Google Shape;2194;p118"/>
          <p:cNvSpPr txBox="1"/>
          <p:nvPr>
            <p:ph idx="1" type="subTitle"/>
          </p:nvPr>
        </p:nvSpPr>
        <p:spPr>
          <a:xfrm>
            <a:off x="5275573" y="2281349"/>
            <a:ext cx="2368200" cy="139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delete this one, add yours and center it properly</a:t>
            </a:r>
            <a:endParaRPr/>
          </a:p>
          <a:p>
            <a:pPr indent="0" lvl="0" marL="0" rtl="0" algn="l">
              <a:spcBef>
                <a:spcPts val="1600"/>
              </a:spcBef>
              <a:spcAft>
                <a:spcPts val="1600"/>
              </a:spcAft>
              <a:buNone/>
            </a:pPr>
            <a:r>
              <a:t/>
            </a:r>
            <a:endParaRPr/>
          </a:p>
        </p:txBody>
      </p:sp>
      <p:grpSp>
        <p:nvGrpSpPr>
          <p:cNvPr id="2195" name="Google Shape;2195;p118"/>
          <p:cNvGrpSpPr/>
          <p:nvPr/>
        </p:nvGrpSpPr>
        <p:grpSpPr>
          <a:xfrm>
            <a:off x="1708337" y="1496005"/>
            <a:ext cx="3266949" cy="2151490"/>
            <a:chOff x="1708337" y="1764908"/>
            <a:chExt cx="3266949" cy="2151490"/>
          </a:xfrm>
        </p:grpSpPr>
        <p:grpSp>
          <p:nvGrpSpPr>
            <p:cNvPr id="2196" name="Google Shape;2196;p118"/>
            <p:cNvGrpSpPr/>
            <p:nvPr/>
          </p:nvGrpSpPr>
          <p:grpSpPr>
            <a:xfrm>
              <a:off x="1708337" y="1764908"/>
              <a:ext cx="3266949" cy="2151490"/>
              <a:chOff x="1839942" y="1953133"/>
              <a:chExt cx="3266949" cy="2151490"/>
            </a:xfrm>
          </p:grpSpPr>
          <p:sp>
            <p:nvSpPr>
              <p:cNvPr id="2197" name="Google Shape;2197;p118"/>
              <p:cNvSpPr/>
              <p:nvPr/>
            </p:nvSpPr>
            <p:spPr>
              <a:xfrm rot="-5400000">
                <a:off x="2397672" y="1395404"/>
                <a:ext cx="2151490" cy="3266949"/>
              </a:xfrm>
              <a:custGeom>
                <a:rect b="b" l="l" r="r" t="t"/>
                <a:pathLst>
                  <a:path extrusionOk="0" h="86622" w="57046">
                    <a:moveTo>
                      <a:pt x="3342" y="0"/>
                    </a:moveTo>
                    <a:cubicBezTo>
                      <a:pt x="1478" y="0"/>
                      <a:pt x="1" y="1513"/>
                      <a:pt x="1" y="3376"/>
                    </a:cubicBezTo>
                    <a:lnTo>
                      <a:pt x="1" y="83246"/>
                    </a:lnTo>
                    <a:cubicBezTo>
                      <a:pt x="1" y="85109"/>
                      <a:pt x="1478" y="86622"/>
                      <a:pt x="3342" y="86622"/>
                    </a:cubicBezTo>
                    <a:lnTo>
                      <a:pt x="53669" y="86622"/>
                    </a:lnTo>
                    <a:cubicBezTo>
                      <a:pt x="55533" y="86622"/>
                      <a:pt x="57045" y="85109"/>
                      <a:pt x="57045" y="83246"/>
                    </a:cubicBezTo>
                    <a:lnTo>
                      <a:pt x="57045" y="3376"/>
                    </a:lnTo>
                    <a:cubicBezTo>
                      <a:pt x="57045" y="1513"/>
                      <a:pt x="55533" y="0"/>
                      <a:pt x="536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18"/>
              <p:cNvSpPr/>
              <p:nvPr/>
            </p:nvSpPr>
            <p:spPr>
              <a:xfrm rot="-5400000">
                <a:off x="2484558" y="1734289"/>
                <a:ext cx="1945905" cy="2590492"/>
              </a:xfrm>
              <a:custGeom>
                <a:rect b="b" l="l" r="r" t="t"/>
                <a:pathLst>
                  <a:path extrusionOk="0" h="68686" w="51595">
                    <a:moveTo>
                      <a:pt x="1" y="0"/>
                    </a:moveTo>
                    <a:lnTo>
                      <a:pt x="1" y="68686"/>
                    </a:lnTo>
                    <a:lnTo>
                      <a:pt x="51594" y="68686"/>
                    </a:lnTo>
                    <a:lnTo>
                      <a:pt x="515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18"/>
              <p:cNvSpPr/>
              <p:nvPr/>
            </p:nvSpPr>
            <p:spPr>
              <a:xfrm rot="-5400000">
                <a:off x="2474619" y="1724351"/>
                <a:ext cx="1965781" cy="2609048"/>
              </a:xfrm>
              <a:custGeom>
                <a:rect b="b" l="l" r="r" t="t"/>
                <a:pathLst>
                  <a:path extrusionOk="0" h="69178" w="52122">
                    <a:moveTo>
                      <a:pt x="51946" y="0"/>
                    </a:moveTo>
                    <a:lnTo>
                      <a:pt x="177" y="0"/>
                    </a:lnTo>
                    <a:cubicBezTo>
                      <a:pt x="71" y="0"/>
                      <a:pt x="1" y="71"/>
                      <a:pt x="1" y="176"/>
                    </a:cubicBezTo>
                    <a:lnTo>
                      <a:pt x="1" y="69002"/>
                    </a:lnTo>
                    <a:cubicBezTo>
                      <a:pt x="1" y="69107"/>
                      <a:pt x="71" y="69178"/>
                      <a:pt x="177" y="69178"/>
                    </a:cubicBezTo>
                    <a:lnTo>
                      <a:pt x="51946" y="69178"/>
                    </a:lnTo>
                    <a:cubicBezTo>
                      <a:pt x="52016" y="69178"/>
                      <a:pt x="52122" y="69107"/>
                      <a:pt x="52122" y="69002"/>
                    </a:cubicBezTo>
                    <a:lnTo>
                      <a:pt x="52122" y="176"/>
                    </a:lnTo>
                    <a:cubicBezTo>
                      <a:pt x="52122" y="71"/>
                      <a:pt x="52016" y="0"/>
                      <a:pt x="51946" y="0"/>
                    </a:cubicBezTo>
                    <a:close/>
                    <a:moveTo>
                      <a:pt x="51840" y="68932"/>
                    </a:moveTo>
                    <a:lnTo>
                      <a:pt x="247" y="68932"/>
                    </a:lnTo>
                    <a:lnTo>
                      <a:pt x="247" y="246"/>
                    </a:lnTo>
                    <a:lnTo>
                      <a:pt x="51840" y="246"/>
                    </a:lnTo>
                    <a:close/>
                  </a:path>
                </a:pathLst>
              </a:custGeom>
              <a:solidFill>
                <a:schemeClr val="lt2">
                  <a:alpha val="55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0" name="Google Shape;2200;p118"/>
            <p:cNvSpPr/>
            <p:nvPr/>
          </p:nvSpPr>
          <p:spPr>
            <a:xfrm rot="-5400000">
              <a:off x="4702091" y="2727225"/>
              <a:ext cx="226856" cy="226856"/>
            </a:xfrm>
            <a:custGeom>
              <a:rect b="b" l="l" r="r" t="t"/>
              <a:pathLst>
                <a:path extrusionOk="0" fill="none" h="6015" w="6015">
                  <a:moveTo>
                    <a:pt x="5979" y="2568"/>
                  </a:moveTo>
                  <a:cubicBezTo>
                    <a:pt x="6014" y="4854"/>
                    <a:pt x="3236" y="6015"/>
                    <a:pt x="1618" y="4397"/>
                  </a:cubicBezTo>
                  <a:cubicBezTo>
                    <a:pt x="0" y="2779"/>
                    <a:pt x="1126" y="36"/>
                    <a:pt x="3412" y="36"/>
                  </a:cubicBezTo>
                  <a:cubicBezTo>
                    <a:pt x="4854" y="1"/>
                    <a:pt x="5979" y="1162"/>
                    <a:pt x="5979" y="2568"/>
                  </a:cubicBezTo>
                  <a:close/>
                </a:path>
              </a:pathLst>
            </a:custGeom>
            <a:noFill/>
            <a:ln cap="rnd" cmpd="sng" w="10550">
              <a:solidFill>
                <a:schemeClr val="accent3"/>
              </a:solidFill>
              <a:prstDash val="solid"/>
              <a:miter lim="3516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01" name="Google Shape;2201;p118"/>
          <p:cNvPicPr preferRelativeResize="0"/>
          <p:nvPr/>
        </p:nvPicPr>
        <p:blipFill rotWithShape="1">
          <a:blip r:embed="rId3">
            <a:alphaModFix/>
          </a:blip>
          <a:srcRect b="10043" l="0" r="0" t="3301"/>
          <a:stretch/>
        </p:blipFill>
        <p:spPr>
          <a:xfrm>
            <a:off x="2031207" y="1596472"/>
            <a:ext cx="2590250" cy="1948450"/>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05" name="Shape 2205"/>
        <p:cNvGrpSpPr/>
        <p:nvPr/>
      </p:nvGrpSpPr>
      <p:grpSpPr>
        <a:xfrm>
          <a:off x="0" y="0"/>
          <a:ext cx="0" cy="0"/>
          <a:chOff x="0" y="0"/>
          <a:chExt cx="0" cy="0"/>
        </a:xfrm>
      </p:grpSpPr>
      <p:sp>
        <p:nvSpPr>
          <p:cNvPr id="2206" name="Google Shape;2206;p119"/>
          <p:cNvSpPr txBox="1"/>
          <p:nvPr>
            <p:ph type="title"/>
          </p:nvPr>
        </p:nvSpPr>
        <p:spPr>
          <a:xfrm flipH="1">
            <a:off x="1490925" y="907193"/>
            <a:ext cx="2368200" cy="117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Desktop Software</a:t>
            </a:r>
            <a:endParaRPr/>
          </a:p>
        </p:txBody>
      </p:sp>
      <p:sp>
        <p:nvSpPr>
          <p:cNvPr id="2207" name="Google Shape;2207;p119"/>
          <p:cNvSpPr txBox="1"/>
          <p:nvPr>
            <p:ph idx="1" type="subTitle"/>
          </p:nvPr>
        </p:nvSpPr>
        <p:spPr>
          <a:xfrm flipH="1">
            <a:off x="1490925" y="2281349"/>
            <a:ext cx="2368200" cy="139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delete this one, add yours and center it properly</a:t>
            </a:r>
            <a:endParaRPr/>
          </a:p>
          <a:p>
            <a:pPr indent="0" lvl="0" marL="0" rtl="0" algn="l">
              <a:spcBef>
                <a:spcPts val="1600"/>
              </a:spcBef>
              <a:spcAft>
                <a:spcPts val="1600"/>
              </a:spcAft>
              <a:buNone/>
            </a:pPr>
            <a:r>
              <a:t/>
            </a:r>
            <a:endParaRPr/>
          </a:p>
        </p:txBody>
      </p:sp>
      <p:grpSp>
        <p:nvGrpSpPr>
          <p:cNvPr id="2208" name="Google Shape;2208;p119"/>
          <p:cNvGrpSpPr/>
          <p:nvPr/>
        </p:nvGrpSpPr>
        <p:grpSpPr>
          <a:xfrm>
            <a:off x="4226690" y="1368644"/>
            <a:ext cx="3771253" cy="2159197"/>
            <a:chOff x="668050" y="1175525"/>
            <a:chExt cx="5120506" cy="2847794"/>
          </a:xfrm>
        </p:grpSpPr>
        <p:sp>
          <p:nvSpPr>
            <p:cNvPr id="2209" name="Google Shape;2209;p119"/>
            <p:cNvSpPr/>
            <p:nvPr/>
          </p:nvSpPr>
          <p:spPr>
            <a:xfrm>
              <a:off x="1181655" y="1175525"/>
              <a:ext cx="4090339" cy="2752668"/>
            </a:xfrm>
            <a:custGeom>
              <a:rect b="b" l="l" r="r" t="t"/>
              <a:pathLst>
                <a:path extrusionOk="0" h="124288" w="185167">
                  <a:moveTo>
                    <a:pt x="177148" y="7632"/>
                  </a:moveTo>
                  <a:lnTo>
                    <a:pt x="177148" y="113034"/>
                  </a:lnTo>
                  <a:lnTo>
                    <a:pt x="8019" y="113034"/>
                  </a:lnTo>
                  <a:lnTo>
                    <a:pt x="8019" y="7632"/>
                  </a:lnTo>
                  <a:close/>
                  <a:moveTo>
                    <a:pt x="9461" y="0"/>
                  </a:moveTo>
                  <a:cubicBezTo>
                    <a:pt x="4256" y="0"/>
                    <a:pt x="1" y="4220"/>
                    <a:pt x="1" y="9460"/>
                  </a:cubicBezTo>
                  <a:lnTo>
                    <a:pt x="1" y="114827"/>
                  </a:lnTo>
                  <a:cubicBezTo>
                    <a:pt x="1" y="120032"/>
                    <a:pt x="4256" y="124288"/>
                    <a:pt x="9461" y="124288"/>
                  </a:cubicBezTo>
                  <a:lnTo>
                    <a:pt x="175706" y="124288"/>
                  </a:lnTo>
                  <a:cubicBezTo>
                    <a:pt x="180911" y="124288"/>
                    <a:pt x="185167" y="120032"/>
                    <a:pt x="185167" y="114827"/>
                  </a:cubicBezTo>
                  <a:lnTo>
                    <a:pt x="185167" y="9460"/>
                  </a:lnTo>
                  <a:cubicBezTo>
                    <a:pt x="185167" y="4220"/>
                    <a:pt x="180946" y="0"/>
                    <a:pt x="1757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19"/>
            <p:cNvSpPr/>
            <p:nvPr/>
          </p:nvSpPr>
          <p:spPr>
            <a:xfrm>
              <a:off x="1358048" y="1344538"/>
              <a:ext cx="3736855" cy="2332065"/>
            </a:xfrm>
            <a:custGeom>
              <a:rect b="b" l="l" r="r" t="t"/>
              <a:pathLst>
                <a:path extrusionOk="0" h="105297" w="169165">
                  <a:moveTo>
                    <a:pt x="0" y="1"/>
                  </a:moveTo>
                  <a:lnTo>
                    <a:pt x="0" y="105297"/>
                  </a:lnTo>
                  <a:lnTo>
                    <a:pt x="169164" y="105297"/>
                  </a:lnTo>
                  <a:lnTo>
                    <a:pt x="169164"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19"/>
            <p:cNvSpPr/>
            <p:nvPr/>
          </p:nvSpPr>
          <p:spPr>
            <a:xfrm>
              <a:off x="668050" y="3817653"/>
              <a:ext cx="5120506" cy="196315"/>
            </a:xfrm>
            <a:custGeom>
              <a:rect b="b" l="l" r="r" t="t"/>
              <a:pathLst>
                <a:path extrusionOk="0" h="8864" w="231802">
                  <a:moveTo>
                    <a:pt x="230922" y="1"/>
                  </a:moveTo>
                  <a:lnTo>
                    <a:pt x="880" y="1"/>
                  </a:lnTo>
                  <a:cubicBezTo>
                    <a:pt x="388" y="1"/>
                    <a:pt x="1" y="387"/>
                    <a:pt x="1" y="880"/>
                  </a:cubicBezTo>
                  <a:lnTo>
                    <a:pt x="1" y="5346"/>
                  </a:lnTo>
                  <a:cubicBezTo>
                    <a:pt x="774" y="8863"/>
                    <a:pt x="9145" y="7738"/>
                    <a:pt x="14350" y="8230"/>
                  </a:cubicBezTo>
                  <a:lnTo>
                    <a:pt x="217452" y="8230"/>
                  </a:lnTo>
                  <a:cubicBezTo>
                    <a:pt x="222657" y="7738"/>
                    <a:pt x="231027" y="8863"/>
                    <a:pt x="231801" y="5346"/>
                  </a:cubicBezTo>
                  <a:lnTo>
                    <a:pt x="231801" y="880"/>
                  </a:lnTo>
                  <a:cubicBezTo>
                    <a:pt x="231801" y="387"/>
                    <a:pt x="231414" y="1"/>
                    <a:pt x="2309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19"/>
            <p:cNvSpPr/>
            <p:nvPr/>
          </p:nvSpPr>
          <p:spPr>
            <a:xfrm>
              <a:off x="668050" y="3928262"/>
              <a:ext cx="5120506" cy="95057"/>
            </a:xfrm>
            <a:custGeom>
              <a:rect b="b" l="l" r="r" t="t"/>
              <a:pathLst>
                <a:path extrusionOk="0" h="4292" w="231802">
                  <a:moveTo>
                    <a:pt x="14350" y="4291"/>
                  </a:moveTo>
                  <a:lnTo>
                    <a:pt x="217452" y="4291"/>
                  </a:lnTo>
                  <a:cubicBezTo>
                    <a:pt x="222657" y="3799"/>
                    <a:pt x="231027" y="3869"/>
                    <a:pt x="231801" y="352"/>
                  </a:cubicBezTo>
                  <a:lnTo>
                    <a:pt x="231801" y="1"/>
                  </a:lnTo>
                  <a:lnTo>
                    <a:pt x="1" y="1"/>
                  </a:lnTo>
                  <a:lnTo>
                    <a:pt x="1" y="352"/>
                  </a:lnTo>
                  <a:cubicBezTo>
                    <a:pt x="739" y="3869"/>
                    <a:pt x="9145" y="3799"/>
                    <a:pt x="14350" y="42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19"/>
            <p:cNvSpPr/>
            <p:nvPr/>
          </p:nvSpPr>
          <p:spPr>
            <a:xfrm>
              <a:off x="2650202" y="3817653"/>
              <a:ext cx="1176226" cy="56100"/>
            </a:xfrm>
            <a:custGeom>
              <a:rect b="b" l="l" r="r" t="t"/>
              <a:pathLst>
                <a:path extrusionOk="0" h="2533" w="53247">
                  <a:moveTo>
                    <a:pt x="53071" y="1"/>
                  </a:moveTo>
                  <a:lnTo>
                    <a:pt x="176" y="1"/>
                  </a:lnTo>
                  <a:cubicBezTo>
                    <a:pt x="71" y="1"/>
                    <a:pt x="0" y="71"/>
                    <a:pt x="0" y="212"/>
                  </a:cubicBezTo>
                  <a:lnTo>
                    <a:pt x="0" y="1232"/>
                  </a:lnTo>
                  <a:cubicBezTo>
                    <a:pt x="176" y="2040"/>
                    <a:pt x="2075" y="2427"/>
                    <a:pt x="3271" y="2533"/>
                  </a:cubicBezTo>
                  <a:lnTo>
                    <a:pt x="49976" y="2533"/>
                  </a:lnTo>
                  <a:cubicBezTo>
                    <a:pt x="51172" y="2427"/>
                    <a:pt x="53071" y="2040"/>
                    <a:pt x="53247" y="1232"/>
                  </a:cubicBezTo>
                  <a:lnTo>
                    <a:pt x="53247" y="212"/>
                  </a:lnTo>
                  <a:cubicBezTo>
                    <a:pt x="53247" y="71"/>
                    <a:pt x="53176" y="1"/>
                    <a:pt x="53071" y="1"/>
                  </a:cubicBezTo>
                  <a:close/>
                </a:path>
              </a:pathLst>
            </a:custGeom>
            <a:solidFill>
              <a:srgbClr val="A1AC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14" name="Google Shape;2214;p119"/>
          <p:cNvPicPr preferRelativeResize="0"/>
          <p:nvPr/>
        </p:nvPicPr>
        <p:blipFill rotWithShape="1">
          <a:blip r:embed="rId3">
            <a:alphaModFix/>
          </a:blip>
          <a:srcRect b="-6949" l="0" r="0" t="-300"/>
          <a:stretch/>
        </p:blipFill>
        <p:spPr>
          <a:xfrm>
            <a:off x="4732697" y="1485283"/>
            <a:ext cx="2760666" cy="1899239"/>
          </a:xfrm>
          <a:prstGeom prst="rect">
            <a:avLst/>
          </a:prstGeom>
          <a:noFill/>
          <a:ln>
            <a:noFill/>
          </a:ln>
        </p:spPr>
      </p:pic>
      <p:sp>
        <p:nvSpPr>
          <p:cNvPr id="2215" name="Google Shape;2215;p119"/>
          <p:cNvSpPr/>
          <p:nvPr/>
        </p:nvSpPr>
        <p:spPr>
          <a:xfrm>
            <a:off x="4598649" y="1368625"/>
            <a:ext cx="2214674" cy="1899299"/>
          </a:xfrm>
          <a:custGeom>
            <a:rect b="b" l="l" r="r" t="t"/>
            <a:pathLst>
              <a:path extrusionOk="0" h="113104" w="136141">
                <a:moveTo>
                  <a:pt x="71" y="9707"/>
                </a:moveTo>
                <a:lnTo>
                  <a:pt x="1" y="113104"/>
                </a:lnTo>
                <a:lnTo>
                  <a:pt x="45686" y="112928"/>
                </a:lnTo>
                <a:lnTo>
                  <a:pt x="136141" y="0"/>
                </a:lnTo>
                <a:lnTo>
                  <a:pt x="9778" y="35"/>
                </a:lnTo>
                <a:cubicBezTo>
                  <a:pt x="4432" y="35"/>
                  <a:pt x="71" y="4361"/>
                  <a:pt x="71" y="9707"/>
                </a:cubicBezTo>
                <a:close/>
              </a:path>
            </a:pathLst>
          </a:custGeom>
          <a:solidFill>
            <a:srgbClr val="FFFFFF">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19" name="Shape 2219"/>
        <p:cNvGrpSpPr/>
        <p:nvPr/>
      </p:nvGrpSpPr>
      <p:grpSpPr>
        <a:xfrm>
          <a:off x="0" y="0"/>
          <a:ext cx="0" cy="0"/>
          <a:chOff x="0" y="0"/>
          <a:chExt cx="0" cy="0"/>
        </a:xfrm>
      </p:grpSpPr>
      <p:sp>
        <p:nvSpPr>
          <p:cNvPr id="2220" name="Google Shape;2220;p120"/>
          <p:cNvSpPr txBox="1"/>
          <p:nvPr>
            <p:ph type="title"/>
          </p:nvPr>
        </p:nvSpPr>
        <p:spPr>
          <a:xfrm>
            <a:off x="5275575" y="1604700"/>
            <a:ext cx="2798700" cy="4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Mobile Web</a:t>
            </a:r>
            <a:endParaRPr/>
          </a:p>
          <a:p>
            <a:pPr indent="0" lvl="0" marL="0" rtl="0" algn="l">
              <a:spcBef>
                <a:spcPts val="0"/>
              </a:spcBef>
              <a:spcAft>
                <a:spcPts val="0"/>
              </a:spcAft>
              <a:buNone/>
            </a:pPr>
            <a:r>
              <a:t/>
            </a:r>
            <a:endParaRPr/>
          </a:p>
        </p:txBody>
      </p:sp>
      <p:sp>
        <p:nvSpPr>
          <p:cNvPr id="2221" name="Google Shape;2221;p120"/>
          <p:cNvSpPr txBox="1"/>
          <p:nvPr>
            <p:ph idx="1" type="subTitle"/>
          </p:nvPr>
        </p:nvSpPr>
        <p:spPr>
          <a:xfrm>
            <a:off x="5275573" y="2281349"/>
            <a:ext cx="2368200" cy="139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delete this one, add yours and center it properly</a:t>
            </a:r>
            <a:endParaRPr/>
          </a:p>
          <a:p>
            <a:pPr indent="0" lvl="0" marL="0" rtl="0" algn="l">
              <a:spcBef>
                <a:spcPts val="1600"/>
              </a:spcBef>
              <a:spcAft>
                <a:spcPts val="1600"/>
              </a:spcAft>
              <a:buNone/>
            </a:pPr>
            <a:r>
              <a:t/>
            </a:r>
            <a:endParaRPr/>
          </a:p>
        </p:txBody>
      </p:sp>
      <p:grpSp>
        <p:nvGrpSpPr>
          <p:cNvPr id="2222" name="Google Shape;2222;p120"/>
          <p:cNvGrpSpPr/>
          <p:nvPr/>
        </p:nvGrpSpPr>
        <p:grpSpPr>
          <a:xfrm>
            <a:off x="2055645" y="978910"/>
            <a:ext cx="1768122" cy="3327903"/>
            <a:chOff x="5443595" y="1184585"/>
            <a:chExt cx="1768122" cy="3327903"/>
          </a:xfrm>
        </p:grpSpPr>
        <p:sp>
          <p:nvSpPr>
            <p:cNvPr id="2223" name="Google Shape;2223;p120"/>
            <p:cNvSpPr/>
            <p:nvPr/>
          </p:nvSpPr>
          <p:spPr>
            <a:xfrm>
              <a:off x="5443595" y="1184585"/>
              <a:ext cx="1768122" cy="3327903"/>
            </a:xfrm>
            <a:custGeom>
              <a:rect b="b" l="l" r="r" t="t"/>
              <a:pathLst>
                <a:path extrusionOk="0" h="93199" w="49555">
                  <a:moveTo>
                    <a:pt x="7914" y="0"/>
                  </a:moveTo>
                  <a:cubicBezTo>
                    <a:pt x="3553" y="0"/>
                    <a:pt x="1" y="3517"/>
                    <a:pt x="1" y="7913"/>
                  </a:cubicBezTo>
                  <a:lnTo>
                    <a:pt x="1" y="85285"/>
                  </a:lnTo>
                  <a:cubicBezTo>
                    <a:pt x="1" y="89681"/>
                    <a:pt x="3553" y="93198"/>
                    <a:pt x="7914" y="93198"/>
                  </a:cubicBezTo>
                  <a:lnTo>
                    <a:pt x="41641" y="93198"/>
                  </a:lnTo>
                  <a:cubicBezTo>
                    <a:pt x="46037" y="93198"/>
                    <a:pt x="49554" y="89681"/>
                    <a:pt x="49554" y="85285"/>
                  </a:cubicBezTo>
                  <a:lnTo>
                    <a:pt x="49554" y="7913"/>
                  </a:lnTo>
                  <a:cubicBezTo>
                    <a:pt x="49554" y="3517"/>
                    <a:pt x="46037" y="0"/>
                    <a:pt x="41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20"/>
            <p:cNvSpPr/>
            <p:nvPr/>
          </p:nvSpPr>
          <p:spPr>
            <a:xfrm>
              <a:off x="6167663" y="1408119"/>
              <a:ext cx="330040" cy="36"/>
            </a:xfrm>
            <a:custGeom>
              <a:rect b="b" l="l" r="r" t="t"/>
              <a:pathLst>
                <a:path extrusionOk="0" fill="none" h="1" w="9250">
                  <a:moveTo>
                    <a:pt x="0" y="0"/>
                  </a:moveTo>
                  <a:lnTo>
                    <a:pt x="9250" y="0"/>
                  </a:lnTo>
                </a:path>
              </a:pathLst>
            </a:custGeom>
            <a:solidFill>
              <a:srgbClr val="3D464E"/>
            </a:solidFill>
            <a:ln cap="rnd" cmpd="sng" w="20225">
              <a:solidFill>
                <a:schemeClr val="lt1"/>
              </a:solidFill>
              <a:prstDash val="solid"/>
              <a:miter lim="3516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20"/>
            <p:cNvSpPr/>
            <p:nvPr/>
          </p:nvSpPr>
          <p:spPr>
            <a:xfrm>
              <a:off x="6565467" y="1395407"/>
              <a:ext cx="32647" cy="28138"/>
            </a:xfrm>
            <a:custGeom>
              <a:rect b="b" l="l" r="r" t="t"/>
              <a:pathLst>
                <a:path extrusionOk="0" h="788" w="915">
                  <a:moveTo>
                    <a:pt x="581" y="0"/>
                  </a:moveTo>
                  <a:cubicBezTo>
                    <a:pt x="564" y="0"/>
                    <a:pt x="546" y="2"/>
                    <a:pt x="528" y="5"/>
                  </a:cubicBezTo>
                  <a:cubicBezTo>
                    <a:pt x="176" y="5"/>
                    <a:pt x="0" y="427"/>
                    <a:pt x="246" y="673"/>
                  </a:cubicBezTo>
                  <a:cubicBezTo>
                    <a:pt x="326" y="752"/>
                    <a:pt x="423" y="788"/>
                    <a:pt x="519" y="788"/>
                  </a:cubicBezTo>
                  <a:cubicBezTo>
                    <a:pt x="720" y="788"/>
                    <a:pt x="914" y="630"/>
                    <a:pt x="914" y="391"/>
                  </a:cubicBezTo>
                  <a:cubicBezTo>
                    <a:pt x="914" y="166"/>
                    <a:pt x="768" y="0"/>
                    <a:pt x="581" y="0"/>
                  </a:cubicBezTo>
                  <a:close/>
                </a:path>
              </a:pathLst>
            </a:custGeom>
            <a:solidFill>
              <a:srgbClr val="3D4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20"/>
            <p:cNvSpPr/>
            <p:nvPr/>
          </p:nvSpPr>
          <p:spPr>
            <a:xfrm>
              <a:off x="6215333" y="4206119"/>
              <a:ext cx="212118" cy="212245"/>
            </a:xfrm>
            <a:custGeom>
              <a:rect b="b" l="l" r="r" t="t"/>
              <a:pathLst>
                <a:path extrusionOk="0" fill="none" h="5944" w="5945">
                  <a:moveTo>
                    <a:pt x="5944" y="2954"/>
                  </a:moveTo>
                  <a:cubicBezTo>
                    <a:pt x="5944" y="4607"/>
                    <a:pt x="4608" y="5944"/>
                    <a:pt x="2990" y="5944"/>
                  </a:cubicBezTo>
                  <a:cubicBezTo>
                    <a:pt x="1337" y="5944"/>
                    <a:pt x="1" y="4607"/>
                    <a:pt x="1" y="2954"/>
                  </a:cubicBezTo>
                  <a:cubicBezTo>
                    <a:pt x="1" y="1336"/>
                    <a:pt x="1337" y="0"/>
                    <a:pt x="2990" y="0"/>
                  </a:cubicBezTo>
                  <a:cubicBezTo>
                    <a:pt x="4608" y="0"/>
                    <a:pt x="5944" y="1336"/>
                    <a:pt x="5944" y="2954"/>
                  </a:cubicBezTo>
                  <a:close/>
                </a:path>
              </a:pathLst>
            </a:custGeom>
            <a:solidFill>
              <a:srgbClr val="3D464E"/>
            </a:solidFill>
            <a:ln cap="rnd" cmpd="sng" w="7025">
              <a:solidFill>
                <a:schemeClr val="lt1"/>
              </a:solidFill>
              <a:prstDash val="solid"/>
              <a:miter lim="3516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20"/>
            <p:cNvSpPr/>
            <p:nvPr/>
          </p:nvSpPr>
          <p:spPr>
            <a:xfrm>
              <a:off x="5502575" y="1563843"/>
              <a:ext cx="1650164" cy="2558085"/>
            </a:xfrm>
            <a:custGeom>
              <a:rect b="b" l="l" r="r" t="t"/>
              <a:pathLst>
                <a:path extrusionOk="0" h="71640" w="46249">
                  <a:moveTo>
                    <a:pt x="634" y="0"/>
                  </a:moveTo>
                  <a:cubicBezTo>
                    <a:pt x="282" y="0"/>
                    <a:pt x="1" y="246"/>
                    <a:pt x="1" y="598"/>
                  </a:cubicBezTo>
                  <a:lnTo>
                    <a:pt x="1" y="71042"/>
                  </a:lnTo>
                  <a:cubicBezTo>
                    <a:pt x="1" y="71358"/>
                    <a:pt x="282" y="71640"/>
                    <a:pt x="634" y="71640"/>
                  </a:cubicBezTo>
                  <a:lnTo>
                    <a:pt x="45650" y="71640"/>
                  </a:lnTo>
                  <a:cubicBezTo>
                    <a:pt x="45967" y="71640"/>
                    <a:pt x="46248" y="71358"/>
                    <a:pt x="46248" y="71042"/>
                  </a:cubicBezTo>
                  <a:lnTo>
                    <a:pt x="46248" y="598"/>
                  </a:lnTo>
                  <a:cubicBezTo>
                    <a:pt x="46248" y="246"/>
                    <a:pt x="45967" y="0"/>
                    <a:pt x="45650" y="0"/>
                  </a:cubicBezTo>
                  <a:close/>
                </a:path>
              </a:pathLst>
            </a:custGeom>
            <a:solidFill>
              <a:srgbClr val="3D4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28" name="Google Shape;2228;p120"/>
          <p:cNvPicPr preferRelativeResize="0"/>
          <p:nvPr/>
        </p:nvPicPr>
        <p:blipFill rotWithShape="1">
          <a:blip r:embed="rId3">
            <a:alphaModFix/>
          </a:blip>
          <a:srcRect b="7766" l="0" r="0" t="0"/>
          <a:stretch/>
        </p:blipFill>
        <p:spPr>
          <a:xfrm>
            <a:off x="2107000" y="1348800"/>
            <a:ext cx="1665450" cy="2566200"/>
          </a:xfrm>
          <a:prstGeom prst="rect">
            <a:avLst/>
          </a:prstGeom>
          <a:noFill/>
          <a:ln>
            <a:noFill/>
          </a:ln>
        </p:spPr>
      </p:pic>
      <p:sp>
        <p:nvSpPr>
          <p:cNvPr id="2229" name="Google Shape;2229;p120"/>
          <p:cNvSpPr/>
          <p:nvPr/>
        </p:nvSpPr>
        <p:spPr>
          <a:xfrm>
            <a:off x="2050650" y="976375"/>
            <a:ext cx="1559787" cy="2938620"/>
          </a:xfrm>
          <a:custGeom>
            <a:rect b="b" l="l" r="r" t="t"/>
            <a:pathLst>
              <a:path extrusionOk="0" h="82297" w="43716">
                <a:moveTo>
                  <a:pt x="35" y="7984"/>
                </a:moveTo>
                <a:lnTo>
                  <a:pt x="0" y="82297"/>
                </a:lnTo>
                <a:lnTo>
                  <a:pt x="15299" y="82261"/>
                </a:lnTo>
                <a:lnTo>
                  <a:pt x="43715" y="1"/>
                </a:lnTo>
                <a:lnTo>
                  <a:pt x="8054" y="1"/>
                </a:lnTo>
                <a:cubicBezTo>
                  <a:pt x="6366" y="1"/>
                  <a:pt x="1196" y="915"/>
                  <a:pt x="35" y="7984"/>
                </a:cubicBezTo>
                <a:close/>
              </a:path>
            </a:pathLst>
          </a:custGeom>
          <a:solidFill>
            <a:srgbClr val="FFFFFF">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33" name="Shape 2233"/>
        <p:cNvGrpSpPr/>
        <p:nvPr/>
      </p:nvGrpSpPr>
      <p:grpSpPr>
        <a:xfrm>
          <a:off x="0" y="0"/>
          <a:ext cx="0" cy="0"/>
          <a:chOff x="0" y="0"/>
          <a:chExt cx="0" cy="0"/>
        </a:xfrm>
      </p:grpSpPr>
      <p:sp>
        <p:nvSpPr>
          <p:cNvPr id="2234" name="Google Shape;2234;p121"/>
          <p:cNvSpPr txBox="1"/>
          <p:nvPr>
            <p:ph type="title"/>
          </p:nvPr>
        </p:nvSpPr>
        <p:spPr>
          <a:xfrm>
            <a:off x="1294875" y="539500"/>
            <a:ext cx="6554100" cy="64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grpSp>
        <p:nvGrpSpPr>
          <p:cNvPr id="2235" name="Google Shape;2235;p121"/>
          <p:cNvGrpSpPr/>
          <p:nvPr/>
        </p:nvGrpSpPr>
        <p:grpSpPr>
          <a:xfrm>
            <a:off x="4946927" y="2900780"/>
            <a:ext cx="413833" cy="413854"/>
            <a:chOff x="713225" y="3933252"/>
            <a:chExt cx="459815" cy="460298"/>
          </a:xfrm>
        </p:grpSpPr>
        <p:sp>
          <p:nvSpPr>
            <p:cNvPr id="2236" name="Google Shape;2236;p121"/>
            <p:cNvSpPr/>
            <p:nvPr/>
          </p:nvSpPr>
          <p:spPr>
            <a:xfrm>
              <a:off x="713225" y="3933252"/>
              <a:ext cx="459815" cy="460298"/>
            </a:xfrm>
            <a:custGeom>
              <a:rect b="b" l="l" r="r" t="t"/>
              <a:pathLst>
                <a:path extrusionOk="0" h="40052" w="40010">
                  <a:moveTo>
                    <a:pt x="20744" y="40051"/>
                  </a:moveTo>
                  <a:cubicBezTo>
                    <a:pt x="12970" y="40051"/>
                    <a:pt x="5957" y="35362"/>
                    <a:pt x="2958" y="28137"/>
                  </a:cubicBezTo>
                  <a:cubicBezTo>
                    <a:pt x="0" y="20955"/>
                    <a:pt x="1648" y="12675"/>
                    <a:pt x="7140" y="7140"/>
                  </a:cubicBezTo>
                  <a:cubicBezTo>
                    <a:pt x="12632" y="1648"/>
                    <a:pt x="20913" y="0"/>
                    <a:pt x="28137" y="3000"/>
                  </a:cubicBezTo>
                  <a:cubicBezTo>
                    <a:pt x="35320" y="5957"/>
                    <a:pt x="40009" y="12970"/>
                    <a:pt x="40009" y="20786"/>
                  </a:cubicBezTo>
                  <a:cubicBezTo>
                    <a:pt x="40009" y="31391"/>
                    <a:pt x="31390" y="40009"/>
                    <a:pt x="20744" y="4005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21"/>
            <p:cNvSpPr/>
            <p:nvPr/>
          </p:nvSpPr>
          <p:spPr>
            <a:xfrm>
              <a:off x="898215" y="4056583"/>
              <a:ext cx="106834" cy="230643"/>
            </a:xfrm>
            <a:custGeom>
              <a:rect b="b" l="l" r="r" t="t"/>
              <a:pathLst>
                <a:path extrusionOk="0" h="20069" w="9296">
                  <a:moveTo>
                    <a:pt x="2029" y="10140"/>
                  </a:moveTo>
                  <a:lnTo>
                    <a:pt x="2029" y="19815"/>
                  </a:lnTo>
                  <a:cubicBezTo>
                    <a:pt x="2029" y="19941"/>
                    <a:pt x="2113" y="20068"/>
                    <a:pt x="2282" y="20068"/>
                  </a:cubicBezTo>
                  <a:lnTo>
                    <a:pt x="5873" y="20068"/>
                  </a:lnTo>
                  <a:cubicBezTo>
                    <a:pt x="6000" y="20068"/>
                    <a:pt x="6127" y="19941"/>
                    <a:pt x="6127" y="19815"/>
                  </a:cubicBezTo>
                  <a:lnTo>
                    <a:pt x="6127" y="10013"/>
                  </a:lnTo>
                  <a:lnTo>
                    <a:pt x="8746" y="10013"/>
                  </a:lnTo>
                  <a:cubicBezTo>
                    <a:pt x="8873" y="10013"/>
                    <a:pt x="8957" y="9886"/>
                    <a:pt x="9000" y="9760"/>
                  </a:cubicBezTo>
                  <a:lnTo>
                    <a:pt x="9211" y="6802"/>
                  </a:lnTo>
                  <a:cubicBezTo>
                    <a:pt x="9253" y="6633"/>
                    <a:pt x="9126" y="6506"/>
                    <a:pt x="9000" y="6506"/>
                  </a:cubicBezTo>
                  <a:lnTo>
                    <a:pt x="6127" y="6506"/>
                  </a:lnTo>
                  <a:lnTo>
                    <a:pt x="6127" y="4394"/>
                  </a:lnTo>
                  <a:cubicBezTo>
                    <a:pt x="6127" y="3929"/>
                    <a:pt x="6549" y="3507"/>
                    <a:pt x="7014" y="3507"/>
                  </a:cubicBezTo>
                  <a:lnTo>
                    <a:pt x="9042" y="3507"/>
                  </a:lnTo>
                  <a:cubicBezTo>
                    <a:pt x="9169" y="3507"/>
                    <a:pt x="9295" y="3422"/>
                    <a:pt x="9295" y="3253"/>
                  </a:cubicBezTo>
                  <a:lnTo>
                    <a:pt x="9295" y="296"/>
                  </a:lnTo>
                  <a:cubicBezTo>
                    <a:pt x="9295" y="127"/>
                    <a:pt x="9169" y="43"/>
                    <a:pt x="9042" y="43"/>
                  </a:cubicBezTo>
                  <a:lnTo>
                    <a:pt x="5662" y="43"/>
                  </a:lnTo>
                  <a:cubicBezTo>
                    <a:pt x="3634" y="0"/>
                    <a:pt x="2029" y="1648"/>
                    <a:pt x="2029" y="3676"/>
                  </a:cubicBezTo>
                  <a:lnTo>
                    <a:pt x="2029" y="6506"/>
                  </a:lnTo>
                  <a:lnTo>
                    <a:pt x="254" y="6506"/>
                  </a:lnTo>
                  <a:cubicBezTo>
                    <a:pt x="85" y="6506"/>
                    <a:pt x="1" y="6633"/>
                    <a:pt x="1" y="6760"/>
                  </a:cubicBezTo>
                  <a:lnTo>
                    <a:pt x="1" y="9717"/>
                  </a:lnTo>
                  <a:cubicBezTo>
                    <a:pt x="1" y="9886"/>
                    <a:pt x="128" y="9971"/>
                    <a:pt x="254" y="9971"/>
                  </a:cubicBezTo>
                  <a:lnTo>
                    <a:pt x="2029" y="997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8" name="Google Shape;2238;p121"/>
          <p:cNvGrpSpPr/>
          <p:nvPr/>
        </p:nvGrpSpPr>
        <p:grpSpPr>
          <a:xfrm>
            <a:off x="4370882" y="2900780"/>
            <a:ext cx="413823" cy="413833"/>
            <a:chOff x="1392515" y="3934217"/>
            <a:chExt cx="459803" cy="459815"/>
          </a:xfrm>
        </p:grpSpPr>
        <p:sp>
          <p:nvSpPr>
            <p:cNvPr id="2239" name="Google Shape;2239;p121"/>
            <p:cNvSpPr/>
            <p:nvPr/>
          </p:nvSpPr>
          <p:spPr>
            <a:xfrm>
              <a:off x="1392515" y="3934217"/>
              <a:ext cx="459803" cy="459815"/>
            </a:xfrm>
            <a:custGeom>
              <a:rect b="b" l="l" r="r" t="t"/>
              <a:pathLst>
                <a:path extrusionOk="0" h="40010" w="40009">
                  <a:moveTo>
                    <a:pt x="20786" y="40010"/>
                  </a:moveTo>
                  <a:cubicBezTo>
                    <a:pt x="12970" y="40010"/>
                    <a:pt x="5957" y="35320"/>
                    <a:pt x="2957" y="28138"/>
                  </a:cubicBezTo>
                  <a:cubicBezTo>
                    <a:pt x="0" y="20914"/>
                    <a:pt x="1648" y="12633"/>
                    <a:pt x="7140" y="7141"/>
                  </a:cubicBezTo>
                  <a:cubicBezTo>
                    <a:pt x="12674" y="1648"/>
                    <a:pt x="20955" y="1"/>
                    <a:pt x="28137" y="2958"/>
                  </a:cubicBezTo>
                  <a:cubicBezTo>
                    <a:pt x="35319" y="5958"/>
                    <a:pt x="40009" y="12971"/>
                    <a:pt x="40009" y="20745"/>
                  </a:cubicBezTo>
                  <a:cubicBezTo>
                    <a:pt x="40009" y="31391"/>
                    <a:pt x="31390" y="40010"/>
                    <a:pt x="20786" y="4001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21"/>
            <p:cNvSpPr/>
            <p:nvPr/>
          </p:nvSpPr>
          <p:spPr>
            <a:xfrm>
              <a:off x="1513410" y="4076374"/>
              <a:ext cx="235010" cy="192155"/>
            </a:xfrm>
            <a:custGeom>
              <a:rect b="b" l="l" r="r" t="t"/>
              <a:pathLst>
                <a:path extrusionOk="0" h="16720" w="20449">
                  <a:moveTo>
                    <a:pt x="14318" y="0"/>
                  </a:moveTo>
                  <a:cubicBezTo>
                    <a:pt x="14220" y="0"/>
                    <a:pt x="14123" y="4"/>
                    <a:pt x="14027" y="10"/>
                  </a:cubicBezTo>
                  <a:cubicBezTo>
                    <a:pt x="13393" y="53"/>
                    <a:pt x="12844" y="222"/>
                    <a:pt x="12295" y="517"/>
                  </a:cubicBezTo>
                  <a:cubicBezTo>
                    <a:pt x="11746" y="771"/>
                    <a:pt x="11281" y="1151"/>
                    <a:pt x="10901" y="1616"/>
                  </a:cubicBezTo>
                  <a:cubicBezTo>
                    <a:pt x="10521" y="2123"/>
                    <a:pt x="10225" y="2672"/>
                    <a:pt x="10098" y="3306"/>
                  </a:cubicBezTo>
                  <a:cubicBezTo>
                    <a:pt x="9929" y="3855"/>
                    <a:pt x="9929" y="4446"/>
                    <a:pt x="10014" y="5038"/>
                  </a:cubicBezTo>
                  <a:cubicBezTo>
                    <a:pt x="10014" y="5165"/>
                    <a:pt x="10014" y="5165"/>
                    <a:pt x="9929" y="5165"/>
                  </a:cubicBezTo>
                  <a:cubicBezTo>
                    <a:pt x="6591" y="4658"/>
                    <a:pt x="3803" y="3433"/>
                    <a:pt x="1564" y="855"/>
                  </a:cubicBezTo>
                  <a:cubicBezTo>
                    <a:pt x="1522" y="813"/>
                    <a:pt x="1479" y="792"/>
                    <a:pt x="1437" y="792"/>
                  </a:cubicBezTo>
                  <a:cubicBezTo>
                    <a:pt x="1395" y="792"/>
                    <a:pt x="1353" y="813"/>
                    <a:pt x="1310" y="855"/>
                  </a:cubicBezTo>
                  <a:cubicBezTo>
                    <a:pt x="339" y="2334"/>
                    <a:pt x="804" y="4742"/>
                    <a:pt x="2071" y="5883"/>
                  </a:cubicBezTo>
                  <a:cubicBezTo>
                    <a:pt x="2198" y="6052"/>
                    <a:pt x="2367" y="6221"/>
                    <a:pt x="2578" y="6348"/>
                  </a:cubicBezTo>
                  <a:cubicBezTo>
                    <a:pt x="2029" y="6305"/>
                    <a:pt x="1479" y="6179"/>
                    <a:pt x="972" y="5883"/>
                  </a:cubicBezTo>
                  <a:cubicBezTo>
                    <a:pt x="939" y="5872"/>
                    <a:pt x="911" y="5866"/>
                    <a:pt x="888" y="5866"/>
                  </a:cubicBezTo>
                  <a:cubicBezTo>
                    <a:pt x="826" y="5866"/>
                    <a:pt x="804" y="5906"/>
                    <a:pt x="804" y="5967"/>
                  </a:cubicBezTo>
                  <a:cubicBezTo>
                    <a:pt x="804" y="6136"/>
                    <a:pt x="804" y="6305"/>
                    <a:pt x="846" y="6474"/>
                  </a:cubicBezTo>
                  <a:cubicBezTo>
                    <a:pt x="1015" y="7995"/>
                    <a:pt x="2029" y="9305"/>
                    <a:pt x="3465" y="9896"/>
                  </a:cubicBezTo>
                  <a:cubicBezTo>
                    <a:pt x="3634" y="9981"/>
                    <a:pt x="3803" y="10023"/>
                    <a:pt x="4014" y="10065"/>
                  </a:cubicBezTo>
                  <a:cubicBezTo>
                    <a:pt x="3675" y="10118"/>
                    <a:pt x="3335" y="10154"/>
                    <a:pt x="3006" y="10154"/>
                  </a:cubicBezTo>
                  <a:cubicBezTo>
                    <a:pt x="2802" y="10154"/>
                    <a:pt x="2603" y="10140"/>
                    <a:pt x="2409" y="10108"/>
                  </a:cubicBezTo>
                  <a:cubicBezTo>
                    <a:pt x="2282" y="10108"/>
                    <a:pt x="2240" y="10150"/>
                    <a:pt x="2282" y="10234"/>
                  </a:cubicBezTo>
                  <a:cubicBezTo>
                    <a:pt x="3000" y="12178"/>
                    <a:pt x="4521" y="12727"/>
                    <a:pt x="5620" y="13065"/>
                  </a:cubicBezTo>
                  <a:cubicBezTo>
                    <a:pt x="5789" y="13065"/>
                    <a:pt x="5915" y="13065"/>
                    <a:pt x="6084" y="13107"/>
                  </a:cubicBezTo>
                  <a:lnTo>
                    <a:pt x="6042" y="13107"/>
                  </a:lnTo>
                  <a:cubicBezTo>
                    <a:pt x="5704" y="13699"/>
                    <a:pt x="4395" y="14121"/>
                    <a:pt x="3761" y="14333"/>
                  </a:cubicBezTo>
                  <a:cubicBezTo>
                    <a:pt x="2905" y="14629"/>
                    <a:pt x="1999" y="14797"/>
                    <a:pt x="1101" y="14797"/>
                  </a:cubicBezTo>
                  <a:cubicBezTo>
                    <a:pt x="846" y="14797"/>
                    <a:pt x="591" y="14783"/>
                    <a:pt x="339" y="14755"/>
                  </a:cubicBezTo>
                  <a:lnTo>
                    <a:pt x="43" y="14755"/>
                  </a:lnTo>
                  <a:cubicBezTo>
                    <a:pt x="1" y="14755"/>
                    <a:pt x="43" y="14840"/>
                    <a:pt x="85" y="14882"/>
                  </a:cubicBezTo>
                  <a:cubicBezTo>
                    <a:pt x="339" y="15051"/>
                    <a:pt x="550" y="15177"/>
                    <a:pt x="804" y="15304"/>
                  </a:cubicBezTo>
                  <a:cubicBezTo>
                    <a:pt x="1564" y="15684"/>
                    <a:pt x="2324" y="16022"/>
                    <a:pt x="3127" y="16234"/>
                  </a:cubicBezTo>
                  <a:cubicBezTo>
                    <a:pt x="4295" y="16556"/>
                    <a:pt x="5507" y="16719"/>
                    <a:pt x="6715" y="16719"/>
                  </a:cubicBezTo>
                  <a:cubicBezTo>
                    <a:pt x="9789" y="16719"/>
                    <a:pt x="12839" y="15659"/>
                    <a:pt x="15083" y="13445"/>
                  </a:cubicBezTo>
                  <a:cubicBezTo>
                    <a:pt x="17534" y="10995"/>
                    <a:pt x="18421" y="7615"/>
                    <a:pt x="18421" y="4278"/>
                  </a:cubicBezTo>
                  <a:cubicBezTo>
                    <a:pt x="18421" y="4151"/>
                    <a:pt x="18548" y="4066"/>
                    <a:pt x="18632" y="4024"/>
                  </a:cubicBezTo>
                  <a:cubicBezTo>
                    <a:pt x="19266" y="3517"/>
                    <a:pt x="19857" y="2968"/>
                    <a:pt x="20322" y="2334"/>
                  </a:cubicBezTo>
                  <a:cubicBezTo>
                    <a:pt x="20407" y="2207"/>
                    <a:pt x="20449" y="2123"/>
                    <a:pt x="20449" y="1996"/>
                  </a:cubicBezTo>
                  <a:cubicBezTo>
                    <a:pt x="20449" y="1984"/>
                    <a:pt x="20449" y="1979"/>
                    <a:pt x="20447" y="1979"/>
                  </a:cubicBezTo>
                  <a:cubicBezTo>
                    <a:pt x="20442" y="1979"/>
                    <a:pt x="20424" y="2008"/>
                    <a:pt x="20364" y="2038"/>
                  </a:cubicBezTo>
                  <a:cubicBezTo>
                    <a:pt x="19688" y="2292"/>
                    <a:pt x="18970" y="2503"/>
                    <a:pt x="18252" y="2630"/>
                  </a:cubicBezTo>
                  <a:cubicBezTo>
                    <a:pt x="18590" y="2545"/>
                    <a:pt x="19097" y="1954"/>
                    <a:pt x="19266" y="1700"/>
                  </a:cubicBezTo>
                  <a:cubicBezTo>
                    <a:pt x="19562" y="1362"/>
                    <a:pt x="19815" y="940"/>
                    <a:pt x="19942" y="475"/>
                  </a:cubicBezTo>
                  <a:lnTo>
                    <a:pt x="19942" y="348"/>
                  </a:lnTo>
                  <a:lnTo>
                    <a:pt x="19857" y="348"/>
                  </a:lnTo>
                  <a:cubicBezTo>
                    <a:pt x="19055" y="771"/>
                    <a:pt x="18252" y="1067"/>
                    <a:pt x="17407" y="1278"/>
                  </a:cubicBezTo>
                  <a:cubicBezTo>
                    <a:pt x="17382" y="1290"/>
                    <a:pt x="17361" y="1295"/>
                    <a:pt x="17342" y="1295"/>
                  </a:cubicBezTo>
                  <a:cubicBezTo>
                    <a:pt x="17298" y="1295"/>
                    <a:pt x="17268" y="1266"/>
                    <a:pt x="17238" y="1236"/>
                  </a:cubicBezTo>
                  <a:cubicBezTo>
                    <a:pt x="17153" y="1193"/>
                    <a:pt x="17069" y="1109"/>
                    <a:pt x="17027" y="1024"/>
                  </a:cubicBezTo>
                  <a:cubicBezTo>
                    <a:pt x="16646" y="729"/>
                    <a:pt x="16266" y="475"/>
                    <a:pt x="15844" y="306"/>
                  </a:cubicBezTo>
                  <a:cubicBezTo>
                    <a:pt x="15348" y="94"/>
                    <a:pt x="14823" y="0"/>
                    <a:pt x="14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 name="Google Shape;2241;p121"/>
          <p:cNvGrpSpPr/>
          <p:nvPr/>
        </p:nvGrpSpPr>
        <p:grpSpPr>
          <a:xfrm>
            <a:off x="3794835" y="2900780"/>
            <a:ext cx="413817" cy="413797"/>
            <a:chOff x="2088300" y="3933737"/>
            <a:chExt cx="459797" cy="459315"/>
          </a:xfrm>
        </p:grpSpPr>
        <p:sp>
          <p:nvSpPr>
            <p:cNvPr id="2242" name="Google Shape;2242;p121"/>
            <p:cNvSpPr/>
            <p:nvPr/>
          </p:nvSpPr>
          <p:spPr>
            <a:xfrm>
              <a:off x="2088300" y="3933737"/>
              <a:ext cx="459797" cy="459315"/>
            </a:xfrm>
            <a:custGeom>
              <a:rect b="b" l="l" r="r" t="t"/>
              <a:pathLst>
                <a:path extrusionOk="0" h="40010" w="40052">
                  <a:moveTo>
                    <a:pt x="20786" y="40009"/>
                  </a:moveTo>
                  <a:cubicBezTo>
                    <a:pt x="12970" y="40009"/>
                    <a:pt x="5957" y="35320"/>
                    <a:pt x="3000" y="28138"/>
                  </a:cubicBezTo>
                  <a:cubicBezTo>
                    <a:pt x="0" y="20956"/>
                    <a:pt x="1648" y="12675"/>
                    <a:pt x="7182" y="7140"/>
                  </a:cubicBezTo>
                  <a:cubicBezTo>
                    <a:pt x="12675" y="1648"/>
                    <a:pt x="20955" y="1"/>
                    <a:pt x="28137" y="2958"/>
                  </a:cubicBezTo>
                  <a:cubicBezTo>
                    <a:pt x="35362" y="5958"/>
                    <a:pt x="40051" y="12971"/>
                    <a:pt x="40051" y="20787"/>
                  </a:cubicBezTo>
                  <a:cubicBezTo>
                    <a:pt x="40009" y="31391"/>
                    <a:pt x="31433" y="40009"/>
                    <a:pt x="20786" y="4000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21"/>
            <p:cNvSpPr/>
            <p:nvPr/>
          </p:nvSpPr>
          <p:spPr>
            <a:xfrm>
              <a:off x="2210181" y="4055123"/>
              <a:ext cx="234527" cy="234527"/>
            </a:xfrm>
            <a:custGeom>
              <a:rect b="b" l="l" r="r" t="t"/>
              <a:pathLst>
                <a:path extrusionOk="0" h="20407" w="20407">
                  <a:moveTo>
                    <a:pt x="15590" y="3549"/>
                  </a:moveTo>
                  <a:cubicBezTo>
                    <a:pt x="14534" y="3549"/>
                    <a:pt x="13985" y="4859"/>
                    <a:pt x="14745" y="5577"/>
                  </a:cubicBezTo>
                  <a:cubicBezTo>
                    <a:pt x="14990" y="5822"/>
                    <a:pt x="15287" y="5931"/>
                    <a:pt x="15578" y="5931"/>
                  </a:cubicBezTo>
                  <a:cubicBezTo>
                    <a:pt x="16190" y="5931"/>
                    <a:pt x="16773" y="5448"/>
                    <a:pt x="16773" y="4732"/>
                  </a:cubicBezTo>
                  <a:cubicBezTo>
                    <a:pt x="16773" y="4099"/>
                    <a:pt x="16224" y="3549"/>
                    <a:pt x="15590" y="3549"/>
                  </a:cubicBezTo>
                  <a:close/>
                  <a:moveTo>
                    <a:pt x="10329" y="6885"/>
                  </a:moveTo>
                  <a:cubicBezTo>
                    <a:pt x="11956" y="6885"/>
                    <a:pt x="13520" y="8142"/>
                    <a:pt x="13520" y="10056"/>
                  </a:cubicBezTo>
                  <a:cubicBezTo>
                    <a:pt x="13520" y="11830"/>
                    <a:pt x="12083" y="13224"/>
                    <a:pt x="10351" y="13224"/>
                  </a:cubicBezTo>
                  <a:cubicBezTo>
                    <a:pt x="7521" y="13224"/>
                    <a:pt x="6084" y="9802"/>
                    <a:pt x="8112" y="7816"/>
                  </a:cubicBezTo>
                  <a:cubicBezTo>
                    <a:pt x="8755" y="7173"/>
                    <a:pt x="9549" y="6885"/>
                    <a:pt x="10329" y="6885"/>
                  </a:cubicBezTo>
                  <a:close/>
                  <a:moveTo>
                    <a:pt x="10309" y="5070"/>
                  </a:moveTo>
                  <a:cubicBezTo>
                    <a:pt x="5873" y="5070"/>
                    <a:pt x="3676" y="10436"/>
                    <a:pt x="6802" y="13604"/>
                  </a:cubicBezTo>
                  <a:cubicBezTo>
                    <a:pt x="7809" y="14611"/>
                    <a:pt x="9047" y="15061"/>
                    <a:pt x="10264" y="15061"/>
                  </a:cubicBezTo>
                  <a:cubicBezTo>
                    <a:pt x="12827" y="15061"/>
                    <a:pt x="15294" y="13063"/>
                    <a:pt x="15294" y="10056"/>
                  </a:cubicBezTo>
                  <a:cubicBezTo>
                    <a:pt x="15294" y="7309"/>
                    <a:pt x="13055" y="5070"/>
                    <a:pt x="10309" y="5070"/>
                  </a:cubicBezTo>
                  <a:close/>
                  <a:moveTo>
                    <a:pt x="14238" y="1986"/>
                  </a:moveTo>
                  <a:cubicBezTo>
                    <a:pt x="16519" y="1986"/>
                    <a:pt x="18378" y="3845"/>
                    <a:pt x="18378" y="6169"/>
                  </a:cubicBezTo>
                  <a:lnTo>
                    <a:pt x="18421" y="14238"/>
                  </a:lnTo>
                  <a:cubicBezTo>
                    <a:pt x="18421" y="16562"/>
                    <a:pt x="16562" y="18421"/>
                    <a:pt x="14238" y="18421"/>
                  </a:cubicBezTo>
                  <a:lnTo>
                    <a:pt x="6126" y="18421"/>
                  </a:lnTo>
                  <a:cubicBezTo>
                    <a:pt x="3803" y="18421"/>
                    <a:pt x="1944" y="16562"/>
                    <a:pt x="1944" y="14238"/>
                  </a:cubicBezTo>
                  <a:lnTo>
                    <a:pt x="1944" y="6169"/>
                  </a:lnTo>
                  <a:cubicBezTo>
                    <a:pt x="1944" y="3845"/>
                    <a:pt x="3803" y="1986"/>
                    <a:pt x="6126" y="1986"/>
                  </a:cubicBezTo>
                  <a:close/>
                  <a:moveTo>
                    <a:pt x="6042" y="1"/>
                  </a:moveTo>
                  <a:cubicBezTo>
                    <a:pt x="2704" y="1"/>
                    <a:pt x="0" y="2704"/>
                    <a:pt x="0" y="6042"/>
                  </a:cubicBezTo>
                  <a:lnTo>
                    <a:pt x="0" y="14365"/>
                  </a:lnTo>
                  <a:cubicBezTo>
                    <a:pt x="0" y="17702"/>
                    <a:pt x="2704" y="20406"/>
                    <a:pt x="6042" y="20406"/>
                  </a:cubicBezTo>
                  <a:lnTo>
                    <a:pt x="14365" y="20406"/>
                  </a:lnTo>
                  <a:cubicBezTo>
                    <a:pt x="17702" y="20406"/>
                    <a:pt x="20406" y="17702"/>
                    <a:pt x="20406" y="14365"/>
                  </a:cubicBezTo>
                  <a:lnTo>
                    <a:pt x="20406" y="6042"/>
                  </a:lnTo>
                  <a:cubicBezTo>
                    <a:pt x="20406" y="2704"/>
                    <a:pt x="17702" y="1"/>
                    <a:pt x="14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4" name="Google Shape;2244;p121"/>
          <p:cNvSpPr txBox="1"/>
          <p:nvPr/>
        </p:nvSpPr>
        <p:spPr>
          <a:xfrm>
            <a:off x="1506375" y="4246025"/>
            <a:ext cx="6131400" cy="35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oboto"/>
                <a:ea typeface="Roboto"/>
                <a:cs typeface="Roboto"/>
                <a:sym typeface="Roboto"/>
              </a:rPr>
              <a:t>Please keep this slide for attribution </a:t>
            </a:r>
            <a:endParaRPr>
              <a:solidFill>
                <a:schemeClr val="accent2"/>
              </a:solidFill>
              <a:latin typeface="Roboto"/>
              <a:ea typeface="Roboto"/>
              <a:cs typeface="Roboto"/>
              <a:sym typeface="Roboto"/>
            </a:endParaRPr>
          </a:p>
        </p:txBody>
      </p:sp>
      <p:sp>
        <p:nvSpPr>
          <p:cNvPr id="2245" name="Google Shape;2245;p121"/>
          <p:cNvSpPr txBox="1"/>
          <p:nvPr>
            <p:ph idx="2" type="subTitle"/>
          </p:nvPr>
        </p:nvSpPr>
        <p:spPr>
          <a:xfrm>
            <a:off x="3306750" y="1778700"/>
            <a:ext cx="2530500" cy="160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rPr>
              <a:t>addyouremail@freepik.com  </a:t>
            </a:r>
            <a:r>
              <a:rPr lang="en">
                <a:solidFill>
                  <a:schemeClr val="dk1"/>
                </a:solidFill>
              </a:rPr>
              <a:t>+91 620 421 838 yourcompany.com</a:t>
            </a:r>
            <a:endParaRPr>
              <a:solidFill>
                <a:schemeClr val="dk1"/>
              </a:solidFill>
            </a:endParaRPr>
          </a:p>
          <a:p>
            <a:pPr indent="0" lvl="0" marL="0" rtl="0" algn="ctr">
              <a:spcBef>
                <a:spcPts val="1600"/>
              </a:spcBef>
              <a:spcAft>
                <a:spcPts val="1600"/>
              </a:spcAft>
              <a:buNone/>
            </a:pPr>
            <a:r>
              <a:t/>
            </a:r>
            <a:endParaRPr/>
          </a:p>
        </p:txBody>
      </p:sp>
      <p:sp>
        <p:nvSpPr>
          <p:cNvPr id="2246" name="Google Shape;2246;p121"/>
          <p:cNvSpPr txBox="1"/>
          <p:nvPr>
            <p:ph idx="1" type="subTitle"/>
          </p:nvPr>
        </p:nvSpPr>
        <p:spPr>
          <a:xfrm>
            <a:off x="2773200" y="1460425"/>
            <a:ext cx="3597600" cy="43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Do you have any questions?</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50" name="Shape 2250"/>
        <p:cNvGrpSpPr/>
        <p:nvPr/>
      </p:nvGrpSpPr>
      <p:grpSpPr>
        <a:xfrm>
          <a:off x="0" y="0"/>
          <a:ext cx="0" cy="0"/>
          <a:chOff x="0" y="0"/>
          <a:chExt cx="0" cy="0"/>
        </a:xfrm>
      </p:grpSpPr>
      <p:sp>
        <p:nvSpPr>
          <p:cNvPr id="2251" name="Google Shape;2251;p122"/>
          <p:cNvSpPr txBox="1"/>
          <p:nvPr>
            <p:ph idx="1" type="subTitle"/>
          </p:nvPr>
        </p:nvSpPr>
        <p:spPr>
          <a:xfrm>
            <a:off x="1320875" y="1294875"/>
            <a:ext cx="7128000" cy="330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400"/>
              <a:t>VECTORS</a:t>
            </a:r>
            <a:endParaRPr b="1" sz="1400"/>
          </a:p>
          <a:p>
            <a:pPr indent="-317500" lvl="0" marL="457200" rtl="0" algn="l">
              <a:spcBef>
                <a:spcPts val="1600"/>
              </a:spcBef>
              <a:spcAft>
                <a:spcPts val="0"/>
              </a:spcAft>
              <a:buSzPts val="1400"/>
              <a:buChar char="●"/>
            </a:pPr>
            <a:r>
              <a:rPr lang="en" sz="1400">
                <a:uFill>
                  <a:noFill/>
                </a:uFill>
                <a:hlinkClick r:id="rId3"/>
              </a:rPr>
              <a:t>Kitchen icon pack</a:t>
            </a:r>
            <a:endParaRPr sz="1400"/>
          </a:p>
          <a:p>
            <a:pPr indent="-317500" lvl="0" marL="457200" rtl="0" algn="l">
              <a:spcBef>
                <a:spcPts val="0"/>
              </a:spcBef>
              <a:spcAft>
                <a:spcPts val="0"/>
              </a:spcAft>
              <a:buSzPts val="1400"/>
              <a:buChar char="●"/>
            </a:pPr>
            <a:r>
              <a:rPr lang="en" sz="1400">
                <a:uFill>
                  <a:noFill/>
                </a:uFill>
                <a:hlinkClick r:id="rId4"/>
              </a:rPr>
              <a:t>Learning icon pack</a:t>
            </a:r>
            <a:endParaRPr sz="1400"/>
          </a:p>
        </p:txBody>
      </p:sp>
      <p:sp>
        <p:nvSpPr>
          <p:cNvPr id="2252" name="Google Shape;2252;p122"/>
          <p:cNvSpPr txBox="1"/>
          <p:nvPr>
            <p:ph type="title"/>
          </p:nvPr>
        </p:nvSpPr>
        <p:spPr>
          <a:xfrm>
            <a:off x="1252725" y="539500"/>
            <a:ext cx="6631800" cy="67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253" name="Google Shape;2253;p122"/>
          <p:cNvSpPr/>
          <p:nvPr/>
        </p:nvSpPr>
        <p:spPr>
          <a:xfrm flipH="1" rot="-5400000">
            <a:off x="5769928" y="1085372"/>
            <a:ext cx="457185" cy="3017581"/>
          </a:xfrm>
          <a:custGeom>
            <a:rect b="b" l="l" r="r" t="t"/>
            <a:pathLst>
              <a:path extrusionOk="0" h="91269" w="13830">
                <a:moveTo>
                  <a:pt x="1744" y="1"/>
                </a:moveTo>
                <a:cubicBezTo>
                  <a:pt x="1499" y="1"/>
                  <a:pt x="1283" y="115"/>
                  <a:pt x="1121" y="336"/>
                </a:cubicBezTo>
                <a:cubicBezTo>
                  <a:pt x="999" y="499"/>
                  <a:pt x="938" y="723"/>
                  <a:pt x="938" y="927"/>
                </a:cubicBezTo>
                <a:cubicBezTo>
                  <a:pt x="836" y="2923"/>
                  <a:pt x="754" y="4939"/>
                  <a:pt x="673" y="6935"/>
                </a:cubicBezTo>
                <a:cubicBezTo>
                  <a:pt x="490" y="11191"/>
                  <a:pt x="286" y="15447"/>
                  <a:pt x="164" y="19704"/>
                </a:cubicBezTo>
                <a:cubicBezTo>
                  <a:pt x="82" y="21822"/>
                  <a:pt x="1" y="23960"/>
                  <a:pt x="653" y="26017"/>
                </a:cubicBezTo>
                <a:cubicBezTo>
                  <a:pt x="1345" y="28176"/>
                  <a:pt x="2506" y="29968"/>
                  <a:pt x="4502" y="31149"/>
                </a:cubicBezTo>
                <a:cubicBezTo>
                  <a:pt x="4868" y="31353"/>
                  <a:pt x="5113" y="31882"/>
                  <a:pt x="5276" y="32310"/>
                </a:cubicBezTo>
                <a:cubicBezTo>
                  <a:pt x="5703" y="33389"/>
                  <a:pt x="5683" y="34550"/>
                  <a:pt x="5683" y="35691"/>
                </a:cubicBezTo>
                <a:cubicBezTo>
                  <a:pt x="5703" y="38664"/>
                  <a:pt x="5724" y="41658"/>
                  <a:pt x="5703" y="44651"/>
                </a:cubicBezTo>
                <a:cubicBezTo>
                  <a:pt x="5663" y="47727"/>
                  <a:pt x="5724" y="50822"/>
                  <a:pt x="5540" y="53897"/>
                </a:cubicBezTo>
                <a:cubicBezTo>
                  <a:pt x="5296" y="57747"/>
                  <a:pt x="4848" y="61596"/>
                  <a:pt x="4481" y="65445"/>
                </a:cubicBezTo>
                <a:cubicBezTo>
                  <a:pt x="4135" y="69151"/>
                  <a:pt x="3707" y="72858"/>
                  <a:pt x="3443" y="76585"/>
                </a:cubicBezTo>
                <a:cubicBezTo>
                  <a:pt x="3280" y="79090"/>
                  <a:pt x="3280" y="81635"/>
                  <a:pt x="3280" y="84161"/>
                </a:cubicBezTo>
                <a:cubicBezTo>
                  <a:pt x="3300" y="85871"/>
                  <a:pt x="3524" y="87582"/>
                  <a:pt x="4278" y="89150"/>
                </a:cubicBezTo>
                <a:cubicBezTo>
                  <a:pt x="4522" y="89639"/>
                  <a:pt x="4828" y="90128"/>
                  <a:pt x="5215" y="90515"/>
                </a:cubicBezTo>
                <a:cubicBezTo>
                  <a:pt x="5729" y="91019"/>
                  <a:pt x="6353" y="91268"/>
                  <a:pt x="6980" y="91268"/>
                </a:cubicBezTo>
                <a:cubicBezTo>
                  <a:pt x="7620" y="91268"/>
                  <a:pt x="8264" y="91009"/>
                  <a:pt x="8799" y="90494"/>
                </a:cubicBezTo>
                <a:cubicBezTo>
                  <a:pt x="9451" y="89863"/>
                  <a:pt x="9899" y="89069"/>
                  <a:pt x="10082" y="88193"/>
                </a:cubicBezTo>
                <a:cubicBezTo>
                  <a:pt x="10367" y="86828"/>
                  <a:pt x="10652" y="85423"/>
                  <a:pt x="10693" y="84038"/>
                </a:cubicBezTo>
                <a:cubicBezTo>
                  <a:pt x="10835" y="79762"/>
                  <a:pt x="10571" y="75485"/>
                  <a:pt x="10143" y="71208"/>
                </a:cubicBezTo>
                <a:cubicBezTo>
                  <a:pt x="9593" y="65893"/>
                  <a:pt x="8982" y="60577"/>
                  <a:pt x="8534" y="55242"/>
                </a:cubicBezTo>
                <a:cubicBezTo>
                  <a:pt x="8290" y="52350"/>
                  <a:pt x="8330" y="49417"/>
                  <a:pt x="8310" y="46505"/>
                </a:cubicBezTo>
                <a:cubicBezTo>
                  <a:pt x="8269" y="43022"/>
                  <a:pt x="8310" y="39519"/>
                  <a:pt x="8290" y="36016"/>
                </a:cubicBezTo>
                <a:cubicBezTo>
                  <a:pt x="8290" y="34754"/>
                  <a:pt x="8310" y="33512"/>
                  <a:pt x="8697" y="32290"/>
                </a:cubicBezTo>
                <a:cubicBezTo>
                  <a:pt x="8901" y="31699"/>
                  <a:pt x="9227" y="31271"/>
                  <a:pt x="9776" y="30925"/>
                </a:cubicBezTo>
                <a:cubicBezTo>
                  <a:pt x="11752" y="29724"/>
                  <a:pt x="12852" y="27870"/>
                  <a:pt x="13402" y="25691"/>
                </a:cubicBezTo>
                <a:cubicBezTo>
                  <a:pt x="13666" y="24632"/>
                  <a:pt x="13829" y="23512"/>
                  <a:pt x="13809" y="22412"/>
                </a:cubicBezTo>
                <a:cubicBezTo>
                  <a:pt x="13748" y="18502"/>
                  <a:pt x="13585" y="14612"/>
                  <a:pt x="13463" y="10702"/>
                </a:cubicBezTo>
                <a:cubicBezTo>
                  <a:pt x="13361" y="8177"/>
                  <a:pt x="13259" y="5651"/>
                  <a:pt x="13157" y="3126"/>
                </a:cubicBezTo>
                <a:cubicBezTo>
                  <a:pt x="13116" y="2413"/>
                  <a:pt x="13096" y="1680"/>
                  <a:pt x="13055" y="967"/>
                </a:cubicBezTo>
                <a:cubicBezTo>
                  <a:pt x="13035" y="377"/>
                  <a:pt x="12689" y="10"/>
                  <a:pt x="12200" y="10"/>
                </a:cubicBezTo>
                <a:cubicBezTo>
                  <a:pt x="11711" y="10"/>
                  <a:pt x="11406" y="377"/>
                  <a:pt x="11406" y="988"/>
                </a:cubicBezTo>
                <a:cubicBezTo>
                  <a:pt x="11406" y="7138"/>
                  <a:pt x="11283" y="13248"/>
                  <a:pt x="11283" y="19398"/>
                </a:cubicBezTo>
                <a:cubicBezTo>
                  <a:pt x="11283" y="19541"/>
                  <a:pt x="11283" y="19704"/>
                  <a:pt x="11263" y="19867"/>
                </a:cubicBezTo>
                <a:cubicBezTo>
                  <a:pt x="11182" y="20213"/>
                  <a:pt x="10958" y="20437"/>
                  <a:pt x="10571" y="20437"/>
                </a:cubicBezTo>
                <a:cubicBezTo>
                  <a:pt x="10204" y="20416"/>
                  <a:pt x="10021" y="20192"/>
                  <a:pt x="9980" y="19846"/>
                </a:cubicBezTo>
                <a:cubicBezTo>
                  <a:pt x="9939" y="19683"/>
                  <a:pt x="9939" y="19520"/>
                  <a:pt x="9939" y="19337"/>
                </a:cubicBezTo>
                <a:cubicBezTo>
                  <a:pt x="9797" y="13289"/>
                  <a:pt x="9654" y="7220"/>
                  <a:pt x="9512" y="1171"/>
                </a:cubicBezTo>
                <a:cubicBezTo>
                  <a:pt x="9512" y="1049"/>
                  <a:pt x="9512" y="927"/>
                  <a:pt x="9512" y="804"/>
                </a:cubicBezTo>
                <a:cubicBezTo>
                  <a:pt x="9452" y="330"/>
                  <a:pt x="9086" y="9"/>
                  <a:pt x="8674" y="9"/>
                </a:cubicBezTo>
                <a:cubicBezTo>
                  <a:pt x="8661" y="9"/>
                  <a:pt x="8649" y="10"/>
                  <a:pt x="8636" y="10"/>
                </a:cubicBezTo>
                <a:cubicBezTo>
                  <a:pt x="8208" y="31"/>
                  <a:pt x="7862" y="356"/>
                  <a:pt x="7842" y="825"/>
                </a:cubicBezTo>
                <a:cubicBezTo>
                  <a:pt x="7821" y="1578"/>
                  <a:pt x="7821" y="2332"/>
                  <a:pt x="7821" y="3106"/>
                </a:cubicBezTo>
                <a:cubicBezTo>
                  <a:pt x="7801" y="7260"/>
                  <a:pt x="7801" y="11435"/>
                  <a:pt x="7781" y="15610"/>
                </a:cubicBezTo>
                <a:cubicBezTo>
                  <a:pt x="7760" y="16914"/>
                  <a:pt x="7781" y="18237"/>
                  <a:pt x="7760" y="19541"/>
                </a:cubicBezTo>
                <a:cubicBezTo>
                  <a:pt x="7760" y="20152"/>
                  <a:pt x="7516" y="20437"/>
                  <a:pt x="7007" y="20437"/>
                </a:cubicBezTo>
                <a:cubicBezTo>
                  <a:pt x="6991" y="20438"/>
                  <a:pt x="6975" y="20438"/>
                  <a:pt x="6960" y="20438"/>
                </a:cubicBezTo>
                <a:cubicBezTo>
                  <a:pt x="6481" y="20438"/>
                  <a:pt x="6232" y="20133"/>
                  <a:pt x="6212" y="19541"/>
                </a:cubicBezTo>
                <a:cubicBezTo>
                  <a:pt x="6212" y="15834"/>
                  <a:pt x="6192" y="12128"/>
                  <a:pt x="6192" y="8421"/>
                </a:cubicBezTo>
                <a:cubicBezTo>
                  <a:pt x="6172" y="5937"/>
                  <a:pt x="6151" y="3472"/>
                  <a:pt x="6131" y="988"/>
                </a:cubicBezTo>
                <a:cubicBezTo>
                  <a:pt x="6131" y="377"/>
                  <a:pt x="5805" y="10"/>
                  <a:pt x="5316" y="10"/>
                </a:cubicBezTo>
                <a:cubicBezTo>
                  <a:pt x="4828" y="10"/>
                  <a:pt x="4481" y="377"/>
                  <a:pt x="4481" y="967"/>
                </a:cubicBezTo>
                <a:cubicBezTo>
                  <a:pt x="4441" y="2841"/>
                  <a:pt x="4420" y="4735"/>
                  <a:pt x="4380" y="6609"/>
                </a:cubicBezTo>
                <a:cubicBezTo>
                  <a:pt x="4318" y="9338"/>
                  <a:pt x="4217" y="12067"/>
                  <a:pt x="4156" y="14796"/>
                </a:cubicBezTo>
                <a:cubicBezTo>
                  <a:pt x="4115" y="16343"/>
                  <a:pt x="4074" y="17871"/>
                  <a:pt x="4033" y="19419"/>
                </a:cubicBezTo>
                <a:cubicBezTo>
                  <a:pt x="4033" y="19541"/>
                  <a:pt x="4033" y="19663"/>
                  <a:pt x="4013" y="19785"/>
                </a:cubicBezTo>
                <a:cubicBezTo>
                  <a:pt x="3972" y="20172"/>
                  <a:pt x="3748" y="20396"/>
                  <a:pt x="3341" y="20416"/>
                </a:cubicBezTo>
                <a:cubicBezTo>
                  <a:pt x="2934" y="20416"/>
                  <a:pt x="2730" y="20152"/>
                  <a:pt x="2710" y="19765"/>
                </a:cubicBezTo>
                <a:cubicBezTo>
                  <a:pt x="2689" y="19235"/>
                  <a:pt x="2710" y="18706"/>
                  <a:pt x="2710" y="18197"/>
                </a:cubicBezTo>
                <a:cubicBezTo>
                  <a:pt x="2648" y="13614"/>
                  <a:pt x="2608" y="9032"/>
                  <a:pt x="2567" y="4450"/>
                </a:cubicBezTo>
                <a:cubicBezTo>
                  <a:pt x="2547" y="3269"/>
                  <a:pt x="2567" y="2108"/>
                  <a:pt x="2587" y="927"/>
                </a:cubicBezTo>
                <a:cubicBezTo>
                  <a:pt x="2587" y="519"/>
                  <a:pt x="2424" y="214"/>
                  <a:pt x="2038" y="51"/>
                </a:cubicBezTo>
                <a:cubicBezTo>
                  <a:pt x="1936" y="17"/>
                  <a:pt x="1838"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22"/>
          <p:cNvSpPr/>
          <p:nvPr/>
        </p:nvSpPr>
        <p:spPr>
          <a:xfrm rot="-5400000">
            <a:off x="5724193" y="1943066"/>
            <a:ext cx="548654" cy="2468947"/>
          </a:xfrm>
          <a:custGeom>
            <a:rect b="b" l="l" r="r" t="t"/>
            <a:pathLst>
              <a:path extrusionOk="0" h="66276" w="14665">
                <a:moveTo>
                  <a:pt x="7369" y="0"/>
                </a:moveTo>
                <a:cubicBezTo>
                  <a:pt x="6666" y="0"/>
                  <a:pt x="5956" y="407"/>
                  <a:pt x="5459" y="1220"/>
                </a:cubicBezTo>
                <a:cubicBezTo>
                  <a:pt x="4848" y="2238"/>
                  <a:pt x="4603" y="3378"/>
                  <a:pt x="4542" y="4539"/>
                </a:cubicBezTo>
                <a:cubicBezTo>
                  <a:pt x="4481" y="6067"/>
                  <a:pt x="4522" y="7614"/>
                  <a:pt x="4522" y="9142"/>
                </a:cubicBezTo>
                <a:cubicBezTo>
                  <a:pt x="4481" y="9162"/>
                  <a:pt x="4420" y="9162"/>
                  <a:pt x="4359" y="9162"/>
                </a:cubicBezTo>
                <a:cubicBezTo>
                  <a:pt x="4664" y="12360"/>
                  <a:pt x="4889" y="15577"/>
                  <a:pt x="5255" y="18775"/>
                </a:cubicBezTo>
                <a:cubicBezTo>
                  <a:pt x="5846" y="23907"/>
                  <a:pt x="6416" y="29039"/>
                  <a:pt x="6355" y="34232"/>
                </a:cubicBezTo>
                <a:cubicBezTo>
                  <a:pt x="6334" y="36798"/>
                  <a:pt x="6375" y="39364"/>
                  <a:pt x="6334" y="41951"/>
                </a:cubicBezTo>
                <a:cubicBezTo>
                  <a:pt x="6314" y="42684"/>
                  <a:pt x="6172" y="43437"/>
                  <a:pt x="5988" y="44170"/>
                </a:cubicBezTo>
                <a:cubicBezTo>
                  <a:pt x="5886" y="44639"/>
                  <a:pt x="5561" y="45026"/>
                  <a:pt x="5051" y="45168"/>
                </a:cubicBezTo>
                <a:cubicBezTo>
                  <a:pt x="2445" y="46003"/>
                  <a:pt x="1080" y="47877"/>
                  <a:pt x="551" y="50443"/>
                </a:cubicBezTo>
                <a:cubicBezTo>
                  <a:pt x="1" y="53131"/>
                  <a:pt x="367" y="55779"/>
                  <a:pt x="1080" y="58406"/>
                </a:cubicBezTo>
                <a:cubicBezTo>
                  <a:pt x="1549" y="60198"/>
                  <a:pt x="2261" y="61909"/>
                  <a:pt x="3280" y="63457"/>
                </a:cubicBezTo>
                <a:cubicBezTo>
                  <a:pt x="3850" y="64292"/>
                  <a:pt x="4502" y="65066"/>
                  <a:pt x="5337" y="65615"/>
                </a:cubicBezTo>
                <a:cubicBezTo>
                  <a:pt x="5999" y="66060"/>
                  <a:pt x="6678" y="66276"/>
                  <a:pt x="7351" y="66276"/>
                </a:cubicBezTo>
                <a:cubicBezTo>
                  <a:pt x="8127" y="66276"/>
                  <a:pt x="8893" y="65988"/>
                  <a:pt x="9613" y="65432"/>
                </a:cubicBezTo>
                <a:cubicBezTo>
                  <a:pt x="11324" y="64129"/>
                  <a:pt x="12261" y="62316"/>
                  <a:pt x="12994" y="60402"/>
                </a:cubicBezTo>
                <a:cubicBezTo>
                  <a:pt x="14114" y="57490"/>
                  <a:pt x="14664" y="54496"/>
                  <a:pt x="14338" y="51380"/>
                </a:cubicBezTo>
                <a:cubicBezTo>
                  <a:pt x="14175" y="49995"/>
                  <a:pt x="13788" y="48692"/>
                  <a:pt x="12974" y="47531"/>
                </a:cubicBezTo>
                <a:cubicBezTo>
                  <a:pt x="12220" y="46431"/>
                  <a:pt x="11181" y="45678"/>
                  <a:pt x="9919" y="45270"/>
                </a:cubicBezTo>
                <a:cubicBezTo>
                  <a:pt x="9247" y="45046"/>
                  <a:pt x="8819" y="44639"/>
                  <a:pt x="8677" y="43987"/>
                </a:cubicBezTo>
                <a:cubicBezTo>
                  <a:pt x="8514" y="43295"/>
                  <a:pt x="8432" y="42582"/>
                  <a:pt x="8412" y="41890"/>
                </a:cubicBezTo>
                <a:cubicBezTo>
                  <a:pt x="8371" y="40464"/>
                  <a:pt x="8391" y="39038"/>
                  <a:pt x="8391" y="37633"/>
                </a:cubicBezTo>
                <a:cubicBezTo>
                  <a:pt x="8391" y="35373"/>
                  <a:pt x="8330" y="33112"/>
                  <a:pt x="8453" y="30872"/>
                </a:cubicBezTo>
                <a:cubicBezTo>
                  <a:pt x="8636" y="27613"/>
                  <a:pt x="8941" y="24334"/>
                  <a:pt x="9226" y="21076"/>
                </a:cubicBezTo>
                <a:cubicBezTo>
                  <a:pt x="9328" y="19793"/>
                  <a:pt x="9512" y="18530"/>
                  <a:pt x="9613" y="17247"/>
                </a:cubicBezTo>
                <a:cubicBezTo>
                  <a:pt x="9837" y="14824"/>
                  <a:pt x="10082" y="12380"/>
                  <a:pt x="10204" y="9936"/>
                </a:cubicBezTo>
                <a:cubicBezTo>
                  <a:pt x="10326" y="7696"/>
                  <a:pt x="10469" y="5435"/>
                  <a:pt x="9980" y="3215"/>
                </a:cubicBezTo>
                <a:cubicBezTo>
                  <a:pt x="9837" y="2523"/>
                  <a:pt x="9593" y="1831"/>
                  <a:pt x="9247" y="1240"/>
                </a:cubicBezTo>
                <a:cubicBezTo>
                  <a:pt x="8777" y="413"/>
                  <a:pt x="8076" y="0"/>
                  <a:pt x="7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255" name="Google Shape;2255;p122"/>
          <p:cNvSpPr/>
          <p:nvPr/>
        </p:nvSpPr>
        <p:spPr>
          <a:xfrm rot="5400000">
            <a:off x="5838506" y="2156126"/>
            <a:ext cx="320030" cy="3072424"/>
          </a:xfrm>
          <a:custGeom>
            <a:rect b="b" l="l" r="r" t="t"/>
            <a:pathLst>
              <a:path extrusionOk="0" h="103921" w="10916">
                <a:moveTo>
                  <a:pt x="3033" y="1"/>
                </a:moveTo>
                <a:cubicBezTo>
                  <a:pt x="2757" y="1"/>
                  <a:pt x="2471" y="34"/>
                  <a:pt x="2179" y="97"/>
                </a:cubicBezTo>
                <a:cubicBezTo>
                  <a:pt x="1222" y="321"/>
                  <a:pt x="570" y="891"/>
                  <a:pt x="448" y="1848"/>
                </a:cubicBezTo>
                <a:cubicBezTo>
                  <a:pt x="326" y="2765"/>
                  <a:pt x="306" y="3701"/>
                  <a:pt x="306" y="4618"/>
                </a:cubicBezTo>
                <a:cubicBezTo>
                  <a:pt x="285" y="13090"/>
                  <a:pt x="285" y="21562"/>
                  <a:pt x="285" y="28120"/>
                </a:cubicBezTo>
                <a:cubicBezTo>
                  <a:pt x="346" y="38262"/>
                  <a:pt x="387" y="46489"/>
                  <a:pt x="448" y="54717"/>
                </a:cubicBezTo>
                <a:cubicBezTo>
                  <a:pt x="448" y="55837"/>
                  <a:pt x="550" y="56937"/>
                  <a:pt x="611" y="58057"/>
                </a:cubicBezTo>
                <a:cubicBezTo>
                  <a:pt x="631" y="58607"/>
                  <a:pt x="876" y="58994"/>
                  <a:pt x="1385" y="59279"/>
                </a:cubicBezTo>
                <a:cubicBezTo>
                  <a:pt x="1568" y="59381"/>
                  <a:pt x="1731" y="59625"/>
                  <a:pt x="1772" y="59829"/>
                </a:cubicBezTo>
                <a:cubicBezTo>
                  <a:pt x="1874" y="60236"/>
                  <a:pt x="1894" y="60643"/>
                  <a:pt x="1894" y="61071"/>
                </a:cubicBezTo>
                <a:cubicBezTo>
                  <a:pt x="1874" y="65083"/>
                  <a:pt x="1874" y="69075"/>
                  <a:pt x="1813" y="73087"/>
                </a:cubicBezTo>
                <a:cubicBezTo>
                  <a:pt x="1751" y="76651"/>
                  <a:pt x="1426" y="80194"/>
                  <a:pt x="937" y="83738"/>
                </a:cubicBezTo>
                <a:cubicBezTo>
                  <a:pt x="326" y="88178"/>
                  <a:pt x="0" y="92658"/>
                  <a:pt x="183" y="97159"/>
                </a:cubicBezTo>
                <a:cubicBezTo>
                  <a:pt x="244" y="98788"/>
                  <a:pt x="509" y="100417"/>
                  <a:pt x="1303" y="101884"/>
                </a:cubicBezTo>
                <a:cubicBezTo>
                  <a:pt x="1967" y="103091"/>
                  <a:pt x="2910" y="103920"/>
                  <a:pt x="4366" y="103920"/>
                </a:cubicBezTo>
                <a:cubicBezTo>
                  <a:pt x="4384" y="103920"/>
                  <a:pt x="4402" y="103920"/>
                  <a:pt x="4419" y="103920"/>
                </a:cubicBezTo>
                <a:cubicBezTo>
                  <a:pt x="5478" y="103900"/>
                  <a:pt x="6293" y="103391"/>
                  <a:pt x="6924" y="102576"/>
                </a:cubicBezTo>
                <a:cubicBezTo>
                  <a:pt x="7739" y="101517"/>
                  <a:pt x="8167" y="100295"/>
                  <a:pt x="8268" y="99032"/>
                </a:cubicBezTo>
                <a:cubicBezTo>
                  <a:pt x="8431" y="97199"/>
                  <a:pt x="8574" y="95367"/>
                  <a:pt x="8513" y="93554"/>
                </a:cubicBezTo>
                <a:cubicBezTo>
                  <a:pt x="8431" y="90703"/>
                  <a:pt x="8248" y="87852"/>
                  <a:pt x="8004" y="85001"/>
                </a:cubicBezTo>
                <a:cubicBezTo>
                  <a:pt x="7800" y="82658"/>
                  <a:pt x="7352" y="80316"/>
                  <a:pt x="7169" y="77954"/>
                </a:cubicBezTo>
                <a:cubicBezTo>
                  <a:pt x="6965" y="75266"/>
                  <a:pt x="6884" y="72557"/>
                  <a:pt x="6843" y="69869"/>
                </a:cubicBezTo>
                <a:cubicBezTo>
                  <a:pt x="6782" y="66957"/>
                  <a:pt x="6802" y="64044"/>
                  <a:pt x="6802" y="61132"/>
                </a:cubicBezTo>
                <a:cubicBezTo>
                  <a:pt x="6802" y="60908"/>
                  <a:pt x="6802" y="60704"/>
                  <a:pt x="6823" y="60480"/>
                </a:cubicBezTo>
                <a:cubicBezTo>
                  <a:pt x="6843" y="59666"/>
                  <a:pt x="6863" y="59666"/>
                  <a:pt x="7596" y="59401"/>
                </a:cubicBezTo>
                <a:cubicBezTo>
                  <a:pt x="8492" y="59075"/>
                  <a:pt x="9002" y="58403"/>
                  <a:pt x="9348" y="57548"/>
                </a:cubicBezTo>
                <a:cubicBezTo>
                  <a:pt x="10183" y="55532"/>
                  <a:pt x="10305" y="53414"/>
                  <a:pt x="10427" y="51296"/>
                </a:cubicBezTo>
                <a:cubicBezTo>
                  <a:pt x="10916" y="42905"/>
                  <a:pt x="10651" y="34514"/>
                  <a:pt x="10529" y="26144"/>
                </a:cubicBezTo>
                <a:cubicBezTo>
                  <a:pt x="10468" y="22845"/>
                  <a:pt x="10305" y="19546"/>
                  <a:pt x="10020" y="16246"/>
                </a:cubicBezTo>
                <a:cubicBezTo>
                  <a:pt x="9796" y="13864"/>
                  <a:pt x="9307" y="11501"/>
                  <a:pt x="8879" y="9139"/>
                </a:cubicBezTo>
                <a:cubicBezTo>
                  <a:pt x="8492" y="7123"/>
                  <a:pt x="7882" y="5168"/>
                  <a:pt x="6884" y="3355"/>
                </a:cubicBezTo>
                <a:cubicBezTo>
                  <a:pt x="6415" y="2500"/>
                  <a:pt x="5804" y="1685"/>
                  <a:pt x="5132" y="932"/>
                </a:cubicBezTo>
                <a:cubicBezTo>
                  <a:pt x="4557" y="280"/>
                  <a:pt x="3835" y="1"/>
                  <a:pt x="3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59" name="Shape 2259"/>
        <p:cNvGrpSpPr/>
        <p:nvPr/>
      </p:nvGrpSpPr>
      <p:grpSpPr>
        <a:xfrm>
          <a:off x="0" y="0"/>
          <a:ext cx="0" cy="0"/>
          <a:chOff x="0" y="0"/>
          <a:chExt cx="0" cy="0"/>
        </a:xfrm>
      </p:grpSpPr>
      <p:sp>
        <p:nvSpPr>
          <p:cNvPr id="2260" name="Google Shape;2260;p123"/>
          <p:cNvSpPr txBox="1"/>
          <p:nvPr>
            <p:ph type="title"/>
          </p:nvPr>
        </p:nvSpPr>
        <p:spPr>
          <a:xfrm>
            <a:off x="713225" y="539500"/>
            <a:ext cx="7717500" cy="7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Premium Icons</a:t>
            </a:r>
            <a:endParaRPr/>
          </a:p>
        </p:txBody>
      </p:sp>
      <p:grpSp>
        <p:nvGrpSpPr>
          <p:cNvPr id="2261" name="Google Shape;2261;p123"/>
          <p:cNvGrpSpPr/>
          <p:nvPr/>
        </p:nvGrpSpPr>
        <p:grpSpPr>
          <a:xfrm>
            <a:off x="716982" y="1563576"/>
            <a:ext cx="454382" cy="307972"/>
            <a:chOff x="716982" y="1625475"/>
            <a:chExt cx="454382" cy="307972"/>
          </a:xfrm>
        </p:grpSpPr>
        <p:sp>
          <p:nvSpPr>
            <p:cNvPr id="2262" name="Google Shape;2262;p123"/>
            <p:cNvSpPr/>
            <p:nvPr/>
          </p:nvSpPr>
          <p:spPr>
            <a:xfrm>
              <a:off x="742795" y="1635801"/>
              <a:ext cx="154925" cy="53539"/>
            </a:xfrm>
            <a:custGeom>
              <a:rect b="b" l="l" r="r" t="t"/>
              <a:pathLst>
                <a:path extrusionOk="0" h="2323" w="6722">
                  <a:moveTo>
                    <a:pt x="1854" y="1"/>
                  </a:moveTo>
                  <a:cubicBezTo>
                    <a:pt x="815" y="1"/>
                    <a:pt x="1" y="836"/>
                    <a:pt x="1" y="1854"/>
                  </a:cubicBezTo>
                  <a:lnTo>
                    <a:pt x="1" y="2323"/>
                  </a:lnTo>
                  <a:cubicBezTo>
                    <a:pt x="245" y="2262"/>
                    <a:pt x="489" y="2221"/>
                    <a:pt x="754" y="2221"/>
                  </a:cubicBezTo>
                  <a:lnTo>
                    <a:pt x="5947" y="2221"/>
                  </a:lnTo>
                  <a:cubicBezTo>
                    <a:pt x="6212" y="2221"/>
                    <a:pt x="6477" y="2262"/>
                    <a:pt x="6721" y="2323"/>
                  </a:cubicBezTo>
                  <a:lnTo>
                    <a:pt x="6721" y="1854"/>
                  </a:lnTo>
                  <a:cubicBezTo>
                    <a:pt x="6721" y="836"/>
                    <a:pt x="5886" y="1"/>
                    <a:pt x="48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23"/>
            <p:cNvSpPr/>
            <p:nvPr/>
          </p:nvSpPr>
          <p:spPr>
            <a:xfrm>
              <a:off x="716982" y="1625475"/>
              <a:ext cx="206552" cy="74190"/>
            </a:xfrm>
            <a:custGeom>
              <a:rect b="b" l="l" r="r" t="t"/>
              <a:pathLst>
                <a:path extrusionOk="0" h="3219" w="8962">
                  <a:moveTo>
                    <a:pt x="1874" y="1"/>
                  </a:moveTo>
                  <a:cubicBezTo>
                    <a:pt x="856" y="1"/>
                    <a:pt x="0" y="836"/>
                    <a:pt x="0" y="1875"/>
                  </a:cubicBezTo>
                  <a:lnTo>
                    <a:pt x="0" y="3219"/>
                  </a:lnTo>
                  <a:lnTo>
                    <a:pt x="8961" y="3219"/>
                  </a:lnTo>
                  <a:lnTo>
                    <a:pt x="8961" y="1875"/>
                  </a:lnTo>
                  <a:cubicBezTo>
                    <a:pt x="8961" y="836"/>
                    <a:pt x="8106" y="1"/>
                    <a:pt x="70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23"/>
            <p:cNvSpPr/>
            <p:nvPr/>
          </p:nvSpPr>
          <p:spPr>
            <a:xfrm>
              <a:off x="716982" y="1730652"/>
              <a:ext cx="206552" cy="202795"/>
            </a:xfrm>
            <a:custGeom>
              <a:rect b="b" l="l" r="r" t="t"/>
              <a:pathLst>
                <a:path extrusionOk="0" h="8799" w="8962">
                  <a:moveTo>
                    <a:pt x="0" y="1"/>
                  </a:moveTo>
                  <a:lnTo>
                    <a:pt x="0" y="8229"/>
                  </a:lnTo>
                  <a:cubicBezTo>
                    <a:pt x="0" y="8534"/>
                    <a:pt x="265" y="8799"/>
                    <a:pt x="591" y="8799"/>
                  </a:cubicBezTo>
                  <a:lnTo>
                    <a:pt x="8371" y="8799"/>
                  </a:lnTo>
                  <a:cubicBezTo>
                    <a:pt x="8697" y="8799"/>
                    <a:pt x="8961" y="8534"/>
                    <a:pt x="8961" y="8229"/>
                  </a:cubicBezTo>
                  <a:lnTo>
                    <a:pt x="89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23"/>
            <p:cNvSpPr/>
            <p:nvPr/>
          </p:nvSpPr>
          <p:spPr>
            <a:xfrm>
              <a:off x="990625" y="1635801"/>
              <a:ext cx="155386" cy="53539"/>
            </a:xfrm>
            <a:custGeom>
              <a:rect b="b" l="l" r="r" t="t"/>
              <a:pathLst>
                <a:path extrusionOk="0" h="2323" w="6742">
                  <a:moveTo>
                    <a:pt x="1854" y="1"/>
                  </a:moveTo>
                  <a:cubicBezTo>
                    <a:pt x="836" y="1"/>
                    <a:pt x="1" y="836"/>
                    <a:pt x="1" y="1854"/>
                  </a:cubicBezTo>
                  <a:lnTo>
                    <a:pt x="1" y="2323"/>
                  </a:lnTo>
                  <a:cubicBezTo>
                    <a:pt x="245" y="2262"/>
                    <a:pt x="510" y="2221"/>
                    <a:pt x="775" y="2221"/>
                  </a:cubicBezTo>
                  <a:lnTo>
                    <a:pt x="5968" y="2221"/>
                  </a:lnTo>
                  <a:cubicBezTo>
                    <a:pt x="6232" y="2221"/>
                    <a:pt x="6497" y="2262"/>
                    <a:pt x="6742" y="2323"/>
                  </a:cubicBezTo>
                  <a:lnTo>
                    <a:pt x="6742" y="1854"/>
                  </a:lnTo>
                  <a:cubicBezTo>
                    <a:pt x="6742" y="836"/>
                    <a:pt x="5907" y="1"/>
                    <a:pt x="48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23"/>
            <p:cNvSpPr/>
            <p:nvPr/>
          </p:nvSpPr>
          <p:spPr>
            <a:xfrm>
              <a:off x="965273" y="1625475"/>
              <a:ext cx="206091" cy="74190"/>
            </a:xfrm>
            <a:custGeom>
              <a:rect b="b" l="l" r="r" t="t"/>
              <a:pathLst>
                <a:path extrusionOk="0" h="3219" w="8942">
                  <a:moveTo>
                    <a:pt x="1875" y="1"/>
                  </a:moveTo>
                  <a:cubicBezTo>
                    <a:pt x="836" y="1"/>
                    <a:pt x="1" y="836"/>
                    <a:pt x="1" y="1875"/>
                  </a:cubicBezTo>
                  <a:lnTo>
                    <a:pt x="1" y="3219"/>
                  </a:lnTo>
                  <a:lnTo>
                    <a:pt x="8941" y="3219"/>
                  </a:lnTo>
                  <a:lnTo>
                    <a:pt x="8941" y="1875"/>
                  </a:lnTo>
                  <a:cubicBezTo>
                    <a:pt x="8941" y="836"/>
                    <a:pt x="8106" y="1"/>
                    <a:pt x="70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23"/>
            <p:cNvSpPr/>
            <p:nvPr/>
          </p:nvSpPr>
          <p:spPr>
            <a:xfrm>
              <a:off x="965273" y="1730652"/>
              <a:ext cx="206091" cy="202795"/>
            </a:xfrm>
            <a:custGeom>
              <a:rect b="b" l="l" r="r" t="t"/>
              <a:pathLst>
                <a:path extrusionOk="0" h="8799" w="8942">
                  <a:moveTo>
                    <a:pt x="1" y="1"/>
                  </a:moveTo>
                  <a:lnTo>
                    <a:pt x="1" y="8229"/>
                  </a:lnTo>
                  <a:cubicBezTo>
                    <a:pt x="1" y="8534"/>
                    <a:pt x="245" y="8799"/>
                    <a:pt x="571" y="8799"/>
                  </a:cubicBezTo>
                  <a:lnTo>
                    <a:pt x="8351" y="8799"/>
                  </a:lnTo>
                  <a:cubicBezTo>
                    <a:pt x="8677" y="8799"/>
                    <a:pt x="8941" y="8534"/>
                    <a:pt x="8941" y="8229"/>
                  </a:cubicBezTo>
                  <a:lnTo>
                    <a:pt x="89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8" name="Google Shape;2268;p123"/>
          <p:cNvSpPr/>
          <p:nvPr/>
        </p:nvSpPr>
        <p:spPr>
          <a:xfrm>
            <a:off x="8010376" y="3522629"/>
            <a:ext cx="454358" cy="454381"/>
          </a:xfrm>
          <a:custGeom>
            <a:rect b="b" l="l" r="r" t="t"/>
            <a:pathLst>
              <a:path extrusionOk="0" h="19715" w="19714">
                <a:moveTo>
                  <a:pt x="13767" y="3015"/>
                </a:moveTo>
                <a:cubicBezTo>
                  <a:pt x="14093" y="3015"/>
                  <a:pt x="14337" y="3280"/>
                  <a:pt x="14358" y="3585"/>
                </a:cubicBezTo>
                <a:cubicBezTo>
                  <a:pt x="14358" y="3911"/>
                  <a:pt x="14073" y="4176"/>
                  <a:pt x="13767" y="4176"/>
                </a:cubicBezTo>
                <a:cubicBezTo>
                  <a:pt x="13441" y="4176"/>
                  <a:pt x="13197" y="3911"/>
                  <a:pt x="13177" y="3585"/>
                </a:cubicBezTo>
                <a:cubicBezTo>
                  <a:pt x="13177" y="3280"/>
                  <a:pt x="13462" y="3015"/>
                  <a:pt x="13767" y="3015"/>
                </a:cubicBezTo>
                <a:close/>
                <a:moveTo>
                  <a:pt x="11425" y="5357"/>
                </a:moveTo>
                <a:cubicBezTo>
                  <a:pt x="11751" y="5357"/>
                  <a:pt x="11995" y="5622"/>
                  <a:pt x="12016" y="5948"/>
                </a:cubicBezTo>
                <a:cubicBezTo>
                  <a:pt x="12016" y="6253"/>
                  <a:pt x="11731" y="6518"/>
                  <a:pt x="11425" y="6518"/>
                </a:cubicBezTo>
                <a:cubicBezTo>
                  <a:pt x="11099" y="6518"/>
                  <a:pt x="10855" y="6253"/>
                  <a:pt x="10835" y="5948"/>
                </a:cubicBezTo>
                <a:cubicBezTo>
                  <a:pt x="10835" y="5622"/>
                  <a:pt x="11120" y="5357"/>
                  <a:pt x="11425" y="5357"/>
                </a:cubicBezTo>
                <a:close/>
                <a:moveTo>
                  <a:pt x="13767" y="5357"/>
                </a:moveTo>
                <a:cubicBezTo>
                  <a:pt x="14093" y="5357"/>
                  <a:pt x="14337" y="5622"/>
                  <a:pt x="14358" y="5948"/>
                </a:cubicBezTo>
                <a:cubicBezTo>
                  <a:pt x="14358" y="6253"/>
                  <a:pt x="14073" y="6518"/>
                  <a:pt x="13767" y="6518"/>
                </a:cubicBezTo>
                <a:cubicBezTo>
                  <a:pt x="13441" y="6518"/>
                  <a:pt x="13197" y="6253"/>
                  <a:pt x="13177" y="5948"/>
                </a:cubicBezTo>
                <a:cubicBezTo>
                  <a:pt x="13177" y="5622"/>
                  <a:pt x="13462" y="5357"/>
                  <a:pt x="13767" y="5357"/>
                </a:cubicBezTo>
                <a:close/>
                <a:moveTo>
                  <a:pt x="16109" y="5357"/>
                </a:moveTo>
                <a:cubicBezTo>
                  <a:pt x="16435" y="5357"/>
                  <a:pt x="16680" y="5622"/>
                  <a:pt x="16700" y="5948"/>
                </a:cubicBezTo>
                <a:cubicBezTo>
                  <a:pt x="16700" y="6253"/>
                  <a:pt x="16415" y="6518"/>
                  <a:pt x="16109" y="6518"/>
                </a:cubicBezTo>
                <a:cubicBezTo>
                  <a:pt x="15783" y="6518"/>
                  <a:pt x="15539" y="6253"/>
                  <a:pt x="15519" y="5948"/>
                </a:cubicBezTo>
                <a:cubicBezTo>
                  <a:pt x="15519" y="5622"/>
                  <a:pt x="15804" y="5357"/>
                  <a:pt x="16109" y="5357"/>
                </a:cubicBezTo>
                <a:close/>
                <a:moveTo>
                  <a:pt x="13767" y="7699"/>
                </a:moveTo>
                <a:cubicBezTo>
                  <a:pt x="14093" y="7699"/>
                  <a:pt x="14337" y="7964"/>
                  <a:pt x="14358" y="8290"/>
                </a:cubicBezTo>
                <a:cubicBezTo>
                  <a:pt x="14358" y="8595"/>
                  <a:pt x="14073" y="8860"/>
                  <a:pt x="13767" y="8860"/>
                </a:cubicBezTo>
                <a:cubicBezTo>
                  <a:pt x="13441" y="8860"/>
                  <a:pt x="13197" y="8595"/>
                  <a:pt x="13177" y="8290"/>
                </a:cubicBezTo>
                <a:cubicBezTo>
                  <a:pt x="13177" y="7964"/>
                  <a:pt x="13462" y="7699"/>
                  <a:pt x="13767" y="7699"/>
                </a:cubicBezTo>
                <a:close/>
                <a:moveTo>
                  <a:pt x="13767" y="1"/>
                </a:moveTo>
                <a:cubicBezTo>
                  <a:pt x="13172" y="1"/>
                  <a:pt x="12576" y="225"/>
                  <a:pt x="12118" y="673"/>
                </a:cubicBezTo>
                <a:lnTo>
                  <a:pt x="8513" y="4298"/>
                </a:lnTo>
                <a:cubicBezTo>
                  <a:pt x="8065" y="4726"/>
                  <a:pt x="7820" y="5316"/>
                  <a:pt x="7820" y="5948"/>
                </a:cubicBezTo>
                <a:cubicBezTo>
                  <a:pt x="7820" y="6559"/>
                  <a:pt x="8065" y="7149"/>
                  <a:pt x="8513" y="7577"/>
                </a:cubicBezTo>
                <a:cubicBezTo>
                  <a:pt x="8635" y="7699"/>
                  <a:pt x="8635" y="7903"/>
                  <a:pt x="8513" y="8025"/>
                </a:cubicBezTo>
                <a:lnTo>
                  <a:pt x="652" y="15886"/>
                </a:lnTo>
                <a:cubicBezTo>
                  <a:pt x="224" y="16314"/>
                  <a:pt x="0" y="16884"/>
                  <a:pt x="0" y="17475"/>
                </a:cubicBezTo>
                <a:cubicBezTo>
                  <a:pt x="0" y="18065"/>
                  <a:pt x="224" y="18635"/>
                  <a:pt x="652" y="19063"/>
                </a:cubicBezTo>
                <a:cubicBezTo>
                  <a:pt x="1079" y="19470"/>
                  <a:pt x="1629" y="19715"/>
                  <a:pt x="2240" y="19715"/>
                </a:cubicBezTo>
                <a:cubicBezTo>
                  <a:pt x="2831" y="19715"/>
                  <a:pt x="3401" y="19470"/>
                  <a:pt x="3808" y="19063"/>
                </a:cubicBezTo>
                <a:lnTo>
                  <a:pt x="11670" y="11202"/>
                </a:lnTo>
                <a:cubicBezTo>
                  <a:pt x="11731" y="11141"/>
                  <a:pt x="11812" y="11100"/>
                  <a:pt x="11894" y="11100"/>
                </a:cubicBezTo>
                <a:cubicBezTo>
                  <a:pt x="11975" y="11100"/>
                  <a:pt x="12057" y="11141"/>
                  <a:pt x="12118" y="11202"/>
                </a:cubicBezTo>
                <a:cubicBezTo>
                  <a:pt x="12576" y="11650"/>
                  <a:pt x="13172" y="11874"/>
                  <a:pt x="13767" y="11874"/>
                </a:cubicBezTo>
                <a:cubicBezTo>
                  <a:pt x="14363" y="11874"/>
                  <a:pt x="14959" y="11650"/>
                  <a:pt x="15417" y="11202"/>
                </a:cubicBezTo>
                <a:lnTo>
                  <a:pt x="19022" y="7577"/>
                </a:lnTo>
                <a:cubicBezTo>
                  <a:pt x="19470" y="7149"/>
                  <a:pt x="19714" y="6559"/>
                  <a:pt x="19714" y="5948"/>
                </a:cubicBezTo>
                <a:cubicBezTo>
                  <a:pt x="19714" y="5316"/>
                  <a:pt x="19470" y="4726"/>
                  <a:pt x="19022" y="4298"/>
                </a:cubicBezTo>
                <a:lnTo>
                  <a:pt x="15417" y="673"/>
                </a:lnTo>
                <a:cubicBezTo>
                  <a:pt x="14959" y="225"/>
                  <a:pt x="14363" y="1"/>
                  <a:pt x="137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9" name="Google Shape;2269;p123"/>
          <p:cNvGrpSpPr/>
          <p:nvPr/>
        </p:nvGrpSpPr>
        <p:grpSpPr>
          <a:xfrm>
            <a:off x="8044408" y="1490383"/>
            <a:ext cx="386322" cy="454358"/>
            <a:chOff x="8724950" y="1387875"/>
            <a:chExt cx="419050" cy="492850"/>
          </a:xfrm>
        </p:grpSpPr>
        <p:sp>
          <p:nvSpPr>
            <p:cNvPr id="2270" name="Google Shape;2270;p123"/>
            <p:cNvSpPr/>
            <p:nvPr/>
          </p:nvSpPr>
          <p:spPr>
            <a:xfrm>
              <a:off x="8732075" y="1579300"/>
              <a:ext cx="405300" cy="153775"/>
            </a:xfrm>
            <a:custGeom>
              <a:rect b="b" l="l" r="r" t="t"/>
              <a:pathLst>
                <a:path extrusionOk="0" h="6151" w="16212">
                  <a:moveTo>
                    <a:pt x="7515" y="0"/>
                  </a:moveTo>
                  <a:lnTo>
                    <a:pt x="7515" y="2831"/>
                  </a:lnTo>
                  <a:lnTo>
                    <a:pt x="591" y="2831"/>
                  </a:lnTo>
                  <a:cubicBezTo>
                    <a:pt x="265" y="2831"/>
                    <a:pt x="1" y="3096"/>
                    <a:pt x="1" y="3422"/>
                  </a:cubicBezTo>
                  <a:lnTo>
                    <a:pt x="1" y="5560"/>
                  </a:lnTo>
                  <a:cubicBezTo>
                    <a:pt x="1" y="5886"/>
                    <a:pt x="265" y="6151"/>
                    <a:pt x="591" y="6151"/>
                  </a:cubicBezTo>
                  <a:lnTo>
                    <a:pt x="15621" y="6151"/>
                  </a:lnTo>
                  <a:cubicBezTo>
                    <a:pt x="15947" y="6151"/>
                    <a:pt x="16212" y="5886"/>
                    <a:pt x="16212" y="5560"/>
                  </a:cubicBezTo>
                  <a:lnTo>
                    <a:pt x="16212" y="3422"/>
                  </a:lnTo>
                  <a:cubicBezTo>
                    <a:pt x="16212" y="3096"/>
                    <a:pt x="15947" y="2831"/>
                    <a:pt x="15621" y="2831"/>
                  </a:cubicBezTo>
                  <a:lnTo>
                    <a:pt x="8697" y="2831"/>
                  </a:lnTo>
                  <a:lnTo>
                    <a:pt x="86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23"/>
            <p:cNvSpPr/>
            <p:nvPr/>
          </p:nvSpPr>
          <p:spPr>
            <a:xfrm>
              <a:off x="8874625" y="1413325"/>
              <a:ext cx="120200" cy="136475"/>
            </a:xfrm>
            <a:custGeom>
              <a:rect b="b" l="l" r="r" t="t"/>
              <a:pathLst>
                <a:path extrusionOk="0" h="5459" w="4808">
                  <a:moveTo>
                    <a:pt x="2404" y="0"/>
                  </a:moveTo>
                  <a:cubicBezTo>
                    <a:pt x="1834" y="0"/>
                    <a:pt x="1264" y="489"/>
                    <a:pt x="816" y="1324"/>
                  </a:cubicBezTo>
                  <a:cubicBezTo>
                    <a:pt x="286" y="2302"/>
                    <a:pt x="1" y="3605"/>
                    <a:pt x="1" y="5010"/>
                  </a:cubicBezTo>
                  <a:lnTo>
                    <a:pt x="1" y="5458"/>
                  </a:lnTo>
                  <a:lnTo>
                    <a:pt x="4807" y="5458"/>
                  </a:lnTo>
                  <a:lnTo>
                    <a:pt x="4807" y="5010"/>
                  </a:lnTo>
                  <a:cubicBezTo>
                    <a:pt x="4807" y="3605"/>
                    <a:pt x="4522" y="2302"/>
                    <a:pt x="3993" y="1324"/>
                  </a:cubicBezTo>
                  <a:cubicBezTo>
                    <a:pt x="3545" y="489"/>
                    <a:pt x="2954" y="0"/>
                    <a:pt x="2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23"/>
            <p:cNvSpPr/>
            <p:nvPr/>
          </p:nvSpPr>
          <p:spPr>
            <a:xfrm>
              <a:off x="8724950" y="1387875"/>
              <a:ext cx="187900" cy="161925"/>
            </a:xfrm>
            <a:custGeom>
              <a:rect b="b" l="l" r="r" t="t"/>
              <a:pathLst>
                <a:path extrusionOk="0" h="6477" w="7516">
                  <a:moveTo>
                    <a:pt x="7515" y="0"/>
                  </a:moveTo>
                  <a:cubicBezTo>
                    <a:pt x="5642" y="143"/>
                    <a:pt x="3911" y="692"/>
                    <a:pt x="2546" y="1629"/>
                  </a:cubicBezTo>
                  <a:cubicBezTo>
                    <a:pt x="897" y="2749"/>
                    <a:pt x="0" y="4256"/>
                    <a:pt x="0" y="5886"/>
                  </a:cubicBezTo>
                  <a:cubicBezTo>
                    <a:pt x="0" y="6211"/>
                    <a:pt x="265" y="6476"/>
                    <a:pt x="591" y="6476"/>
                  </a:cubicBezTo>
                  <a:lnTo>
                    <a:pt x="4807" y="6476"/>
                  </a:lnTo>
                  <a:lnTo>
                    <a:pt x="4807" y="6028"/>
                  </a:lnTo>
                  <a:cubicBezTo>
                    <a:pt x="4807" y="4440"/>
                    <a:pt x="5133" y="2933"/>
                    <a:pt x="5744" y="1792"/>
                  </a:cubicBezTo>
                  <a:cubicBezTo>
                    <a:pt x="6232" y="896"/>
                    <a:pt x="6843" y="285"/>
                    <a:pt x="75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23"/>
            <p:cNvSpPr/>
            <p:nvPr/>
          </p:nvSpPr>
          <p:spPr>
            <a:xfrm>
              <a:off x="8956100" y="1387875"/>
              <a:ext cx="187900" cy="161925"/>
            </a:xfrm>
            <a:custGeom>
              <a:rect b="b" l="l" r="r" t="t"/>
              <a:pathLst>
                <a:path extrusionOk="0" h="6477" w="7516">
                  <a:moveTo>
                    <a:pt x="0" y="0"/>
                  </a:moveTo>
                  <a:lnTo>
                    <a:pt x="0" y="0"/>
                  </a:lnTo>
                  <a:cubicBezTo>
                    <a:pt x="693" y="285"/>
                    <a:pt x="1304" y="896"/>
                    <a:pt x="1772" y="1792"/>
                  </a:cubicBezTo>
                  <a:cubicBezTo>
                    <a:pt x="2383" y="2933"/>
                    <a:pt x="2729" y="4440"/>
                    <a:pt x="2729" y="6028"/>
                  </a:cubicBezTo>
                  <a:lnTo>
                    <a:pt x="2729" y="6476"/>
                  </a:lnTo>
                  <a:lnTo>
                    <a:pt x="6925" y="6476"/>
                  </a:lnTo>
                  <a:cubicBezTo>
                    <a:pt x="7251" y="6476"/>
                    <a:pt x="7515" y="6211"/>
                    <a:pt x="7515" y="5886"/>
                  </a:cubicBezTo>
                  <a:cubicBezTo>
                    <a:pt x="7515" y="4256"/>
                    <a:pt x="6619" y="2749"/>
                    <a:pt x="4990" y="1629"/>
                  </a:cubicBezTo>
                  <a:cubicBezTo>
                    <a:pt x="3625" y="692"/>
                    <a:pt x="1874" y="143"/>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23"/>
            <p:cNvSpPr/>
            <p:nvPr/>
          </p:nvSpPr>
          <p:spPr>
            <a:xfrm>
              <a:off x="8793675" y="1762600"/>
              <a:ext cx="282100" cy="118125"/>
            </a:xfrm>
            <a:custGeom>
              <a:rect b="b" l="l" r="r" t="t"/>
              <a:pathLst>
                <a:path extrusionOk="0" h="4725" w="11284">
                  <a:moveTo>
                    <a:pt x="3565" y="0"/>
                  </a:moveTo>
                  <a:lnTo>
                    <a:pt x="4583" y="713"/>
                  </a:lnTo>
                  <a:lnTo>
                    <a:pt x="327" y="3645"/>
                  </a:lnTo>
                  <a:cubicBezTo>
                    <a:pt x="62" y="3829"/>
                    <a:pt x="1" y="4195"/>
                    <a:pt x="184" y="4480"/>
                  </a:cubicBezTo>
                  <a:cubicBezTo>
                    <a:pt x="286" y="4643"/>
                    <a:pt x="469" y="4725"/>
                    <a:pt x="673" y="4725"/>
                  </a:cubicBezTo>
                  <a:cubicBezTo>
                    <a:pt x="775" y="4725"/>
                    <a:pt x="897" y="4704"/>
                    <a:pt x="999" y="4623"/>
                  </a:cubicBezTo>
                  <a:lnTo>
                    <a:pt x="5642" y="1426"/>
                  </a:lnTo>
                  <a:lnTo>
                    <a:pt x="10265" y="4623"/>
                  </a:lnTo>
                  <a:cubicBezTo>
                    <a:pt x="10367" y="4704"/>
                    <a:pt x="10489" y="4725"/>
                    <a:pt x="10611" y="4725"/>
                  </a:cubicBezTo>
                  <a:cubicBezTo>
                    <a:pt x="10795" y="4725"/>
                    <a:pt x="10978" y="4643"/>
                    <a:pt x="11100" y="4480"/>
                  </a:cubicBezTo>
                  <a:cubicBezTo>
                    <a:pt x="11283" y="4195"/>
                    <a:pt x="11222" y="3829"/>
                    <a:pt x="10937" y="3645"/>
                  </a:cubicBezTo>
                  <a:lnTo>
                    <a:pt x="6681" y="713"/>
                  </a:lnTo>
                  <a:lnTo>
                    <a:pt x="77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5" name="Google Shape;2275;p123"/>
          <p:cNvSpPr/>
          <p:nvPr/>
        </p:nvSpPr>
        <p:spPr>
          <a:xfrm>
            <a:off x="7167566" y="1517245"/>
            <a:ext cx="457193" cy="400635"/>
          </a:xfrm>
          <a:custGeom>
            <a:rect b="b" l="l" r="r" t="t"/>
            <a:pathLst>
              <a:path extrusionOk="0" h="17383" w="19837">
                <a:moveTo>
                  <a:pt x="14297" y="0"/>
                </a:moveTo>
                <a:cubicBezTo>
                  <a:pt x="12831" y="0"/>
                  <a:pt x="11425" y="570"/>
                  <a:pt x="10387" y="1629"/>
                </a:cubicBezTo>
                <a:lnTo>
                  <a:pt x="7861" y="4155"/>
                </a:lnTo>
                <a:lnTo>
                  <a:pt x="6456" y="5560"/>
                </a:lnTo>
                <a:cubicBezTo>
                  <a:pt x="6316" y="5690"/>
                  <a:pt x="6142" y="5756"/>
                  <a:pt x="5970" y="5756"/>
                </a:cubicBezTo>
                <a:cubicBezTo>
                  <a:pt x="5791" y="5756"/>
                  <a:pt x="5614" y="5685"/>
                  <a:pt x="5479" y="5540"/>
                </a:cubicBezTo>
                <a:cubicBezTo>
                  <a:pt x="5234" y="5275"/>
                  <a:pt x="5275" y="4868"/>
                  <a:pt x="5519" y="4603"/>
                </a:cubicBezTo>
                <a:lnTo>
                  <a:pt x="6925" y="3198"/>
                </a:lnTo>
                <a:cubicBezTo>
                  <a:pt x="7149" y="2994"/>
                  <a:pt x="7250" y="2688"/>
                  <a:pt x="7210" y="2383"/>
                </a:cubicBezTo>
                <a:cubicBezTo>
                  <a:pt x="7189" y="2200"/>
                  <a:pt x="7108" y="2037"/>
                  <a:pt x="7006" y="1915"/>
                </a:cubicBezTo>
                <a:cubicBezTo>
                  <a:pt x="6802" y="1650"/>
                  <a:pt x="6517" y="1507"/>
                  <a:pt x="6191" y="1507"/>
                </a:cubicBezTo>
                <a:cubicBezTo>
                  <a:pt x="5927" y="1528"/>
                  <a:pt x="5682" y="1629"/>
                  <a:pt x="5499" y="1813"/>
                </a:cubicBezTo>
                <a:lnTo>
                  <a:pt x="2078" y="5234"/>
                </a:lnTo>
                <a:cubicBezTo>
                  <a:pt x="1670" y="5662"/>
                  <a:pt x="1446" y="6212"/>
                  <a:pt x="1446" y="6782"/>
                </a:cubicBezTo>
                <a:cubicBezTo>
                  <a:pt x="1446" y="7373"/>
                  <a:pt x="1670" y="7922"/>
                  <a:pt x="2078" y="8330"/>
                </a:cubicBezTo>
                <a:cubicBezTo>
                  <a:pt x="2342" y="8594"/>
                  <a:pt x="2342" y="9022"/>
                  <a:pt x="2078" y="9287"/>
                </a:cubicBezTo>
                <a:lnTo>
                  <a:pt x="469" y="10896"/>
                </a:lnTo>
                <a:cubicBezTo>
                  <a:pt x="0" y="11364"/>
                  <a:pt x="0" y="12097"/>
                  <a:pt x="469" y="12545"/>
                </a:cubicBezTo>
                <a:lnTo>
                  <a:pt x="1039" y="13116"/>
                </a:lnTo>
                <a:lnTo>
                  <a:pt x="2465" y="11710"/>
                </a:lnTo>
                <a:cubicBezTo>
                  <a:pt x="2594" y="11580"/>
                  <a:pt x="2769" y="11514"/>
                  <a:pt x="2941" y="11514"/>
                </a:cubicBezTo>
                <a:cubicBezTo>
                  <a:pt x="3120" y="11514"/>
                  <a:pt x="3297" y="11586"/>
                  <a:pt x="3422" y="11731"/>
                </a:cubicBezTo>
                <a:cubicBezTo>
                  <a:pt x="3666" y="11996"/>
                  <a:pt x="3646" y="12403"/>
                  <a:pt x="3381" y="12647"/>
                </a:cubicBezTo>
                <a:lnTo>
                  <a:pt x="1976" y="14073"/>
                </a:lnTo>
                <a:lnTo>
                  <a:pt x="3442" y="15519"/>
                </a:lnTo>
                <a:lnTo>
                  <a:pt x="4847" y="14093"/>
                </a:lnTo>
                <a:cubicBezTo>
                  <a:pt x="4977" y="13963"/>
                  <a:pt x="5151" y="13897"/>
                  <a:pt x="5326" y="13897"/>
                </a:cubicBezTo>
                <a:cubicBezTo>
                  <a:pt x="5508" y="13897"/>
                  <a:pt x="5690" y="13968"/>
                  <a:pt x="5825" y="14114"/>
                </a:cubicBezTo>
                <a:cubicBezTo>
                  <a:pt x="6049" y="14378"/>
                  <a:pt x="6029" y="14786"/>
                  <a:pt x="5784" y="15050"/>
                </a:cubicBezTo>
                <a:lnTo>
                  <a:pt x="4379" y="16456"/>
                </a:lnTo>
                <a:lnTo>
                  <a:pt x="4949" y="17046"/>
                </a:lnTo>
                <a:cubicBezTo>
                  <a:pt x="5183" y="17270"/>
                  <a:pt x="5484" y="17382"/>
                  <a:pt x="5782" y="17382"/>
                </a:cubicBezTo>
                <a:cubicBezTo>
                  <a:pt x="6079" y="17382"/>
                  <a:pt x="6375" y="17270"/>
                  <a:pt x="6599" y="17046"/>
                </a:cubicBezTo>
                <a:lnTo>
                  <a:pt x="8208" y="15417"/>
                </a:lnTo>
                <a:cubicBezTo>
                  <a:pt x="8340" y="15285"/>
                  <a:pt x="8513" y="15218"/>
                  <a:pt x="8686" y="15218"/>
                </a:cubicBezTo>
                <a:cubicBezTo>
                  <a:pt x="8859" y="15218"/>
                  <a:pt x="9032" y="15285"/>
                  <a:pt x="9165" y="15417"/>
                </a:cubicBezTo>
                <a:cubicBezTo>
                  <a:pt x="9582" y="15845"/>
                  <a:pt x="10142" y="16058"/>
                  <a:pt x="10705" y="16058"/>
                </a:cubicBezTo>
                <a:cubicBezTo>
                  <a:pt x="11268" y="16058"/>
                  <a:pt x="11833" y="15845"/>
                  <a:pt x="12260" y="15417"/>
                </a:cubicBezTo>
                <a:lnTo>
                  <a:pt x="18207" y="9450"/>
                </a:lnTo>
                <a:cubicBezTo>
                  <a:pt x="19266" y="8411"/>
                  <a:pt x="19836" y="7026"/>
                  <a:pt x="19836" y="5540"/>
                </a:cubicBezTo>
                <a:cubicBezTo>
                  <a:pt x="19836" y="4053"/>
                  <a:pt x="19266" y="2668"/>
                  <a:pt x="18207" y="1629"/>
                </a:cubicBezTo>
                <a:cubicBezTo>
                  <a:pt x="17169" y="570"/>
                  <a:pt x="15784" y="0"/>
                  <a:pt x="142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23"/>
          <p:cNvSpPr/>
          <p:nvPr/>
        </p:nvSpPr>
        <p:spPr>
          <a:xfrm>
            <a:off x="5674206" y="2168098"/>
            <a:ext cx="454358" cy="454381"/>
          </a:xfrm>
          <a:custGeom>
            <a:rect b="b" l="l" r="r" t="t"/>
            <a:pathLst>
              <a:path extrusionOk="0" h="19715" w="19714">
                <a:moveTo>
                  <a:pt x="4582" y="4522"/>
                </a:moveTo>
                <a:cubicBezTo>
                  <a:pt x="5336" y="4522"/>
                  <a:pt x="5967" y="5133"/>
                  <a:pt x="5967" y="5907"/>
                </a:cubicBezTo>
                <a:cubicBezTo>
                  <a:pt x="5967" y="6680"/>
                  <a:pt x="5336" y="7291"/>
                  <a:pt x="4582" y="7291"/>
                </a:cubicBezTo>
                <a:cubicBezTo>
                  <a:pt x="3808" y="7291"/>
                  <a:pt x="3197" y="6680"/>
                  <a:pt x="3197" y="5907"/>
                </a:cubicBezTo>
                <a:cubicBezTo>
                  <a:pt x="3197" y="5133"/>
                  <a:pt x="3808" y="4522"/>
                  <a:pt x="4582" y="4522"/>
                </a:cubicBezTo>
                <a:close/>
                <a:moveTo>
                  <a:pt x="12627" y="6884"/>
                </a:moveTo>
                <a:cubicBezTo>
                  <a:pt x="14154" y="6884"/>
                  <a:pt x="15417" y="8126"/>
                  <a:pt x="15417" y="9654"/>
                </a:cubicBezTo>
                <a:cubicBezTo>
                  <a:pt x="15417" y="11202"/>
                  <a:pt x="14154" y="12444"/>
                  <a:pt x="12627" y="12444"/>
                </a:cubicBezTo>
                <a:cubicBezTo>
                  <a:pt x="11099" y="12444"/>
                  <a:pt x="9857" y="11202"/>
                  <a:pt x="9857" y="9654"/>
                </a:cubicBezTo>
                <a:cubicBezTo>
                  <a:pt x="9857" y="8126"/>
                  <a:pt x="11099" y="6884"/>
                  <a:pt x="12627" y="6884"/>
                </a:cubicBezTo>
                <a:close/>
                <a:moveTo>
                  <a:pt x="6110" y="12688"/>
                </a:moveTo>
                <a:cubicBezTo>
                  <a:pt x="6884" y="12688"/>
                  <a:pt x="7515" y="13299"/>
                  <a:pt x="7515" y="14073"/>
                </a:cubicBezTo>
                <a:cubicBezTo>
                  <a:pt x="7515" y="14847"/>
                  <a:pt x="6884" y="15458"/>
                  <a:pt x="6110" y="15458"/>
                </a:cubicBezTo>
                <a:cubicBezTo>
                  <a:pt x="5356" y="15458"/>
                  <a:pt x="4725" y="14847"/>
                  <a:pt x="4725" y="14073"/>
                </a:cubicBezTo>
                <a:cubicBezTo>
                  <a:pt x="4725" y="13299"/>
                  <a:pt x="5356" y="12688"/>
                  <a:pt x="6110" y="12688"/>
                </a:cubicBezTo>
                <a:close/>
                <a:moveTo>
                  <a:pt x="570" y="1"/>
                </a:moveTo>
                <a:cubicBezTo>
                  <a:pt x="244" y="1"/>
                  <a:pt x="0" y="265"/>
                  <a:pt x="0" y="591"/>
                </a:cubicBezTo>
                <a:lnTo>
                  <a:pt x="0" y="19144"/>
                </a:lnTo>
                <a:cubicBezTo>
                  <a:pt x="0" y="19450"/>
                  <a:pt x="244" y="19714"/>
                  <a:pt x="570" y="19714"/>
                </a:cubicBezTo>
                <a:lnTo>
                  <a:pt x="8900" y="19714"/>
                </a:lnTo>
                <a:cubicBezTo>
                  <a:pt x="9144" y="19714"/>
                  <a:pt x="9348" y="19572"/>
                  <a:pt x="9450" y="19327"/>
                </a:cubicBezTo>
                <a:cubicBezTo>
                  <a:pt x="9796" y="18391"/>
                  <a:pt x="10712" y="17739"/>
                  <a:pt x="11731" y="17739"/>
                </a:cubicBezTo>
                <a:cubicBezTo>
                  <a:pt x="12729" y="17739"/>
                  <a:pt x="13665" y="18391"/>
                  <a:pt x="14012" y="19327"/>
                </a:cubicBezTo>
                <a:cubicBezTo>
                  <a:pt x="14093" y="19572"/>
                  <a:pt x="14297" y="19714"/>
                  <a:pt x="14541" y="19714"/>
                </a:cubicBezTo>
                <a:lnTo>
                  <a:pt x="19123" y="19714"/>
                </a:lnTo>
                <a:cubicBezTo>
                  <a:pt x="19449" y="19714"/>
                  <a:pt x="19714" y="19450"/>
                  <a:pt x="19714" y="19144"/>
                </a:cubicBezTo>
                <a:lnTo>
                  <a:pt x="19714" y="17657"/>
                </a:lnTo>
                <a:cubicBezTo>
                  <a:pt x="19714" y="17332"/>
                  <a:pt x="19449" y="17067"/>
                  <a:pt x="19123" y="17067"/>
                </a:cubicBezTo>
                <a:cubicBezTo>
                  <a:pt x="18411" y="17067"/>
                  <a:pt x="17820" y="16497"/>
                  <a:pt x="17820" y="15784"/>
                </a:cubicBezTo>
                <a:cubicBezTo>
                  <a:pt x="17820" y="15051"/>
                  <a:pt x="18411" y="14480"/>
                  <a:pt x="19123" y="14480"/>
                </a:cubicBezTo>
                <a:cubicBezTo>
                  <a:pt x="19449" y="14480"/>
                  <a:pt x="19714" y="14216"/>
                  <a:pt x="19714" y="13890"/>
                </a:cubicBezTo>
                <a:lnTo>
                  <a:pt x="19714" y="591"/>
                </a:lnTo>
                <a:cubicBezTo>
                  <a:pt x="19714" y="265"/>
                  <a:pt x="19449" y="1"/>
                  <a:pt x="19123" y="1"/>
                </a:cubicBezTo>
                <a:lnTo>
                  <a:pt x="16069" y="1"/>
                </a:lnTo>
                <a:cubicBezTo>
                  <a:pt x="15885" y="1"/>
                  <a:pt x="15702" y="102"/>
                  <a:pt x="15580" y="245"/>
                </a:cubicBezTo>
                <a:cubicBezTo>
                  <a:pt x="15478" y="408"/>
                  <a:pt x="15458" y="612"/>
                  <a:pt x="15519" y="795"/>
                </a:cubicBezTo>
                <a:cubicBezTo>
                  <a:pt x="15580" y="958"/>
                  <a:pt x="15621" y="1141"/>
                  <a:pt x="15621" y="1324"/>
                </a:cubicBezTo>
                <a:cubicBezTo>
                  <a:pt x="15621" y="2180"/>
                  <a:pt x="14928" y="2872"/>
                  <a:pt x="14073" y="2872"/>
                </a:cubicBezTo>
                <a:cubicBezTo>
                  <a:pt x="13217" y="2872"/>
                  <a:pt x="12525" y="2180"/>
                  <a:pt x="12525" y="1324"/>
                </a:cubicBezTo>
                <a:cubicBezTo>
                  <a:pt x="12525" y="1141"/>
                  <a:pt x="12545" y="958"/>
                  <a:pt x="12606" y="795"/>
                </a:cubicBezTo>
                <a:cubicBezTo>
                  <a:pt x="12688" y="612"/>
                  <a:pt x="12668" y="408"/>
                  <a:pt x="12545" y="245"/>
                </a:cubicBezTo>
                <a:cubicBezTo>
                  <a:pt x="12443" y="102"/>
                  <a:pt x="12260" y="1"/>
                  <a:pt x="120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7" name="Google Shape;2277;p123"/>
          <p:cNvGrpSpPr/>
          <p:nvPr/>
        </p:nvGrpSpPr>
        <p:grpSpPr>
          <a:xfrm>
            <a:off x="6480743" y="2845364"/>
            <a:ext cx="289177" cy="454381"/>
            <a:chOff x="5307700" y="4547325"/>
            <a:chExt cx="313675" cy="492875"/>
          </a:xfrm>
        </p:grpSpPr>
        <p:sp>
          <p:nvSpPr>
            <p:cNvPr id="2278" name="Google Shape;2278;p123"/>
            <p:cNvSpPr/>
            <p:nvPr/>
          </p:nvSpPr>
          <p:spPr>
            <a:xfrm>
              <a:off x="5307700" y="4641000"/>
              <a:ext cx="313675" cy="305525"/>
            </a:xfrm>
            <a:custGeom>
              <a:rect b="b" l="l" r="r" t="t"/>
              <a:pathLst>
                <a:path extrusionOk="0" h="12221" w="12547">
                  <a:moveTo>
                    <a:pt x="6273" y="1610"/>
                  </a:moveTo>
                  <a:cubicBezTo>
                    <a:pt x="7190" y="1610"/>
                    <a:pt x="8025" y="2098"/>
                    <a:pt x="8636" y="3015"/>
                  </a:cubicBezTo>
                  <a:cubicBezTo>
                    <a:pt x="9206" y="3850"/>
                    <a:pt x="9512" y="4950"/>
                    <a:pt x="9512" y="6110"/>
                  </a:cubicBezTo>
                  <a:cubicBezTo>
                    <a:pt x="9512" y="7271"/>
                    <a:pt x="9206" y="8371"/>
                    <a:pt x="8636" y="9206"/>
                  </a:cubicBezTo>
                  <a:cubicBezTo>
                    <a:pt x="8025" y="10102"/>
                    <a:pt x="7190" y="10611"/>
                    <a:pt x="6273" y="10611"/>
                  </a:cubicBezTo>
                  <a:cubicBezTo>
                    <a:pt x="5357" y="10611"/>
                    <a:pt x="4522" y="10102"/>
                    <a:pt x="3911" y="9206"/>
                  </a:cubicBezTo>
                  <a:cubicBezTo>
                    <a:pt x="3341" y="8371"/>
                    <a:pt x="3035" y="7271"/>
                    <a:pt x="3035" y="6110"/>
                  </a:cubicBezTo>
                  <a:cubicBezTo>
                    <a:pt x="3035" y="4950"/>
                    <a:pt x="3341" y="3850"/>
                    <a:pt x="3911" y="3015"/>
                  </a:cubicBezTo>
                  <a:cubicBezTo>
                    <a:pt x="4522" y="2098"/>
                    <a:pt x="5357" y="1610"/>
                    <a:pt x="6273" y="1610"/>
                  </a:cubicBezTo>
                  <a:close/>
                  <a:moveTo>
                    <a:pt x="1" y="1"/>
                  </a:moveTo>
                  <a:lnTo>
                    <a:pt x="1" y="12220"/>
                  </a:lnTo>
                  <a:lnTo>
                    <a:pt x="12546" y="12220"/>
                  </a:lnTo>
                  <a:lnTo>
                    <a:pt x="125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23"/>
            <p:cNvSpPr/>
            <p:nvPr/>
          </p:nvSpPr>
          <p:spPr>
            <a:xfrm>
              <a:off x="5413100" y="4710750"/>
              <a:ext cx="102875" cy="165500"/>
            </a:xfrm>
            <a:custGeom>
              <a:rect b="b" l="l" r="r" t="t"/>
              <a:pathLst>
                <a:path extrusionOk="0" h="6620" w="4115">
                  <a:moveTo>
                    <a:pt x="2057" y="1"/>
                  </a:moveTo>
                  <a:cubicBezTo>
                    <a:pt x="937" y="1"/>
                    <a:pt x="1" y="1528"/>
                    <a:pt x="1" y="3320"/>
                  </a:cubicBezTo>
                  <a:cubicBezTo>
                    <a:pt x="1" y="5113"/>
                    <a:pt x="937" y="6620"/>
                    <a:pt x="2057" y="6620"/>
                  </a:cubicBezTo>
                  <a:cubicBezTo>
                    <a:pt x="3178" y="6620"/>
                    <a:pt x="4114" y="5113"/>
                    <a:pt x="4114" y="3320"/>
                  </a:cubicBezTo>
                  <a:cubicBezTo>
                    <a:pt x="4114" y="1528"/>
                    <a:pt x="3178" y="1"/>
                    <a:pt x="2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23"/>
            <p:cNvSpPr/>
            <p:nvPr/>
          </p:nvSpPr>
          <p:spPr>
            <a:xfrm>
              <a:off x="5312800" y="4976025"/>
              <a:ext cx="303475" cy="64175"/>
            </a:xfrm>
            <a:custGeom>
              <a:rect b="b" l="l" r="r" t="t"/>
              <a:pathLst>
                <a:path extrusionOk="0" h="2567" w="12139">
                  <a:moveTo>
                    <a:pt x="1" y="0"/>
                  </a:moveTo>
                  <a:lnTo>
                    <a:pt x="856" y="2179"/>
                  </a:lnTo>
                  <a:cubicBezTo>
                    <a:pt x="937" y="2424"/>
                    <a:pt x="1161" y="2566"/>
                    <a:pt x="1406" y="2566"/>
                  </a:cubicBezTo>
                  <a:lnTo>
                    <a:pt x="10733" y="2566"/>
                  </a:lnTo>
                  <a:cubicBezTo>
                    <a:pt x="10978" y="2566"/>
                    <a:pt x="11202" y="2424"/>
                    <a:pt x="11303" y="2179"/>
                  </a:cubicBezTo>
                  <a:lnTo>
                    <a:pt x="121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23"/>
            <p:cNvSpPr/>
            <p:nvPr/>
          </p:nvSpPr>
          <p:spPr>
            <a:xfrm>
              <a:off x="5312800" y="4547325"/>
              <a:ext cx="303475" cy="64175"/>
            </a:xfrm>
            <a:custGeom>
              <a:rect b="b" l="l" r="r" t="t"/>
              <a:pathLst>
                <a:path extrusionOk="0" h="2567" w="12139">
                  <a:moveTo>
                    <a:pt x="1406" y="0"/>
                  </a:moveTo>
                  <a:cubicBezTo>
                    <a:pt x="1161" y="0"/>
                    <a:pt x="937" y="143"/>
                    <a:pt x="856" y="367"/>
                  </a:cubicBezTo>
                  <a:lnTo>
                    <a:pt x="1" y="2567"/>
                  </a:lnTo>
                  <a:lnTo>
                    <a:pt x="12138" y="2567"/>
                  </a:lnTo>
                  <a:lnTo>
                    <a:pt x="11303" y="367"/>
                  </a:lnTo>
                  <a:cubicBezTo>
                    <a:pt x="11202" y="143"/>
                    <a:pt x="10978" y="0"/>
                    <a:pt x="107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2" name="Google Shape;2282;p123"/>
          <p:cNvGrpSpPr/>
          <p:nvPr/>
        </p:nvGrpSpPr>
        <p:grpSpPr>
          <a:xfrm>
            <a:off x="4903351" y="4145053"/>
            <a:ext cx="380215" cy="454381"/>
            <a:chOff x="5258325" y="3847250"/>
            <a:chExt cx="412425" cy="492875"/>
          </a:xfrm>
        </p:grpSpPr>
        <p:sp>
          <p:nvSpPr>
            <p:cNvPr id="2283" name="Google Shape;2283;p123"/>
            <p:cNvSpPr/>
            <p:nvPr/>
          </p:nvSpPr>
          <p:spPr>
            <a:xfrm>
              <a:off x="5258325" y="3934825"/>
              <a:ext cx="207750" cy="150225"/>
            </a:xfrm>
            <a:custGeom>
              <a:rect b="b" l="l" r="r" t="t"/>
              <a:pathLst>
                <a:path extrusionOk="0" h="6009" w="8310">
                  <a:moveTo>
                    <a:pt x="2383" y="1"/>
                  </a:moveTo>
                  <a:lnTo>
                    <a:pt x="2383" y="1406"/>
                  </a:lnTo>
                  <a:cubicBezTo>
                    <a:pt x="917" y="2485"/>
                    <a:pt x="41" y="4176"/>
                    <a:pt x="0" y="6009"/>
                  </a:cubicBezTo>
                  <a:lnTo>
                    <a:pt x="8310" y="6009"/>
                  </a:lnTo>
                  <a:cubicBezTo>
                    <a:pt x="8289" y="4176"/>
                    <a:pt x="7393" y="2485"/>
                    <a:pt x="5927" y="1406"/>
                  </a:cubicBezTo>
                  <a:lnTo>
                    <a:pt x="59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123"/>
            <p:cNvSpPr/>
            <p:nvPr/>
          </p:nvSpPr>
          <p:spPr>
            <a:xfrm>
              <a:off x="5258325" y="4114050"/>
              <a:ext cx="207750" cy="87075"/>
            </a:xfrm>
            <a:custGeom>
              <a:rect b="b" l="l" r="r" t="t"/>
              <a:pathLst>
                <a:path extrusionOk="0" h="3483" w="8310">
                  <a:moveTo>
                    <a:pt x="0" y="0"/>
                  </a:moveTo>
                  <a:lnTo>
                    <a:pt x="0" y="3483"/>
                  </a:lnTo>
                  <a:lnTo>
                    <a:pt x="8310" y="3483"/>
                  </a:lnTo>
                  <a:lnTo>
                    <a:pt x="83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23"/>
            <p:cNvSpPr/>
            <p:nvPr/>
          </p:nvSpPr>
          <p:spPr>
            <a:xfrm>
              <a:off x="5258325" y="4230125"/>
              <a:ext cx="207750" cy="110000"/>
            </a:xfrm>
            <a:custGeom>
              <a:rect b="b" l="l" r="r" t="t"/>
              <a:pathLst>
                <a:path extrusionOk="0" h="4400" w="8310">
                  <a:moveTo>
                    <a:pt x="0" y="1"/>
                  </a:moveTo>
                  <a:lnTo>
                    <a:pt x="0" y="3809"/>
                  </a:lnTo>
                  <a:cubicBezTo>
                    <a:pt x="0" y="4135"/>
                    <a:pt x="265" y="4400"/>
                    <a:pt x="591" y="4400"/>
                  </a:cubicBezTo>
                  <a:lnTo>
                    <a:pt x="7739" y="4400"/>
                  </a:lnTo>
                  <a:cubicBezTo>
                    <a:pt x="8045" y="4400"/>
                    <a:pt x="8310" y="4135"/>
                    <a:pt x="8310" y="3809"/>
                  </a:cubicBezTo>
                  <a:lnTo>
                    <a:pt x="83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123"/>
            <p:cNvSpPr/>
            <p:nvPr/>
          </p:nvSpPr>
          <p:spPr>
            <a:xfrm>
              <a:off x="5317900" y="3847250"/>
              <a:ext cx="88600" cy="58575"/>
            </a:xfrm>
            <a:custGeom>
              <a:rect b="b" l="l" r="r" t="t"/>
              <a:pathLst>
                <a:path extrusionOk="0" h="2343" w="3544">
                  <a:moveTo>
                    <a:pt x="591" y="1"/>
                  </a:moveTo>
                  <a:cubicBezTo>
                    <a:pt x="265" y="1"/>
                    <a:pt x="0" y="245"/>
                    <a:pt x="0" y="571"/>
                  </a:cubicBezTo>
                  <a:lnTo>
                    <a:pt x="0" y="2343"/>
                  </a:lnTo>
                  <a:lnTo>
                    <a:pt x="3544" y="2343"/>
                  </a:lnTo>
                  <a:lnTo>
                    <a:pt x="3544" y="571"/>
                  </a:lnTo>
                  <a:cubicBezTo>
                    <a:pt x="3544" y="245"/>
                    <a:pt x="3299" y="1"/>
                    <a:pt x="29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123"/>
            <p:cNvSpPr/>
            <p:nvPr/>
          </p:nvSpPr>
          <p:spPr>
            <a:xfrm>
              <a:off x="5503725" y="4074850"/>
              <a:ext cx="167025" cy="83025"/>
            </a:xfrm>
            <a:custGeom>
              <a:rect b="b" l="l" r="r" t="t"/>
              <a:pathLst>
                <a:path extrusionOk="0" h="3321" w="6681">
                  <a:moveTo>
                    <a:pt x="591" y="0"/>
                  </a:moveTo>
                  <a:cubicBezTo>
                    <a:pt x="265" y="0"/>
                    <a:pt x="1" y="265"/>
                    <a:pt x="1" y="591"/>
                  </a:cubicBezTo>
                  <a:lnTo>
                    <a:pt x="1" y="2831"/>
                  </a:lnTo>
                  <a:cubicBezTo>
                    <a:pt x="425" y="2723"/>
                    <a:pt x="833" y="2680"/>
                    <a:pt x="1227" y="2680"/>
                  </a:cubicBezTo>
                  <a:cubicBezTo>
                    <a:pt x="2024" y="2680"/>
                    <a:pt x="2761" y="2857"/>
                    <a:pt x="3442" y="3035"/>
                  </a:cubicBezTo>
                  <a:cubicBezTo>
                    <a:pt x="4072" y="3181"/>
                    <a:pt x="4652" y="3321"/>
                    <a:pt x="5217" y="3321"/>
                  </a:cubicBezTo>
                  <a:cubicBezTo>
                    <a:pt x="5675" y="3321"/>
                    <a:pt x="6123" y="3229"/>
                    <a:pt x="6579" y="2974"/>
                  </a:cubicBezTo>
                  <a:cubicBezTo>
                    <a:pt x="6599" y="2953"/>
                    <a:pt x="6640" y="2953"/>
                    <a:pt x="6681" y="2933"/>
                  </a:cubicBezTo>
                  <a:lnTo>
                    <a:pt x="6681" y="591"/>
                  </a:lnTo>
                  <a:cubicBezTo>
                    <a:pt x="6681" y="265"/>
                    <a:pt x="6416" y="0"/>
                    <a:pt x="60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123"/>
            <p:cNvSpPr/>
            <p:nvPr/>
          </p:nvSpPr>
          <p:spPr>
            <a:xfrm>
              <a:off x="5503725" y="4170850"/>
              <a:ext cx="166525" cy="169275"/>
            </a:xfrm>
            <a:custGeom>
              <a:rect b="b" l="l" r="r" t="t"/>
              <a:pathLst>
                <a:path extrusionOk="0" h="6771" w="6661">
                  <a:moveTo>
                    <a:pt x="1228" y="0"/>
                  </a:moveTo>
                  <a:cubicBezTo>
                    <a:pt x="834" y="0"/>
                    <a:pt x="435" y="55"/>
                    <a:pt x="21" y="193"/>
                  </a:cubicBezTo>
                  <a:cubicBezTo>
                    <a:pt x="1" y="193"/>
                    <a:pt x="1" y="193"/>
                    <a:pt x="1" y="213"/>
                  </a:cubicBezTo>
                  <a:cubicBezTo>
                    <a:pt x="41" y="1802"/>
                    <a:pt x="1223" y="3146"/>
                    <a:pt x="2750" y="3410"/>
                  </a:cubicBezTo>
                  <a:lnTo>
                    <a:pt x="2750" y="5610"/>
                  </a:lnTo>
                  <a:lnTo>
                    <a:pt x="1691" y="5610"/>
                  </a:lnTo>
                  <a:cubicBezTo>
                    <a:pt x="1365" y="5610"/>
                    <a:pt x="1100" y="5854"/>
                    <a:pt x="1100" y="6180"/>
                  </a:cubicBezTo>
                  <a:cubicBezTo>
                    <a:pt x="1100" y="6506"/>
                    <a:pt x="1365" y="6771"/>
                    <a:pt x="1691" y="6771"/>
                  </a:cubicBezTo>
                  <a:lnTo>
                    <a:pt x="4990" y="6771"/>
                  </a:lnTo>
                  <a:cubicBezTo>
                    <a:pt x="5316" y="6771"/>
                    <a:pt x="5581" y="6506"/>
                    <a:pt x="5581" y="6180"/>
                  </a:cubicBezTo>
                  <a:cubicBezTo>
                    <a:pt x="5581" y="5854"/>
                    <a:pt x="5316" y="5610"/>
                    <a:pt x="4990" y="5610"/>
                  </a:cubicBezTo>
                  <a:lnTo>
                    <a:pt x="3931" y="5610"/>
                  </a:lnTo>
                  <a:lnTo>
                    <a:pt x="3931" y="3410"/>
                  </a:lnTo>
                  <a:cubicBezTo>
                    <a:pt x="5398" y="3146"/>
                    <a:pt x="6558" y="1903"/>
                    <a:pt x="6660" y="376"/>
                  </a:cubicBezTo>
                  <a:lnTo>
                    <a:pt x="6660" y="376"/>
                  </a:lnTo>
                  <a:cubicBezTo>
                    <a:pt x="6171" y="580"/>
                    <a:pt x="5703" y="641"/>
                    <a:pt x="5235" y="641"/>
                  </a:cubicBezTo>
                  <a:cubicBezTo>
                    <a:pt x="4522" y="641"/>
                    <a:pt x="3829" y="478"/>
                    <a:pt x="3178" y="315"/>
                  </a:cubicBezTo>
                  <a:cubicBezTo>
                    <a:pt x="2517" y="150"/>
                    <a:pt x="1880" y="0"/>
                    <a:pt x="12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 name="Google Shape;2289;p123"/>
          <p:cNvGrpSpPr/>
          <p:nvPr/>
        </p:nvGrpSpPr>
        <p:grpSpPr>
          <a:xfrm>
            <a:off x="4968599" y="3522652"/>
            <a:ext cx="249720" cy="454358"/>
            <a:chOff x="5329100" y="3261250"/>
            <a:chExt cx="270875" cy="492850"/>
          </a:xfrm>
        </p:grpSpPr>
        <p:sp>
          <p:nvSpPr>
            <p:cNvPr id="2290" name="Google Shape;2290;p123"/>
            <p:cNvSpPr/>
            <p:nvPr/>
          </p:nvSpPr>
          <p:spPr>
            <a:xfrm>
              <a:off x="5382550" y="3261250"/>
              <a:ext cx="164475" cy="80450"/>
            </a:xfrm>
            <a:custGeom>
              <a:rect b="b" l="l" r="r" t="t"/>
              <a:pathLst>
                <a:path extrusionOk="0" h="3218" w="6579">
                  <a:moveTo>
                    <a:pt x="3789" y="1018"/>
                  </a:moveTo>
                  <a:cubicBezTo>
                    <a:pt x="4114" y="1018"/>
                    <a:pt x="4379" y="1283"/>
                    <a:pt x="4379" y="1609"/>
                  </a:cubicBezTo>
                  <a:cubicBezTo>
                    <a:pt x="4379" y="1935"/>
                    <a:pt x="4114" y="2200"/>
                    <a:pt x="3789" y="2200"/>
                  </a:cubicBezTo>
                  <a:lnTo>
                    <a:pt x="2770" y="2200"/>
                  </a:lnTo>
                  <a:cubicBezTo>
                    <a:pt x="2444" y="2200"/>
                    <a:pt x="2180" y="1935"/>
                    <a:pt x="2180" y="1609"/>
                  </a:cubicBezTo>
                  <a:cubicBezTo>
                    <a:pt x="2180" y="1283"/>
                    <a:pt x="2444" y="1018"/>
                    <a:pt x="2770" y="1018"/>
                  </a:cubicBezTo>
                  <a:close/>
                  <a:moveTo>
                    <a:pt x="571" y="0"/>
                  </a:moveTo>
                  <a:cubicBezTo>
                    <a:pt x="245" y="0"/>
                    <a:pt x="1" y="265"/>
                    <a:pt x="1" y="591"/>
                  </a:cubicBezTo>
                  <a:lnTo>
                    <a:pt x="1" y="3218"/>
                  </a:lnTo>
                  <a:lnTo>
                    <a:pt x="6579" y="3218"/>
                  </a:lnTo>
                  <a:lnTo>
                    <a:pt x="6579" y="591"/>
                  </a:lnTo>
                  <a:cubicBezTo>
                    <a:pt x="6579" y="265"/>
                    <a:pt x="6314" y="0"/>
                    <a:pt x="59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23"/>
            <p:cNvSpPr/>
            <p:nvPr/>
          </p:nvSpPr>
          <p:spPr>
            <a:xfrm>
              <a:off x="5329100" y="3466425"/>
              <a:ext cx="270875" cy="113050"/>
            </a:xfrm>
            <a:custGeom>
              <a:rect b="b" l="l" r="r" t="t"/>
              <a:pathLst>
                <a:path extrusionOk="0" h="4522" w="10835">
                  <a:moveTo>
                    <a:pt x="0" y="0"/>
                  </a:moveTo>
                  <a:lnTo>
                    <a:pt x="0" y="4522"/>
                  </a:lnTo>
                  <a:lnTo>
                    <a:pt x="10835" y="4522"/>
                  </a:lnTo>
                  <a:lnTo>
                    <a:pt x="108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23"/>
            <p:cNvSpPr/>
            <p:nvPr/>
          </p:nvSpPr>
          <p:spPr>
            <a:xfrm>
              <a:off x="5329100" y="3608975"/>
              <a:ext cx="270875" cy="66225"/>
            </a:xfrm>
            <a:custGeom>
              <a:rect b="b" l="l" r="r" t="t"/>
              <a:pathLst>
                <a:path extrusionOk="0" h="2649" w="10835">
                  <a:moveTo>
                    <a:pt x="0" y="1"/>
                  </a:moveTo>
                  <a:lnTo>
                    <a:pt x="0" y="856"/>
                  </a:lnTo>
                  <a:cubicBezTo>
                    <a:pt x="0" y="1854"/>
                    <a:pt x="794" y="2648"/>
                    <a:pt x="1792" y="2648"/>
                  </a:cubicBezTo>
                  <a:lnTo>
                    <a:pt x="9043" y="2648"/>
                  </a:lnTo>
                  <a:cubicBezTo>
                    <a:pt x="10040" y="2648"/>
                    <a:pt x="10835" y="1854"/>
                    <a:pt x="10835" y="856"/>
                  </a:cubicBezTo>
                  <a:lnTo>
                    <a:pt x="108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123"/>
            <p:cNvSpPr/>
            <p:nvPr/>
          </p:nvSpPr>
          <p:spPr>
            <a:xfrm>
              <a:off x="5329100" y="3370700"/>
              <a:ext cx="270875" cy="66225"/>
            </a:xfrm>
            <a:custGeom>
              <a:rect b="b" l="l" r="r" t="t"/>
              <a:pathLst>
                <a:path extrusionOk="0" h="2649" w="10835">
                  <a:moveTo>
                    <a:pt x="1792" y="1"/>
                  </a:moveTo>
                  <a:cubicBezTo>
                    <a:pt x="794" y="1"/>
                    <a:pt x="0" y="815"/>
                    <a:pt x="0" y="1813"/>
                  </a:cubicBezTo>
                  <a:lnTo>
                    <a:pt x="0" y="2648"/>
                  </a:lnTo>
                  <a:lnTo>
                    <a:pt x="10835" y="2648"/>
                  </a:lnTo>
                  <a:lnTo>
                    <a:pt x="10835" y="1813"/>
                  </a:lnTo>
                  <a:cubicBezTo>
                    <a:pt x="10835" y="815"/>
                    <a:pt x="10040" y="1"/>
                    <a:pt x="90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23"/>
            <p:cNvSpPr/>
            <p:nvPr/>
          </p:nvSpPr>
          <p:spPr>
            <a:xfrm>
              <a:off x="5369325" y="3704700"/>
              <a:ext cx="190425" cy="49400"/>
            </a:xfrm>
            <a:custGeom>
              <a:rect b="b" l="l" r="r" t="t"/>
              <a:pathLst>
                <a:path extrusionOk="0" h="1976" w="7617">
                  <a:moveTo>
                    <a:pt x="0" y="1"/>
                  </a:moveTo>
                  <a:lnTo>
                    <a:pt x="0" y="1385"/>
                  </a:lnTo>
                  <a:cubicBezTo>
                    <a:pt x="0" y="1711"/>
                    <a:pt x="265" y="1976"/>
                    <a:pt x="591" y="1976"/>
                  </a:cubicBezTo>
                  <a:lnTo>
                    <a:pt x="7026" y="1976"/>
                  </a:lnTo>
                  <a:cubicBezTo>
                    <a:pt x="7352" y="1976"/>
                    <a:pt x="7617" y="1711"/>
                    <a:pt x="7617" y="1385"/>
                  </a:cubicBezTo>
                  <a:lnTo>
                    <a:pt x="76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5" name="Google Shape;2295;p123"/>
          <p:cNvGrpSpPr/>
          <p:nvPr/>
        </p:nvGrpSpPr>
        <p:grpSpPr>
          <a:xfrm>
            <a:off x="4866268" y="2889016"/>
            <a:ext cx="456248" cy="410729"/>
            <a:chOff x="5297950" y="1918625"/>
            <a:chExt cx="494900" cy="445525"/>
          </a:xfrm>
        </p:grpSpPr>
        <p:sp>
          <p:nvSpPr>
            <p:cNvPr id="2296" name="Google Shape;2296;p123"/>
            <p:cNvSpPr/>
            <p:nvPr/>
          </p:nvSpPr>
          <p:spPr>
            <a:xfrm>
              <a:off x="5395700" y="2007725"/>
              <a:ext cx="397150" cy="356425"/>
            </a:xfrm>
            <a:custGeom>
              <a:rect b="b" l="l" r="r" t="t"/>
              <a:pathLst>
                <a:path extrusionOk="0" h="14257" w="15886">
                  <a:moveTo>
                    <a:pt x="13116" y="1"/>
                  </a:moveTo>
                  <a:cubicBezTo>
                    <a:pt x="12933" y="775"/>
                    <a:pt x="12526" y="1467"/>
                    <a:pt x="11915" y="1997"/>
                  </a:cubicBezTo>
                  <a:lnTo>
                    <a:pt x="11915" y="9186"/>
                  </a:lnTo>
                  <a:cubicBezTo>
                    <a:pt x="11915" y="10734"/>
                    <a:pt x="10672" y="11976"/>
                    <a:pt x="9125" y="11976"/>
                  </a:cubicBezTo>
                  <a:lnTo>
                    <a:pt x="1" y="11976"/>
                  </a:lnTo>
                  <a:cubicBezTo>
                    <a:pt x="245" y="12383"/>
                    <a:pt x="652" y="12689"/>
                    <a:pt x="1162" y="12750"/>
                  </a:cubicBezTo>
                  <a:lnTo>
                    <a:pt x="11181" y="14257"/>
                  </a:lnTo>
                  <a:lnTo>
                    <a:pt x="11426" y="14257"/>
                  </a:lnTo>
                  <a:cubicBezTo>
                    <a:pt x="11772" y="14257"/>
                    <a:pt x="12098" y="14155"/>
                    <a:pt x="12383" y="13951"/>
                  </a:cubicBezTo>
                  <a:cubicBezTo>
                    <a:pt x="12729" y="13687"/>
                    <a:pt x="12953" y="13300"/>
                    <a:pt x="13014" y="12872"/>
                  </a:cubicBezTo>
                  <a:lnTo>
                    <a:pt x="14175" y="5194"/>
                  </a:lnTo>
                  <a:cubicBezTo>
                    <a:pt x="15010" y="4828"/>
                    <a:pt x="15642" y="4054"/>
                    <a:pt x="15784" y="3117"/>
                  </a:cubicBezTo>
                  <a:cubicBezTo>
                    <a:pt x="15886" y="2424"/>
                    <a:pt x="15703" y="1712"/>
                    <a:pt x="15275" y="1141"/>
                  </a:cubicBezTo>
                  <a:cubicBezTo>
                    <a:pt x="14847" y="551"/>
                    <a:pt x="14196" y="164"/>
                    <a:pt x="13483" y="62"/>
                  </a:cubicBezTo>
                  <a:lnTo>
                    <a:pt x="131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23"/>
            <p:cNvSpPr/>
            <p:nvPr/>
          </p:nvSpPr>
          <p:spPr>
            <a:xfrm>
              <a:off x="5297950" y="1918625"/>
              <a:ext cx="398675" cy="359500"/>
            </a:xfrm>
            <a:custGeom>
              <a:rect b="b" l="l" r="r" t="t"/>
              <a:pathLst>
                <a:path extrusionOk="0" h="14380" w="15947">
                  <a:moveTo>
                    <a:pt x="2709" y="1"/>
                  </a:moveTo>
                  <a:cubicBezTo>
                    <a:pt x="1996" y="1"/>
                    <a:pt x="1284" y="286"/>
                    <a:pt x="774" y="795"/>
                  </a:cubicBezTo>
                  <a:cubicBezTo>
                    <a:pt x="265" y="1304"/>
                    <a:pt x="1" y="1976"/>
                    <a:pt x="1" y="2689"/>
                  </a:cubicBezTo>
                  <a:cubicBezTo>
                    <a:pt x="1" y="3626"/>
                    <a:pt x="489" y="4502"/>
                    <a:pt x="1284" y="4970"/>
                  </a:cubicBezTo>
                  <a:lnTo>
                    <a:pt x="1284" y="12750"/>
                  </a:lnTo>
                  <a:cubicBezTo>
                    <a:pt x="1284" y="13646"/>
                    <a:pt x="2017" y="14379"/>
                    <a:pt x="2913" y="14379"/>
                  </a:cubicBezTo>
                  <a:lnTo>
                    <a:pt x="13035" y="14379"/>
                  </a:lnTo>
                  <a:cubicBezTo>
                    <a:pt x="13931" y="14379"/>
                    <a:pt x="14664" y="13646"/>
                    <a:pt x="14664" y="12750"/>
                  </a:cubicBezTo>
                  <a:lnTo>
                    <a:pt x="14664" y="4970"/>
                  </a:lnTo>
                  <a:cubicBezTo>
                    <a:pt x="15458" y="4502"/>
                    <a:pt x="15947" y="3626"/>
                    <a:pt x="15947" y="2689"/>
                  </a:cubicBezTo>
                  <a:cubicBezTo>
                    <a:pt x="15947" y="1976"/>
                    <a:pt x="15682" y="1304"/>
                    <a:pt x="15173" y="795"/>
                  </a:cubicBezTo>
                  <a:cubicBezTo>
                    <a:pt x="14664" y="286"/>
                    <a:pt x="13951" y="1"/>
                    <a:pt x="132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8" name="Google Shape;2298;p123"/>
          <p:cNvGrpSpPr/>
          <p:nvPr/>
        </p:nvGrpSpPr>
        <p:grpSpPr>
          <a:xfrm>
            <a:off x="6398141" y="1528630"/>
            <a:ext cx="454381" cy="377864"/>
            <a:chOff x="6853350" y="1430625"/>
            <a:chExt cx="492875" cy="409875"/>
          </a:xfrm>
        </p:grpSpPr>
        <p:sp>
          <p:nvSpPr>
            <p:cNvPr id="2299" name="Google Shape;2299;p123"/>
            <p:cNvSpPr/>
            <p:nvPr/>
          </p:nvSpPr>
          <p:spPr>
            <a:xfrm>
              <a:off x="6883375" y="1617475"/>
              <a:ext cx="432800" cy="53500"/>
            </a:xfrm>
            <a:custGeom>
              <a:rect b="b" l="l" r="r" t="t"/>
              <a:pathLst>
                <a:path extrusionOk="0" h="2140" w="17312">
                  <a:moveTo>
                    <a:pt x="1" y="1"/>
                  </a:moveTo>
                  <a:lnTo>
                    <a:pt x="1" y="2119"/>
                  </a:lnTo>
                  <a:cubicBezTo>
                    <a:pt x="612" y="2037"/>
                    <a:pt x="999" y="1874"/>
                    <a:pt x="1427" y="1691"/>
                  </a:cubicBezTo>
                  <a:cubicBezTo>
                    <a:pt x="2038" y="1426"/>
                    <a:pt x="2710" y="1121"/>
                    <a:pt x="4013" y="1121"/>
                  </a:cubicBezTo>
                  <a:cubicBezTo>
                    <a:pt x="5316" y="1121"/>
                    <a:pt x="5988" y="1426"/>
                    <a:pt x="6599" y="1691"/>
                  </a:cubicBezTo>
                  <a:cubicBezTo>
                    <a:pt x="7149" y="1936"/>
                    <a:pt x="7638" y="2139"/>
                    <a:pt x="8656" y="2139"/>
                  </a:cubicBezTo>
                  <a:cubicBezTo>
                    <a:pt x="9675" y="2139"/>
                    <a:pt x="10163" y="1936"/>
                    <a:pt x="10713" y="1691"/>
                  </a:cubicBezTo>
                  <a:cubicBezTo>
                    <a:pt x="11304" y="1426"/>
                    <a:pt x="11996" y="1121"/>
                    <a:pt x="13300" y="1121"/>
                  </a:cubicBezTo>
                  <a:cubicBezTo>
                    <a:pt x="14583" y="1121"/>
                    <a:pt x="15275" y="1426"/>
                    <a:pt x="15866" y="1691"/>
                  </a:cubicBezTo>
                  <a:cubicBezTo>
                    <a:pt x="16293" y="1874"/>
                    <a:pt x="16680" y="2037"/>
                    <a:pt x="17312" y="2119"/>
                  </a:cubicBezTo>
                  <a:lnTo>
                    <a:pt x="17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23"/>
            <p:cNvSpPr/>
            <p:nvPr/>
          </p:nvSpPr>
          <p:spPr>
            <a:xfrm>
              <a:off x="6883375" y="1675025"/>
              <a:ext cx="432800" cy="53475"/>
            </a:xfrm>
            <a:custGeom>
              <a:rect b="b" l="l" r="r" t="t"/>
              <a:pathLst>
                <a:path extrusionOk="0" h="2139" w="17312">
                  <a:moveTo>
                    <a:pt x="4013" y="0"/>
                  </a:moveTo>
                  <a:cubicBezTo>
                    <a:pt x="2995" y="0"/>
                    <a:pt x="2506" y="204"/>
                    <a:pt x="1956" y="448"/>
                  </a:cubicBezTo>
                  <a:cubicBezTo>
                    <a:pt x="1467" y="672"/>
                    <a:pt x="917" y="917"/>
                    <a:pt x="1" y="998"/>
                  </a:cubicBezTo>
                  <a:lnTo>
                    <a:pt x="1" y="2139"/>
                  </a:lnTo>
                  <a:lnTo>
                    <a:pt x="17312" y="2139"/>
                  </a:lnTo>
                  <a:lnTo>
                    <a:pt x="17312" y="998"/>
                  </a:lnTo>
                  <a:cubicBezTo>
                    <a:pt x="16395" y="917"/>
                    <a:pt x="15845" y="672"/>
                    <a:pt x="15357" y="448"/>
                  </a:cubicBezTo>
                  <a:cubicBezTo>
                    <a:pt x="14786" y="204"/>
                    <a:pt x="14318" y="0"/>
                    <a:pt x="13300" y="0"/>
                  </a:cubicBezTo>
                  <a:cubicBezTo>
                    <a:pt x="12261" y="0"/>
                    <a:pt x="11793" y="204"/>
                    <a:pt x="11243" y="448"/>
                  </a:cubicBezTo>
                  <a:cubicBezTo>
                    <a:pt x="10632" y="713"/>
                    <a:pt x="9960" y="1018"/>
                    <a:pt x="8656" y="1018"/>
                  </a:cubicBezTo>
                  <a:cubicBezTo>
                    <a:pt x="7353" y="1018"/>
                    <a:pt x="6681" y="713"/>
                    <a:pt x="6070" y="448"/>
                  </a:cubicBezTo>
                  <a:cubicBezTo>
                    <a:pt x="5520" y="204"/>
                    <a:pt x="5031" y="0"/>
                    <a:pt x="40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23"/>
            <p:cNvSpPr/>
            <p:nvPr/>
          </p:nvSpPr>
          <p:spPr>
            <a:xfrm>
              <a:off x="6853850" y="1430625"/>
              <a:ext cx="491850" cy="157350"/>
            </a:xfrm>
            <a:custGeom>
              <a:rect b="b" l="l" r="r" t="t"/>
              <a:pathLst>
                <a:path extrusionOk="0" h="6294" w="19674">
                  <a:moveTo>
                    <a:pt x="7862" y="2200"/>
                  </a:moveTo>
                  <a:cubicBezTo>
                    <a:pt x="8188" y="2200"/>
                    <a:pt x="8432" y="2465"/>
                    <a:pt x="8453" y="2791"/>
                  </a:cubicBezTo>
                  <a:cubicBezTo>
                    <a:pt x="8453" y="3096"/>
                    <a:pt x="8167" y="3361"/>
                    <a:pt x="7862" y="3361"/>
                  </a:cubicBezTo>
                  <a:cubicBezTo>
                    <a:pt x="7536" y="3361"/>
                    <a:pt x="7292" y="3096"/>
                    <a:pt x="7271" y="2791"/>
                  </a:cubicBezTo>
                  <a:cubicBezTo>
                    <a:pt x="7251" y="2465"/>
                    <a:pt x="7556" y="2200"/>
                    <a:pt x="7862" y="2200"/>
                  </a:cubicBezTo>
                  <a:close/>
                  <a:moveTo>
                    <a:pt x="11813" y="2200"/>
                  </a:moveTo>
                  <a:cubicBezTo>
                    <a:pt x="12139" y="2200"/>
                    <a:pt x="12383" y="2465"/>
                    <a:pt x="12403" y="2791"/>
                  </a:cubicBezTo>
                  <a:cubicBezTo>
                    <a:pt x="12403" y="3096"/>
                    <a:pt x="12118" y="3361"/>
                    <a:pt x="11813" y="3361"/>
                  </a:cubicBezTo>
                  <a:cubicBezTo>
                    <a:pt x="11487" y="3361"/>
                    <a:pt x="11243" y="3096"/>
                    <a:pt x="11222" y="2791"/>
                  </a:cubicBezTo>
                  <a:cubicBezTo>
                    <a:pt x="11202" y="2465"/>
                    <a:pt x="11507" y="2200"/>
                    <a:pt x="11813" y="2200"/>
                  </a:cubicBezTo>
                  <a:close/>
                  <a:moveTo>
                    <a:pt x="5886" y="4115"/>
                  </a:moveTo>
                  <a:cubicBezTo>
                    <a:pt x="6212" y="4115"/>
                    <a:pt x="6457" y="4379"/>
                    <a:pt x="6477" y="4685"/>
                  </a:cubicBezTo>
                  <a:cubicBezTo>
                    <a:pt x="6477" y="5011"/>
                    <a:pt x="6192" y="5275"/>
                    <a:pt x="5886" y="5275"/>
                  </a:cubicBezTo>
                  <a:cubicBezTo>
                    <a:pt x="5561" y="5275"/>
                    <a:pt x="5316" y="5011"/>
                    <a:pt x="5296" y="4685"/>
                  </a:cubicBezTo>
                  <a:cubicBezTo>
                    <a:pt x="5275" y="4379"/>
                    <a:pt x="5581" y="4115"/>
                    <a:pt x="5886" y="4115"/>
                  </a:cubicBezTo>
                  <a:close/>
                  <a:moveTo>
                    <a:pt x="9837" y="4115"/>
                  </a:moveTo>
                  <a:cubicBezTo>
                    <a:pt x="10163" y="4115"/>
                    <a:pt x="10408" y="4379"/>
                    <a:pt x="10428" y="4685"/>
                  </a:cubicBezTo>
                  <a:cubicBezTo>
                    <a:pt x="10428" y="5011"/>
                    <a:pt x="10143" y="5275"/>
                    <a:pt x="9837" y="5275"/>
                  </a:cubicBezTo>
                  <a:cubicBezTo>
                    <a:pt x="9512" y="5275"/>
                    <a:pt x="9267" y="5011"/>
                    <a:pt x="9247" y="4685"/>
                  </a:cubicBezTo>
                  <a:cubicBezTo>
                    <a:pt x="9226" y="4379"/>
                    <a:pt x="9532" y="4115"/>
                    <a:pt x="9837" y="4115"/>
                  </a:cubicBezTo>
                  <a:close/>
                  <a:moveTo>
                    <a:pt x="13788" y="4115"/>
                  </a:moveTo>
                  <a:cubicBezTo>
                    <a:pt x="14114" y="4115"/>
                    <a:pt x="14359" y="4379"/>
                    <a:pt x="14379" y="4685"/>
                  </a:cubicBezTo>
                  <a:cubicBezTo>
                    <a:pt x="14399" y="5011"/>
                    <a:pt x="14094" y="5275"/>
                    <a:pt x="13788" y="5275"/>
                  </a:cubicBezTo>
                  <a:cubicBezTo>
                    <a:pt x="13462" y="5275"/>
                    <a:pt x="13218" y="5011"/>
                    <a:pt x="13198" y="4685"/>
                  </a:cubicBezTo>
                  <a:cubicBezTo>
                    <a:pt x="13177" y="4379"/>
                    <a:pt x="13483" y="4115"/>
                    <a:pt x="13788" y="4115"/>
                  </a:cubicBezTo>
                  <a:close/>
                  <a:moveTo>
                    <a:pt x="6864" y="1"/>
                  </a:moveTo>
                  <a:cubicBezTo>
                    <a:pt x="3259" y="1"/>
                    <a:pt x="306" y="2770"/>
                    <a:pt x="1" y="6294"/>
                  </a:cubicBezTo>
                  <a:lnTo>
                    <a:pt x="19674" y="6294"/>
                  </a:lnTo>
                  <a:cubicBezTo>
                    <a:pt x="19368" y="2770"/>
                    <a:pt x="16415" y="1"/>
                    <a:pt x="128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23"/>
            <p:cNvSpPr/>
            <p:nvPr/>
          </p:nvSpPr>
          <p:spPr>
            <a:xfrm>
              <a:off x="6853350" y="1758000"/>
              <a:ext cx="492875" cy="82500"/>
            </a:xfrm>
            <a:custGeom>
              <a:rect b="b" l="l" r="r" t="t"/>
              <a:pathLst>
                <a:path extrusionOk="0" h="3300" w="19715">
                  <a:moveTo>
                    <a:pt x="0" y="1"/>
                  </a:moveTo>
                  <a:lnTo>
                    <a:pt x="0" y="693"/>
                  </a:lnTo>
                  <a:cubicBezTo>
                    <a:pt x="0" y="2119"/>
                    <a:pt x="1161" y="3300"/>
                    <a:pt x="2607" y="3300"/>
                  </a:cubicBezTo>
                  <a:lnTo>
                    <a:pt x="17108" y="3300"/>
                  </a:lnTo>
                  <a:cubicBezTo>
                    <a:pt x="18533" y="3300"/>
                    <a:pt x="19714" y="2119"/>
                    <a:pt x="19714" y="693"/>
                  </a:cubicBezTo>
                  <a:lnTo>
                    <a:pt x="197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3" name="Google Shape;2303;p123"/>
          <p:cNvGrpSpPr/>
          <p:nvPr/>
        </p:nvGrpSpPr>
        <p:grpSpPr>
          <a:xfrm>
            <a:off x="8010366" y="3005429"/>
            <a:ext cx="454381" cy="294317"/>
            <a:chOff x="9377150" y="2193325"/>
            <a:chExt cx="492875" cy="319250"/>
          </a:xfrm>
        </p:grpSpPr>
        <p:sp>
          <p:nvSpPr>
            <p:cNvPr id="2304" name="Google Shape;2304;p123"/>
            <p:cNvSpPr/>
            <p:nvPr/>
          </p:nvSpPr>
          <p:spPr>
            <a:xfrm>
              <a:off x="9464725" y="2193325"/>
              <a:ext cx="317225" cy="319250"/>
            </a:xfrm>
            <a:custGeom>
              <a:rect b="b" l="l" r="r" t="t"/>
              <a:pathLst>
                <a:path extrusionOk="0" h="12770" w="12689">
                  <a:moveTo>
                    <a:pt x="1733" y="3279"/>
                  </a:moveTo>
                  <a:cubicBezTo>
                    <a:pt x="1993" y="3279"/>
                    <a:pt x="3356" y="3313"/>
                    <a:pt x="4237" y="4175"/>
                  </a:cubicBezTo>
                  <a:cubicBezTo>
                    <a:pt x="4298" y="4257"/>
                    <a:pt x="4359" y="4318"/>
                    <a:pt x="4420" y="4399"/>
                  </a:cubicBezTo>
                  <a:cubicBezTo>
                    <a:pt x="5296" y="3870"/>
                    <a:pt x="6294" y="3585"/>
                    <a:pt x="7332" y="3585"/>
                  </a:cubicBezTo>
                  <a:cubicBezTo>
                    <a:pt x="8982" y="3585"/>
                    <a:pt x="10021" y="4277"/>
                    <a:pt x="10611" y="4868"/>
                  </a:cubicBezTo>
                  <a:cubicBezTo>
                    <a:pt x="11242" y="5479"/>
                    <a:pt x="11507" y="6110"/>
                    <a:pt x="11528" y="6171"/>
                  </a:cubicBezTo>
                  <a:cubicBezTo>
                    <a:pt x="11589" y="6313"/>
                    <a:pt x="11589" y="6456"/>
                    <a:pt x="11528" y="6599"/>
                  </a:cubicBezTo>
                  <a:cubicBezTo>
                    <a:pt x="11507" y="6660"/>
                    <a:pt x="11242" y="7291"/>
                    <a:pt x="10611" y="7922"/>
                  </a:cubicBezTo>
                  <a:cubicBezTo>
                    <a:pt x="10021" y="8493"/>
                    <a:pt x="8982" y="9205"/>
                    <a:pt x="7332" y="9205"/>
                  </a:cubicBezTo>
                  <a:cubicBezTo>
                    <a:pt x="6294" y="9205"/>
                    <a:pt x="5296" y="8920"/>
                    <a:pt x="4420" y="8370"/>
                  </a:cubicBezTo>
                  <a:cubicBezTo>
                    <a:pt x="4359" y="8452"/>
                    <a:pt x="4298" y="8533"/>
                    <a:pt x="4237" y="8594"/>
                  </a:cubicBezTo>
                  <a:cubicBezTo>
                    <a:pt x="3381" y="9429"/>
                    <a:pt x="2098" y="9491"/>
                    <a:pt x="1772" y="9491"/>
                  </a:cubicBezTo>
                  <a:lnTo>
                    <a:pt x="1691" y="9491"/>
                  </a:lnTo>
                  <a:cubicBezTo>
                    <a:pt x="1385" y="9491"/>
                    <a:pt x="1141" y="9246"/>
                    <a:pt x="1141" y="8941"/>
                  </a:cubicBezTo>
                  <a:cubicBezTo>
                    <a:pt x="1141" y="8880"/>
                    <a:pt x="1080" y="7352"/>
                    <a:pt x="2037" y="6395"/>
                  </a:cubicBezTo>
                  <a:lnTo>
                    <a:pt x="2058" y="6395"/>
                  </a:lnTo>
                  <a:cubicBezTo>
                    <a:pt x="2037" y="6375"/>
                    <a:pt x="2037" y="6375"/>
                    <a:pt x="2037" y="6375"/>
                  </a:cubicBezTo>
                  <a:cubicBezTo>
                    <a:pt x="1080" y="5417"/>
                    <a:pt x="1141" y="3910"/>
                    <a:pt x="1141" y="3849"/>
                  </a:cubicBezTo>
                  <a:cubicBezTo>
                    <a:pt x="1141" y="3544"/>
                    <a:pt x="1385" y="3299"/>
                    <a:pt x="1691" y="3279"/>
                  </a:cubicBezTo>
                  <a:cubicBezTo>
                    <a:pt x="1696" y="3279"/>
                    <a:pt x="1710" y="3279"/>
                    <a:pt x="1733" y="3279"/>
                  </a:cubicBezTo>
                  <a:close/>
                  <a:moveTo>
                    <a:pt x="1" y="0"/>
                  </a:moveTo>
                  <a:lnTo>
                    <a:pt x="1" y="12769"/>
                  </a:lnTo>
                  <a:lnTo>
                    <a:pt x="12688" y="12769"/>
                  </a:lnTo>
                  <a:lnTo>
                    <a:pt x="126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23"/>
            <p:cNvSpPr/>
            <p:nvPr/>
          </p:nvSpPr>
          <p:spPr>
            <a:xfrm>
              <a:off x="9523800" y="2305825"/>
              <a:ext cx="199075" cy="94225"/>
            </a:xfrm>
            <a:custGeom>
              <a:rect b="b" l="l" r="r" t="t"/>
              <a:pathLst>
                <a:path extrusionOk="0" h="3769" w="7963">
                  <a:moveTo>
                    <a:pt x="0" y="1"/>
                  </a:moveTo>
                  <a:lnTo>
                    <a:pt x="0" y="1"/>
                  </a:lnTo>
                  <a:cubicBezTo>
                    <a:pt x="61" y="347"/>
                    <a:pt x="204" y="754"/>
                    <a:pt x="489" y="1040"/>
                  </a:cubicBezTo>
                  <a:cubicBezTo>
                    <a:pt x="611" y="1162"/>
                    <a:pt x="774" y="1284"/>
                    <a:pt x="957" y="1365"/>
                  </a:cubicBezTo>
                  <a:cubicBezTo>
                    <a:pt x="1161" y="1447"/>
                    <a:pt x="1303" y="1671"/>
                    <a:pt x="1303" y="1895"/>
                  </a:cubicBezTo>
                  <a:cubicBezTo>
                    <a:pt x="1303" y="2119"/>
                    <a:pt x="1161" y="2323"/>
                    <a:pt x="957" y="2424"/>
                  </a:cubicBezTo>
                  <a:cubicBezTo>
                    <a:pt x="774" y="2506"/>
                    <a:pt x="611" y="2608"/>
                    <a:pt x="489" y="2730"/>
                  </a:cubicBezTo>
                  <a:cubicBezTo>
                    <a:pt x="204" y="3015"/>
                    <a:pt x="61" y="3422"/>
                    <a:pt x="0" y="3769"/>
                  </a:cubicBezTo>
                  <a:cubicBezTo>
                    <a:pt x="346" y="3707"/>
                    <a:pt x="754" y="3565"/>
                    <a:pt x="1039" y="3280"/>
                  </a:cubicBezTo>
                  <a:cubicBezTo>
                    <a:pt x="1161" y="3158"/>
                    <a:pt x="1263" y="2995"/>
                    <a:pt x="1344" y="2811"/>
                  </a:cubicBezTo>
                  <a:cubicBezTo>
                    <a:pt x="1426" y="2648"/>
                    <a:pt x="1568" y="2526"/>
                    <a:pt x="1751" y="2486"/>
                  </a:cubicBezTo>
                  <a:cubicBezTo>
                    <a:pt x="1794" y="2475"/>
                    <a:pt x="1837" y="2470"/>
                    <a:pt x="1881" y="2470"/>
                  </a:cubicBezTo>
                  <a:cubicBezTo>
                    <a:pt x="2006" y="2470"/>
                    <a:pt x="2135" y="2512"/>
                    <a:pt x="2240" y="2587"/>
                  </a:cubicBezTo>
                  <a:cubicBezTo>
                    <a:pt x="3055" y="3219"/>
                    <a:pt x="3971" y="3524"/>
                    <a:pt x="4969" y="3524"/>
                  </a:cubicBezTo>
                  <a:cubicBezTo>
                    <a:pt x="6863" y="3524"/>
                    <a:pt x="7698" y="2363"/>
                    <a:pt x="7963" y="1895"/>
                  </a:cubicBezTo>
                  <a:cubicBezTo>
                    <a:pt x="7698" y="1406"/>
                    <a:pt x="6863" y="245"/>
                    <a:pt x="4969" y="245"/>
                  </a:cubicBezTo>
                  <a:cubicBezTo>
                    <a:pt x="3971" y="245"/>
                    <a:pt x="3055" y="571"/>
                    <a:pt x="2240" y="1182"/>
                  </a:cubicBezTo>
                  <a:cubicBezTo>
                    <a:pt x="2142" y="1267"/>
                    <a:pt x="2024" y="1312"/>
                    <a:pt x="1907" y="1312"/>
                  </a:cubicBezTo>
                  <a:cubicBezTo>
                    <a:pt x="1854" y="1312"/>
                    <a:pt x="1802" y="1303"/>
                    <a:pt x="1751" y="1284"/>
                  </a:cubicBezTo>
                  <a:cubicBezTo>
                    <a:pt x="1568" y="1243"/>
                    <a:pt x="1426" y="1141"/>
                    <a:pt x="1344" y="979"/>
                  </a:cubicBezTo>
                  <a:cubicBezTo>
                    <a:pt x="1263" y="775"/>
                    <a:pt x="1161" y="632"/>
                    <a:pt x="1039" y="510"/>
                  </a:cubicBezTo>
                  <a:cubicBezTo>
                    <a:pt x="754" y="225"/>
                    <a:pt x="346" y="8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23"/>
            <p:cNvSpPr/>
            <p:nvPr/>
          </p:nvSpPr>
          <p:spPr>
            <a:xfrm>
              <a:off x="9811450" y="2193325"/>
              <a:ext cx="58575" cy="319250"/>
            </a:xfrm>
            <a:custGeom>
              <a:rect b="b" l="l" r="r" t="t"/>
              <a:pathLst>
                <a:path extrusionOk="0" h="12770" w="2343">
                  <a:moveTo>
                    <a:pt x="1" y="0"/>
                  </a:moveTo>
                  <a:lnTo>
                    <a:pt x="1" y="12769"/>
                  </a:lnTo>
                  <a:lnTo>
                    <a:pt x="1752" y="12769"/>
                  </a:lnTo>
                  <a:cubicBezTo>
                    <a:pt x="2078" y="12769"/>
                    <a:pt x="2343" y="12505"/>
                    <a:pt x="2343" y="12179"/>
                  </a:cubicBezTo>
                  <a:lnTo>
                    <a:pt x="2343" y="591"/>
                  </a:lnTo>
                  <a:cubicBezTo>
                    <a:pt x="2343" y="265"/>
                    <a:pt x="2078" y="0"/>
                    <a:pt x="17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23"/>
            <p:cNvSpPr/>
            <p:nvPr/>
          </p:nvSpPr>
          <p:spPr>
            <a:xfrm>
              <a:off x="9377150" y="2193325"/>
              <a:ext cx="58575" cy="319250"/>
            </a:xfrm>
            <a:custGeom>
              <a:rect b="b" l="l" r="r" t="t"/>
              <a:pathLst>
                <a:path extrusionOk="0" h="12770" w="2343">
                  <a:moveTo>
                    <a:pt x="571" y="0"/>
                  </a:moveTo>
                  <a:cubicBezTo>
                    <a:pt x="266" y="0"/>
                    <a:pt x="1" y="265"/>
                    <a:pt x="1" y="591"/>
                  </a:cubicBezTo>
                  <a:lnTo>
                    <a:pt x="1" y="12179"/>
                  </a:lnTo>
                  <a:cubicBezTo>
                    <a:pt x="1" y="12505"/>
                    <a:pt x="266" y="12769"/>
                    <a:pt x="571" y="12769"/>
                  </a:cubicBezTo>
                  <a:lnTo>
                    <a:pt x="2343" y="12769"/>
                  </a:lnTo>
                  <a:lnTo>
                    <a:pt x="23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8" name="Google Shape;2308;p123"/>
          <p:cNvGrpSpPr/>
          <p:nvPr/>
        </p:nvGrpSpPr>
        <p:grpSpPr>
          <a:xfrm>
            <a:off x="6454469" y="3522145"/>
            <a:ext cx="341725" cy="454865"/>
            <a:chOff x="4336275" y="4475525"/>
            <a:chExt cx="370675" cy="493400"/>
          </a:xfrm>
        </p:grpSpPr>
        <p:sp>
          <p:nvSpPr>
            <p:cNvPr id="2309" name="Google Shape;2309;p123"/>
            <p:cNvSpPr/>
            <p:nvPr/>
          </p:nvSpPr>
          <p:spPr>
            <a:xfrm>
              <a:off x="4536350" y="4571250"/>
              <a:ext cx="76925" cy="39750"/>
            </a:xfrm>
            <a:custGeom>
              <a:rect b="b" l="l" r="r" t="t"/>
              <a:pathLst>
                <a:path extrusionOk="0" h="1590" w="3077">
                  <a:moveTo>
                    <a:pt x="1" y="1"/>
                  </a:moveTo>
                  <a:lnTo>
                    <a:pt x="1" y="1589"/>
                  </a:lnTo>
                  <a:lnTo>
                    <a:pt x="3076" y="1589"/>
                  </a:lnTo>
                  <a:cubicBezTo>
                    <a:pt x="3015" y="1039"/>
                    <a:pt x="2913" y="510"/>
                    <a:pt x="27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23"/>
            <p:cNvSpPr/>
            <p:nvPr/>
          </p:nvSpPr>
          <p:spPr>
            <a:xfrm>
              <a:off x="4444200" y="4640000"/>
              <a:ext cx="62650" cy="40750"/>
            </a:xfrm>
            <a:custGeom>
              <a:rect b="b" l="l" r="r" t="t"/>
              <a:pathLst>
                <a:path extrusionOk="0" h="1630" w="2506">
                  <a:moveTo>
                    <a:pt x="1" y="0"/>
                  </a:moveTo>
                  <a:cubicBezTo>
                    <a:pt x="938" y="468"/>
                    <a:pt x="1793" y="1018"/>
                    <a:pt x="2506" y="1629"/>
                  </a:cubicBezTo>
                  <a:lnTo>
                    <a:pt x="25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23"/>
            <p:cNvSpPr/>
            <p:nvPr/>
          </p:nvSpPr>
          <p:spPr>
            <a:xfrm>
              <a:off x="4536350" y="4475525"/>
              <a:ext cx="59600" cy="66725"/>
            </a:xfrm>
            <a:custGeom>
              <a:rect b="b" l="l" r="r" t="t"/>
              <a:pathLst>
                <a:path extrusionOk="0" h="2669" w="2384">
                  <a:moveTo>
                    <a:pt x="1" y="1"/>
                  </a:moveTo>
                  <a:lnTo>
                    <a:pt x="1" y="2669"/>
                  </a:lnTo>
                  <a:lnTo>
                    <a:pt x="2384" y="2669"/>
                  </a:lnTo>
                  <a:cubicBezTo>
                    <a:pt x="2323" y="2526"/>
                    <a:pt x="2262" y="2384"/>
                    <a:pt x="2200" y="2262"/>
                  </a:cubicBezTo>
                  <a:cubicBezTo>
                    <a:pt x="1630" y="1040"/>
                    <a:pt x="856" y="24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23"/>
            <p:cNvSpPr/>
            <p:nvPr/>
          </p:nvSpPr>
          <p:spPr>
            <a:xfrm>
              <a:off x="4429450" y="4571250"/>
              <a:ext cx="77400" cy="39750"/>
            </a:xfrm>
            <a:custGeom>
              <a:rect b="b" l="l" r="r" t="t"/>
              <a:pathLst>
                <a:path extrusionOk="0" h="1590" w="3096">
                  <a:moveTo>
                    <a:pt x="326" y="1"/>
                  </a:moveTo>
                  <a:cubicBezTo>
                    <a:pt x="183" y="510"/>
                    <a:pt x="82" y="1039"/>
                    <a:pt x="0" y="1589"/>
                  </a:cubicBezTo>
                  <a:lnTo>
                    <a:pt x="3096" y="1589"/>
                  </a:lnTo>
                  <a:lnTo>
                    <a:pt x="3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23"/>
            <p:cNvSpPr/>
            <p:nvPr/>
          </p:nvSpPr>
          <p:spPr>
            <a:xfrm>
              <a:off x="4536350" y="4640000"/>
              <a:ext cx="62650" cy="40750"/>
            </a:xfrm>
            <a:custGeom>
              <a:rect b="b" l="l" r="r" t="t"/>
              <a:pathLst>
                <a:path extrusionOk="0" h="1630" w="2506">
                  <a:moveTo>
                    <a:pt x="1" y="0"/>
                  </a:moveTo>
                  <a:lnTo>
                    <a:pt x="1" y="1629"/>
                  </a:lnTo>
                  <a:cubicBezTo>
                    <a:pt x="714" y="1018"/>
                    <a:pt x="1569" y="468"/>
                    <a:pt x="25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23"/>
            <p:cNvSpPr/>
            <p:nvPr/>
          </p:nvSpPr>
          <p:spPr>
            <a:xfrm>
              <a:off x="4447250" y="4475525"/>
              <a:ext cx="59600" cy="66725"/>
            </a:xfrm>
            <a:custGeom>
              <a:rect b="b" l="l" r="r" t="t"/>
              <a:pathLst>
                <a:path extrusionOk="0" h="2669" w="2384">
                  <a:moveTo>
                    <a:pt x="2384" y="1"/>
                  </a:moveTo>
                  <a:cubicBezTo>
                    <a:pt x="1528" y="245"/>
                    <a:pt x="755" y="1040"/>
                    <a:pt x="164" y="2262"/>
                  </a:cubicBezTo>
                  <a:cubicBezTo>
                    <a:pt x="103" y="2384"/>
                    <a:pt x="62" y="2526"/>
                    <a:pt x="1" y="2669"/>
                  </a:cubicBezTo>
                  <a:lnTo>
                    <a:pt x="2384" y="2669"/>
                  </a:lnTo>
                  <a:lnTo>
                    <a:pt x="23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23"/>
            <p:cNvSpPr/>
            <p:nvPr/>
          </p:nvSpPr>
          <p:spPr>
            <a:xfrm>
              <a:off x="4336275" y="4640300"/>
              <a:ext cx="370675" cy="328625"/>
            </a:xfrm>
            <a:custGeom>
              <a:rect b="b" l="l" r="r" t="t"/>
              <a:pathLst>
                <a:path extrusionOk="0" h="13145" w="14827">
                  <a:moveTo>
                    <a:pt x="640" y="1"/>
                  </a:moveTo>
                  <a:cubicBezTo>
                    <a:pt x="428" y="1"/>
                    <a:pt x="229" y="119"/>
                    <a:pt x="122" y="314"/>
                  </a:cubicBezTo>
                  <a:cubicBezTo>
                    <a:pt x="0" y="538"/>
                    <a:pt x="41" y="803"/>
                    <a:pt x="204" y="986"/>
                  </a:cubicBezTo>
                  <a:cubicBezTo>
                    <a:pt x="224" y="1006"/>
                    <a:pt x="2078" y="3043"/>
                    <a:pt x="2078" y="8134"/>
                  </a:cubicBezTo>
                  <a:cubicBezTo>
                    <a:pt x="2078" y="9825"/>
                    <a:pt x="3544" y="11209"/>
                    <a:pt x="5377" y="11209"/>
                  </a:cubicBezTo>
                  <a:lnTo>
                    <a:pt x="5642" y="11209"/>
                  </a:lnTo>
                  <a:lnTo>
                    <a:pt x="5642" y="12554"/>
                  </a:lnTo>
                  <a:cubicBezTo>
                    <a:pt x="5642" y="12879"/>
                    <a:pt x="5906" y="13144"/>
                    <a:pt x="6212" y="13144"/>
                  </a:cubicBezTo>
                  <a:lnTo>
                    <a:pt x="8595" y="13144"/>
                  </a:lnTo>
                  <a:cubicBezTo>
                    <a:pt x="8920" y="13144"/>
                    <a:pt x="9185" y="12879"/>
                    <a:pt x="9185" y="12554"/>
                  </a:cubicBezTo>
                  <a:lnTo>
                    <a:pt x="9185" y="11209"/>
                  </a:lnTo>
                  <a:lnTo>
                    <a:pt x="9450" y="11209"/>
                  </a:lnTo>
                  <a:cubicBezTo>
                    <a:pt x="11262" y="11209"/>
                    <a:pt x="12749" y="9825"/>
                    <a:pt x="12749" y="8134"/>
                  </a:cubicBezTo>
                  <a:cubicBezTo>
                    <a:pt x="12749" y="5487"/>
                    <a:pt x="13258" y="3695"/>
                    <a:pt x="13686" y="2636"/>
                  </a:cubicBezTo>
                  <a:cubicBezTo>
                    <a:pt x="14154" y="1515"/>
                    <a:pt x="14623" y="986"/>
                    <a:pt x="14623" y="986"/>
                  </a:cubicBezTo>
                  <a:cubicBezTo>
                    <a:pt x="14786" y="803"/>
                    <a:pt x="14826" y="538"/>
                    <a:pt x="14704" y="314"/>
                  </a:cubicBezTo>
                  <a:cubicBezTo>
                    <a:pt x="14598" y="119"/>
                    <a:pt x="14398" y="1"/>
                    <a:pt x="14187" y="1"/>
                  </a:cubicBezTo>
                  <a:cubicBezTo>
                    <a:pt x="14156" y="1"/>
                    <a:pt x="14125" y="3"/>
                    <a:pt x="14093" y="8"/>
                  </a:cubicBezTo>
                  <a:cubicBezTo>
                    <a:pt x="14032" y="29"/>
                    <a:pt x="12770" y="232"/>
                    <a:pt x="11242" y="945"/>
                  </a:cubicBezTo>
                  <a:cubicBezTo>
                    <a:pt x="9592" y="1699"/>
                    <a:pt x="8269" y="2737"/>
                    <a:pt x="7413" y="3980"/>
                  </a:cubicBezTo>
                  <a:cubicBezTo>
                    <a:pt x="6538" y="2737"/>
                    <a:pt x="5234" y="1699"/>
                    <a:pt x="3585" y="945"/>
                  </a:cubicBezTo>
                  <a:cubicBezTo>
                    <a:pt x="2057" y="232"/>
                    <a:pt x="774" y="29"/>
                    <a:pt x="733" y="8"/>
                  </a:cubicBezTo>
                  <a:cubicBezTo>
                    <a:pt x="702" y="3"/>
                    <a:pt x="671"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6" name="Google Shape;2316;p123"/>
          <p:cNvGrpSpPr/>
          <p:nvPr/>
        </p:nvGrpSpPr>
        <p:grpSpPr>
          <a:xfrm>
            <a:off x="3996985" y="4241276"/>
            <a:ext cx="454381" cy="358158"/>
            <a:chOff x="4275175" y="3904275"/>
            <a:chExt cx="492875" cy="388500"/>
          </a:xfrm>
        </p:grpSpPr>
        <p:sp>
          <p:nvSpPr>
            <p:cNvPr id="2317" name="Google Shape;2317;p123"/>
            <p:cNvSpPr/>
            <p:nvPr/>
          </p:nvSpPr>
          <p:spPr>
            <a:xfrm>
              <a:off x="4566400" y="3938150"/>
              <a:ext cx="89125" cy="89875"/>
            </a:xfrm>
            <a:custGeom>
              <a:rect b="b" l="l" r="r" t="t"/>
              <a:pathLst>
                <a:path extrusionOk="0" h="3595" w="3565">
                  <a:moveTo>
                    <a:pt x="2535" y="1"/>
                  </a:moveTo>
                  <a:cubicBezTo>
                    <a:pt x="1985" y="1"/>
                    <a:pt x="876" y="79"/>
                    <a:pt x="1" y="682"/>
                  </a:cubicBezTo>
                  <a:cubicBezTo>
                    <a:pt x="612" y="1334"/>
                    <a:pt x="998" y="2210"/>
                    <a:pt x="998" y="3167"/>
                  </a:cubicBezTo>
                  <a:lnTo>
                    <a:pt x="998" y="3595"/>
                  </a:lnTo>
                  <a:lnTo>
                    <a:pt x="2587" y="3595"/>
                  </a:lnTo>
                  <a:cubicBezTo>
                    <a:pt x="3565" y="2413"/>
                    <a:pt x="3422" y="621"/>
                    <a:pt x="3402" y="540"/>
                  </a:cubicBezTo>
                  <a:cubicBezTo>
                    <a:pt x="3381" y="255"/>
                    <a:pt x="3157" y="31"/>
                    <a:pt x="2872" y="10"/>
                  </a:cubicBezTo>
                  <a:cubicBezTo>
                    <a:pt x="2851" y="10"/>
                    <a:pt x="2727" y="1"/>
                    <a:pt x="25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23"/>
            <p:cNvSpPr/>
            <p:nvPr/>
          </p:nvSpPr>
          <p:spPr>
            <a:xfrm>
              <a:off x="4666200" y="3931775"/>
              <a:ext cx="71800" cy="96250"/>
            </a:xfrm>
            <a:custGeom>
              <a:rect b="b" l="l" r="r" t="t"/>
              <a:pathLst>
                <a:path extrusionOk="0" h="3850" w="2872">
                  <a:moveTo>
                    <a:pt x="1365" y="1"/>
                  </a:moveTo>
                  <a:cubicBezTo>
                    <a:pt x="1202" y="1"/>
                    <a:pt x="1039" y="62"/>
                    <a:pt x="937" y="184"/>
                  </a:cubicBezTo>
                  <a:lnTo>
                    <a:pt x="570" y="530"/>
                  </a:lnTo>
                  <a:cubicBezTo>
                    <a:pt x="591" y="591"/>
                    <a:pt x="591" y="632"/>
                    <a:pt x="591" y="693"/>
                  </a:cubicBezTo>
                  <a:cubicBezTo>
                    <a:pt x="611" y="897"/>
                    <a:pt x="733" y="2444"/>
                    <a:pt x="0" y="3850"/>
                  </a:cubicBezTo>
                  <a:lnTo>
                    <a:pt x="2077" y="3850"/>
                  </a:lnTo>
                  <a:cubicBezTo>
                    <a:pt x="2872" y="2750"/>
                    <a:pt x="2770" y="1182"/>
                    <a:pt x="1772" y="184"/>
                  </a:cubicBezTo>
                  <a:cubicBezTo>
                    <a:pt x="1670" y="62"/>
                    <a:pt x="1507" y="1"/>
                    <a:pt x="13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23"/>
            <p:cNvSpPr/>
            <p:nvPr/>
          </p:nvSpPr>
          <p:spPr>
            <a:xfrm>
              <a:off x="4311825" y="3904275"/>
              <a:ext cx="249500" cy="123750"/>
            </a:xfrm>
            <a:custGeom>
              <a:rect b="b" l="l" r="r" t="t"/>
              <a:pathLst>
                <a:path extrusionOk="0" h="4950" w="9980">
                  <a:moveTo>
                    <a:pt x="4990" y="1"/>
                  </a:moveTo>
                  <a:cubicBezTo>
                    <a:pt x="3768" y="1"/>
                    <a:pt x="2750" y="917"/>
                    <a:pt x="2587" y="2098"/>
                  </a:cubicBezTo>
                  <a:lnTo>
                    <a:pt x="2424" y="2098"/>
                  </a:lnTo>
                  <a:cubicBezTo>
                    <a:pt x="1080" y="2098"/>
                    <a:pt x="1" y="3178"/>
                    <a:pt x="1" y="4522"/>
                  </a:cubicBezTo>
                  <a:lnTo>
                    <a:pt x="1" y="4950"/>
                  </a:lnTo>
                  <a:lnTo>
                    <a:pt x="9980" y="4950"/>
                  </a:lnTo>
                  <a:lnTo>
                    <a:pt x="9980" y="4522"/>
                  </a:lnTo>
                  <a:cubicBezTo>
                    <a:pt x="9980" y="3178"/>
                    <a:pt x="8901" y="2098"/>
                    <a:pt x="7556" y="2098"/>
                  </a:cubicBezTo>
                  <a:lnTo>
                    <a:pt x="7414" y="2098"/>
                  </a:lnTo>
                  <a:cubicBezTo>
                    <a:pt x="7231" y="917"/>
                    <a:pt x="6212" y="1"/>
                    <a:pt x="49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23"/>
            <p:cNvSpPr/>
            <p:nvPr/>
          </p:nvSpPr>
          <p:spPr>
            <a:xfrm>
              <a:off x="4275175" y="4057525"/>
              <a:ext cx="492875" cy="154300"/>
            </a:xfrm>
            <a:custGeom>
              <a:rect b="b" l="l" r="r" t="t"/>
              <a:pathLst>
                <a:path extrusionOk="0" h="6172" w="19715">
                  <a:moveTo>
                    <a:pt x="0" y="1"/>
                  </a:moveTo>
                  <a:cubicBezTo>
                    <a:pt x="82" y="1345"/>
                    <a:pt x="408" y="2628"/>
                    <a:pt x="1019" y="3830"/>
                  </a:cubicBezTo>
                  <a:cubicBezTo>
                    <a:pt x="1426" y="4685"/>
                    <a:pt x="1996" y="5479"/>
                    <a:pt x="2648" y="6172"/>
                  </a:cubicBezTo>
                  <a:lnTo>
                    <a:pt x="17067" y="6172"/>
                  </a:lnTo>
                  <a:cubicBezTo>
                    <a:pt x="17718" y="5479"/>
                    <a:pt x="18268" y="4685"/>
                    <a:pt x="18696" y="3830"/>
                  </a:cubicBezTo>
                  <a:cubicBezTo>
                    <a:pt x="19307" y="2628"/>
                    <a:pt x="19633" y="1345"/>
                    <a:pt x="197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123"/>
            <p:cNvSpPr/>
            <p:nvPr/>
          </p:nvSpPr>
          <p:spPr>
            <a:xfrm>
              <a:off x="4363775" y="4241325"/>
              <a:ext cx="315675" cy="51450"/>
            </a:xfrm>
            <a:custGeom>
              <a:rect b="b" l="l" r="r" t="t"/>
              <a:pathLst>
                <a:path extrusionOk="0" h="2058" w="12627">
                  <a:moveTo>
                    <a:pt x="0" y="1"/>
                  </a:moveTo>
                  <a:lnTo>
                    <a:pt x="0" y="1467"/>
                  </a:lnTo>
                  <a:cubicBezTo>
                    <a:pt x="0" y="1793"/>
                    <a:pt x="265" y="2058"/>
                    <a:pt x="591" y="2058"/>
                  </a:cubicBezTo>
                  <a:lnTo>
                    <a:pt x="12036" y="2058"/>
                  </a:lnTo>
                  <a:cubicBezTo>
                    <a:pt x="12362" y="2058"/>
                    <a:pt x="12627" y="1793"/>
                    <a:pt x="12627" y="1467"/>
                  </a:cubicBezTo>
                  <a:lnTo>
                    <a:pt x="126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2" name="Google Shape;2322;p123"/>
          <p:cNvSpPr/>
          <p:nvPr/>
        </p:nvSpPr>
        <p:spPr>
          <a:xfrm>
            <a:off x="3995105" y="3522560"/>
            <a:ext cx="458138" cy="454451"/>
          </a:xfrm>
          <a:custGeom>
            <a:rect b="b" l="l" r="r" t="t"/>
            <a:pathLst>
              <a:path extrusionOk="0" h="19718" w="19878">
                <a:moveTo>
                  <a:pt x="11416" y="5763"/>
                </a:moveTo>
                <a:cubicBezTo>
                  <a:pt x="11569" y="5763"/>
                  <a:pt x="11721" y="5819"/>
                  <a:pt x="11833" y="5931"/>
                </a:cubicBezTo>
                <a:lnTo>
                  <a:pt x="13870" y="7967"/>
                </a:lnTo>
                <a:cubicBezTo>
                  <a:pt x="14094" y="8191"/>
                  <a:pt x="14094" y="8578"/>
                  <a:pt x="13870" y="8802"/>
                </a:cubicBezTo>
                <a:cubicBezTo>
                  <a:pt x="13748" y="8924"/>
                  <a:pt x="13605" y="8965"/>
                  <a:pt x="13442" y="8965"/>
                </a:cubicBezTo>
                <a:cubicBezTo>
                  <a:pt x="13300" y="8965"/>
                  <a:pt x="13157" y="8924"/>
                  <a:pt x="13035" y="8802"/>
                </a:cubicBezTo>
                <a:lnTo>
                  <a:pt x="10998" y="6766"/>
                </a:lnTo>
                <a:cubicBezTo>
                  <a:pt x="10774" y="6541"/>
                  <a:pt x="10774" y="6155"/>
                  <a:pt x="10998" y="5931"/>
                </a:cubicBezTo>
                <a:cubicBezTo>
                  <a:pt x="11110" y="5819"/>
                  <a:pt x="11263" y="5763"/>
                  <a:pt x="11416" y="5763"/>
                </a:cubicBezTo>
                <a:close/>
                <a:moveTo>
                  <a:pt x="8919" y="8252"/>
                </a:moveTo>
                <a:cubicBezTo>
                  <a:pt x="9069" y="8252"/>
                  <a:pt x="9216" y="8313"/>
                  <a:pt x="9328" y="8435"/>
                </a:cubicBezTo>
                <a:lnTo>
                  <a:pt x="11365" y="10472"/>
                </a:lnTo>
                <a:cubicBezTo>
                  <a:pt x="11609" y="10696"/>
                  <a:pt x="11609" y="11063"/>
                  <a:pt x="11365" y="11287"/>
                </a:cubicBezTo>
                <a:cubicBezTo>
                  <a:pt x="11263" y="11409"/>
                  <a:pt x="11100" y="11470"/>
                  <a:pt x="10958" y="11470"/>
                </a:cubicBezTo>
                <a:cubicBezTo>
                  <a:pt x="10815" y="11470"/>
                  <a:pt x="10652" y="11409"/>
                  <a:pt x="10550" y="11287"/>
                </a:cubicBezTo>
                <a:lnTo>
                  <a:pt x="8493" y="9250"/>
                </a:lnTo>
                <a:cubicBezTo>
                  <a:pt x="8269" y="9026"/>
                  <a:pt x="8269" y="8660"/>
                  <a:pt x="8493" y="8435"/>
                </a:cubicBezTo>
                <a:cubicBezTo>
                  <a:pt x="8616" y="8313"/>
                  <a:pt x="8768" y="8252"/>
                  <a:pt x="8919" y="8252"/>
                </a:cubicBezTo>
                <a:close/>
                <a:moveTo>
                  <a:pt x="6419" y="10752"/>
                </a:moveTo>
                <a:cubicBezTo>
                  <a:pt x="6569" y="10752"/>
                  <a:pt x="6722" y="10808"/>
                  <a:pt x="6844" y="10920"/>
                </a:cubicBezTo>
                <a:lnTo>
                  <a:pt x="8880" y="12957"/>
                </a:lnTo>
                <a:cubicBezTo>
                  <a:pt x="9104" y="13201"/>
                  <a:pt x="9104" y="13568"/>
                  <a:pt x="8880" y="13792"/>
                </a:cubicBezTo>
                <a:cubicBezTo>
                  <a:pt x="8758" y="13914"/>
                  <a:pt x="8616" y="13975"/>
                  <a:pt x="8453" y="13975"/>
                </a:cubicBezTo>
                <a:cubicBezTo>
                  <a:pt x="8310" y="13975"/>
                  <a:pt x="8168" y="13914"/>
                  <a:pt x="8045" y="13792"/>
                </a:cubicBezTo>
                <a:lnTo>
                  <a:pt x="6009" y="11755"/>
                </a:lnTo>
                <a:cubicBezTo>
                  <a:pt x="5785" y="11531"/>
                  <a:pt x="5785" y="11164"/>
                  <a:pt x="6009" y="10920"/>
                </a:cubicBezTo>
                <a:cubicBezTo>
                  <a:pt x="6121" y="10808"/>
                  <a:pt x="6268" y="10752"/>
                  <a:pt x="6419" y="10752"/>
                </a:cubicBezTo>
                <a:close/>
                <a:moveTo>
                  <a:pt x="17237" y="1"/>
                </a:moveTo>
                <a:cubicBezTo>
                  <a:pt x="17091" y="1"/>
                  <a:pt x="16939" y="9"/>
                  <a:pt x="16782" y="25"/>
                </a:cubicBezTo>
                <a:cubicBezTo>
                  <a:pt x="15906" y="126"/>
                  <a:pt x="14888" y="452"/>
                  <a:pt x="13748" y="1002"/>
                </a:cubicBezTo>
                <a:cubicBezTo>
                  <a:pt x="11446" y="2122"/>
                  <a:pt x="8880" y="4037"/>
                  <a:pt x="6498" y="6419"/>
                </a:cubicBezTo>
                <a:cubicBezTo>
                  <a:pt x="4115" y="8802"/>
                  <a:pt x="2180" y="11388"/>
                  <a:pt x="1080" y="13669"/>
                </a:cubicBezTo>
                <a:cubicBezTo>
                  <a:pt x="510" y="14810"/>
                  <a:pt x="184" y="15828"/>
                  <a:pt x="103" y="16704"/>
                </a:cubicBezTo>
                <a:cubicBezTo>
                  <a:pt x="1" y="17722"/>
                  <a:pt x="225" y="18496"/>
                  <a:pt x="754" y="19046"/>
                </a:cubicBezTo>
                <a:cubicBezTo>
                  <a:pt x="1223" y="19494"/>
                  <a:pt x="1834" y="19718"/>
                  <a:pt x="2628" y="19718"/>
                </a:cubicBezTo>
                <a:cubicBezTo>
                  <a:pt x="2791" y="19718"/>
                  <a:pt x="2934" y="19718"/>
                  <a:pt x="3097" y="19698"/>
                </a:cubicBezTo>
                <a:cubicBezTo>
                  <a:pt x="3972" y="19616"/>
                  <a:pt x="4991" y="19290"/>
                  <a:pt x="6131" y="18720"/>
                </a:cubicBezTo>
                <a:cubicBezTo>
                  <a:pt x="8412" y="17620"/>
                  <a:pt x="10998" y="15686"/>
                  <a:pt x="13381" y="13303"/>
                </a:cubicBezTo>
                <a:cubicBezTo>
                  <a:pt x="15764" y="10920"/>
                  <a:pt x="17678" y="8354"/>
                  <a:pt x="18798" y="6053"/>
                </a:cubicBezTo>
                <a:cubicBezTo>
                  <a:pt x="19348" y="4912"/>
                  <a:pt x="19674" y="3894"/>
                  <a:pt x="19776" y="3018"/>
                </a:cubicBezTo>
                <a:cubicBezTo>
                  <a:pt x="19878" y="2020"/>
                  <a:pt x="19654" y="1226"/>
                  <a:pt x="19104" y="676"/>
                </a:cubicBezTo>
                <a:cubicBezTo>
                  <a:pt x="18658" y="230"/>
                  <a:pt x="18023" y="1"/>
                  <a:pt x="172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3" name="Google Shape;2323;p123"/>
          <p:cNvGrpSpPr/>
          <p:nvPr/>
        </p:nvGrpSpPr>
        <p:grpSpPr>
          <a:xfrm>
            <a:off x="4900055" y="2168098"/>
            <a:ext cx="386806" cy="454381"/>
            <a:chOff x="5254750" y="2075450"/>
            <a:chExt cx="419575" cy="492875"/>
          </a:xfrm>
        </p:grpSpPr>
        <p:sp>
          <p:nvSpPr>
            <p:cNvPr id="2324" name="Google Shape;2324;p123"/>
            <p:cNvSpPr/>
            <p:nvPr/>
          </p:nvSpPr>
          <p:spPr>
            <a:xfrm>
              <a:off x="5293450" y="2379425"/>
              <a:ext cx="318750" cy="188900"/>
            </a:xfrm>
            <a:custGeom>
              <a:rect b="b" l="l" r="r" t="t"/>
              <a:pathLst>
                <a:path extrusionOk="0" h="7556" w="12750">
                  <a:moveTo>
                    <a:pt x="2037" y="4643"/>
                  </a:moveTo>
                  <a:cubicBezTo>
                    <a:pt x="2526" y="4643"/>
                    <a:pt x="2913" y="5030"/>
                    <a:pt x="2913" y="5519"/>
                  </a:cubicBezTo>
                  <a:cubicBezTo>
                    <a:pt x="2913" y="6008"/>
                    <a:pt x="2526" y="6395"/>
                    <a:pt x="2037" y="6395"/>
                  </a:cubicBezTo>
                  <a:cubicBezTo>
                    <a:pt x="1569" y="6395"/>
                    <a:pt x="1161" y="6008"/>
                    <a:pt x="1161" y="5519"/>
                  </a:cubicBezTo>
                  <a:cubicBezTo>
                    <a:pt x="1161" y="5030"/>
                    <a:pt x="1569" y="4643"/>
                    <a:pt x="2037" y="4643"/>
                  </a:cubicBezTo>
                  <a:close/>
                  <a:moveTo>
                    <a:pt x="3157" y="0"/>
                  </a:moveTo>
                  <a:lnTo>
                    <a:pt x="2139" y="3483"/>
                  </a:lnTo>
                  <a:lnTo>
                    <a:pt x="2037" y="3483"/>
                  </a:lnTo>
                  <a:cubicBezTo>
                    <a:pt x="917" y="3483"/>
                    <a:pt x="1" y="4399"/>
                    <a:pt x="1" y="5519"/>
                  </a:cubicBezTo>
                  <a:cubicBezTo>
                    <a:pt x="1" y="6639"/>
                    <a:pt x="917" y="7556"/>
                    <a:pt x="2037" y="7556"/>
                  </a:cubicBezTo>
                  <a:cubicBezTo>
                    <a:pt x="3157" y="7556"/>
                    <a:pt x="4074" y="6639"/>
                    <a:pt x="4074" y="5519"/>
                  </a:cubicBezTo>
                  <a:cubicBezTo>
                    <a:pt x="4074" y="4847"/>
                    <a:pt x="3748" y="4236"/>
                    <a:pt x="3239" y="3870"/>
                  </a:cubicBezTo>
                  <a:lnTo>
                    <a:pt x="3666" y="2424"/>
                  </a:lnTo>
                  <a:lnTo>
                    <a:pt x="10082" y="2424"/>
                  </a:lnTo>
                  <a:lnTo>
                    <a:pt x="11548" y="7148"/>
                  </a:lnTo>
                  <a:cubicBezTo>
                    <a:pt x="11629" y="7393"/>
                    <a:pt x="11853" y="7556"/>
                    <a:pt x="12098" y="7556"/>
                  </a:cubicBezTo>
                  <a:cubicBezTo>
                    <a:pt x="12159" y="7556"/>
                    <a:pt x="12220" y="7556"/>
                    <a:pt x="12281" y="7535"/>
                  </a:cubicBezTo>
                  <a:cubicBezTo>
                    <a:pt x="12587" y="7433"/>
                    <a:pt x="12750" y="7108"/>
                    <a:pt x="12668" y="6802"/>
                  </a:cubicBezTo>
                  <a:lnTo>
                    <a:pt x="10550" y="0"/>
                  </a:lnTo>
                  <a:cubicBezTo>
                    <a:pt x="10265" y="41"/>
                    <a:pt x="9980" y="61"/>
                    <a:pt x="9674" y="61"/>
                  </a:cubicBezTo>
                  <a:lnTo>
                    <a:pt x="9348" y="61"/>
                  </a:lnTo>
                  <a:lnTo>
                    <a:pt x="9715" y="1242"/>
                  </a:lnTo>
                  <a:lnTo>
                    <a:pt x="4013" y="1242"/>
                  </a:lnTo>
                  <a:lnTo>
                    <a:pt x="4359" y="61"/>
                  </a:lnTo>
                  <a:lnTo>
                    <a:pt x="4013" y="61"/>
                  </a:lnTo>
                  <a:cubicBezTo>
                    <a:pt x="3728" y="61"/>
                    <a:pt x="3442" y="41"/>
                    <a:pt x="3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23"/>
            <p:cNvSpPr/>
            <p:nvPr/>
          </p:nvSpPr>
          <p:spPr>
            <a:xfrm>
              <a:off x="5254750" y="2193575"/>
              <a:ext cx="419575" cy="157850"/>
            </a:xfrm>
            <a:custGeom>
              <a:rect b="b" l="l" r="r" t="t"/>
              <a:pathLst>
                <a:path extrusionOk="0" h="6314" w="16783">
                  <a:moveTo>
                    <a:pt x="1" y="1"/>
                  </a:moveTo>
                  <a:lnTo>
                    <a:pt x="1" y="775"/>
                  </a:lnTo>
                  <a:cubicBezTo>
                    <a:pt x="1" y="3829"/>
                    <a:pt x="2506" y="6314"/>
                    <a:pt x="5561" y="6314"/>
                  </a:cubicBezTo>
                  <a:lnTo>
                    <a:pt x="11222" y="6314"/>
                  </a:lnTo>
                  <a:cubicBezTo>
                    <a:pt x="14277" y="6314"/>
                    <a:pt x="16782" y="3829"/>
                    <a:pt x="16782" y="775"/>
                  </a:cubicBezTo>
                  <a:lnTo>
                    <a:pt x="167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23"/>
            <p:cNvSpPr/>
            <p:nvPr/>
          </p:nvSpPr>
          <p:spPr>
            <a:xfrm>
              <a:off x="5259350" y="2075450"/>
              <a:ext cx="410375" cy="89125"/>
            </a:xfrm>
            <a:custGeom>
              <a:rect b="b" l="l" r="r" t="t"/>
              <a:pathLst>
                <a:path extrusionOk="0" h="3565" w="16415">
                  <a:moveTo>
                    <a:pt x="5173" y="1"/>
                  </a:moveTo>
                  <a:cubicBezTo>
                    <a:pt x="3971" y="1"/>
                    <a:pt x="2831" y="388"/>
                    <a:pt x="1853" y="1101"/>
                  </a:cubicBezTo>
                  <a:cubicBezTo>
                    <a:pt x="998" y="1732"/>
                    <a:pt x="367" y="2587"/>
                    <a:pt x="0" y="3565"/>
                  </a:cubicBezTo>
                  <a:lnTo>
                    <a:pt x="16415" y="3565"/>
                  </a:lnTo>
                  <a:cubicBezTo>
                    <a:pt x="16048" y="2587"/>
                    <a:pt x="15417" y="1732"/>
                    <a:pt x="14562" y="1101"/>
                  </a:cubicBezTo>
                  <a:cubicBezTo>
                    <a:pt x="13604" y="388"/>
                    <a:pt x="12444" y="1"/>
                    <a:pt x="112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7" name="Google Shape;2327;p123"/>
          <p:cNvSpPr/>
          <p:nvPr/>
        </p:nvSpPr>
        <p:spPr>
          <a:xfrm>
            <a:off x="4061758" y="2168121"/>
            <a:ext cx="324831" cy="454358"/>
          </a:xfrm>
          <a:custGeom>
            <a:rect b="b" l="l" r="r" t="t"/>
            <a:pathLst>
              <a:path extrusionOk="0" h="19714" w="14094">
                <a:moveTo>
                  <a:pt x="4889" y="2953"/>
                </a:moveTo>
                <a:cubicBezTo>
                  <a:pt x="5235" y="2953"/>
                  <a:pt x="5520" y="3218"/>
                  <a:pt x="5520" y="3544"/>
                </a:cubicBezTo>
                <a:lnTo>
                  <a:pt x="5988" y="16109"/>
                </a:lnTo>
                <a:cubicBezTo>
                  <a:pt x="6009" y="16455"/>
                  <a:pt x="5744" y="16741"/>
                  <a:pt x="5398" y="16761"/>
                </a:cubicBezTo>
                <a:lnTo>
                  <a:pt x="5377" y="16761"/>
                </a:lnTo>
                <a:cubicBezTo>
                  <a:pt x="5052" y="16761"/>
                  <a:pt x="4787" y="16496"/>
                  <a:pt x="4766" y="16170"/>
                </a:cubicBezTo>
                <a:lnTo>
                  <a:pt x="4298" y="3605"/>
                </a:lnTo>
                <a:cubicBezTo>
                  <a:pt x="4278" y="3259"/>
                  <a:pt x="4542" y="2973"/>
                  <a:pt x="4889" y="2953"/>
                </a:cubicBezTo>
                <a:close/>
                <a:moveTo>
                  <a:pt x="9206" y="2953"/>
                </a:moveTo>
                <a:cubicBezTo>
                  <a:pt x="9532" y="2973"/>
                  <a:pt x="9797" y="3259"/>
                  <a:pt x="9797" y="3605"/>
                </a:cubicBezTo>
                <a:lnTo>
                  <a:pt x="9328" y="16170"/>
                </a:lnTo>
                <a:cubicBezTo>
                  <a:pt x="9308" y="16496"/>
                  <a:pt x="9043" y="16761"/>
                  <a:pt x="8697" y="16761"/>
                </a:cubicBezTo>
                <a:lnTo>
                  <a:pt x="8677" y="16761"/>
                </a:lnTo>
                <a:cubicBezTo>
                  <a:pt x="8351" y="16741"/>
                  <a:pt x="8086" y="16455"/>
                  <a:pt x="8086" y="16109"/>
                </a:cubicBezTo>
                <a:lnTo>
                  <a:pt x="8554" y="3544"/>
                </a:lnTo>
                <a:cubicBezTo>
                  <a:pt x="8575" y="3218"/>
                  <a:pt x="8860" y="2953"/>
                  <a:pt x="9206" y="2953"/>
                </a:cubicBezTo>
                <a:close/>
                <a:moveTo>
                  <a:pt x="612" y="0"/>
                </a:moveTo>
                <a:cubicBezTo>
                  <a:pt x="449" y="0"/>
                  <a:pt x="286" y="61"/>
                  <a:pt x="164" y="183"/>
                </a:cubicBezTo>
                <a:cubicBezTo>
                  <a:pt x="62" y="326"/>
                  <a:pt x="1" y="489"/>
                  <a:pt x="1" y="652"/>
                </a:cubicBezTo>
                <a:lnTo>
                  <a:pt x="1426" y="19144"/>
                </a:lnTo>
                <a:cubicBezTo>
                  <a:pt x="1447" y="19470"/>
                  <a:pt x="1712" y="19714"/>
                  <a:pt x="2037" y="19714"/>
                </a:cubicBezTo>
                <a:lnTo>
                  <a:pt x="12057" y="19714"/>
                </a:lnTo>
                <a:cubicBezTo>
                  <a:pt x="12363" y="19714"/>
                  <a:pt x="12648" y="19470"/>
                  <a:pt x="12668" y="19144"/>
                </a:cubicBezTo>
                <a:lnTo>
                  <a:pt x="14074" y="652"/>
                </a:lnTo>
                <a:cubicBezTo>
                  <a:pt x="14094" y="489"/>
                  <a:pt x="14033" y="326"/>
                  <a:pt x="13931" y="183"/>
                </a:cubicBezTo>
                <a:cubicBezTo>
                  <a:pt x="13809" y="61"/>
                  <a:pt x="13646" y="0"/>
                  <a:pt x="13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8" name="Google Shape;2328;p123"/>
          <p:cNvGrpSpPr/>
          <p:nvPr/>
        </p:nvGrpSpPr>
        <p:grpSpPr>
          <a:xfrm>
            <a:off x="7176254" y="3522652"/>
            <a:ext cx="439815" cy="454358"/>
            <a:chOff x="3368400" y="4518825"/>
            <a:chExt cx="477075" cy="492850"/>
          </a:xfrm>
        </p:grpSpPr>
        <p:sp>
          <p:nvSpPr>
            <p:cNvPr id="2329" name="Google Shape;2329;p123"/>
            <p:cNvSpPr/>
            <p:nvPr/>
          </p:nvSpPr>
          <p:spPr>
            <a:xfrm>
              <a:off x="3368400" y="4588050"/>
              <a:ext cx="167025" cy="423625"/>
            </a:xfrm>
            <a:custGeom>
              <a:rect b="b" l="l" r="r" t="t"/>
              <a:pathLst>
                <a:path extrusionOk="0" h="16945" w="6681">
                  <a:moveTo>
                    <a:pt x="3788" y="1"/>
                  </a:moveTo>
                  <a:cubicBezTo>
                    <a:pt x="3157" y="1"/>
                    <a:pt x="2546" y="184"/>
                    <a:pt x="2016" y="551"/>
                  </a:cubicBezTo>
                  <a:cubicBezTo>
                    <a:pt x="1507" y="897"/>
                    <a:pt x="1100" y="1406"/>
                    <a:pt x="876" y="1997"/>
                  </a:cubicBezTo>
                  <a:cubicBezTo>
                    <a:pt x="204" y="3707"/>
                    <a:pt x="0" y="6029"/>
                    <a:pt x="326" y="8351"/>
                  </a:cubicBezTo>
                  <a:cubicBezTo>
                    <a:pt x="713" y="11242"/>
                    <a:pt x="1772" y="14033"/>
                    <a:pt x="3096" y="15662"/>
                  </a:cubicBezTo>
                  <a:cubicBezTo>
                    <a:pt x="3748" y="16476"/>
                    <a:pt x="4725" y="16945"/>
                    <a:pt x="5764" y="16945"/>
                  </a:cubicBezTo>
                  <a:cubicBezTo>
                    <a:pt x="6090" y="16945"/>
                    <a:pt x="6395" y="16884"/>
                    <a:pt x="6680" y="16762"/>
                  </a:cubicBezTo>
                  <a:cubicBezTo>
                    <a:pt x="6558" y="16639"/>
                    <a:pt x="6456" y="16517"/>
                    <a:pt x="6354" y="16375"/>
                  </a:cubicBezTo>
                  <a:cubicBezTo>
                    <a:pt x="5621" y="15336"/>
                    <a:pt x="4990" y="13931"/>
                    <a:pt x="4562" y="12261"/>
                  </a:cubicBezTo>
                  <a:cubicBezTo>
                    <a:pt x="4134" y="10652"/>
                    <a:pt x="3910" y="8921"/>
                    <a:pt x="3910" y="7251"/>
                  </a:cubicBezTo>
                  <a:cubicBezTo>
                    <a:pt x="3910" y="5174"/>
                    <a:pt x="4257" y="3198"/>
                    <a:pt x="4888" y="1528"/>
                  </a:cubicBezTo>
                  <a:cubicBezTo>
                    <a:pt x="5071" y="1039"/>
                    <a:pt x="5336" y="612"/>
                    <a:pt x="5682" y="245"/>
                  </a:cubicBezTo>
                  <a:cubicBezTo>
                    <a:pt x="5275" y="82"/>
                    <a:pt x="4827" y="1"/>
                    <a:pt x="4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23"/>
            <p:cNvSpPr/>
            <p:nvPr/>
          </p:nvSpPr>
          <p:spPr>
            <a:xfrm>
              <a:off x="3687125" y="4588050"/>
              <a:ext cx="158350" cy="423625"/>
            </a:xfrm>
            <a:custGeom>
              <a:rect b="b" l="l" r="r" t="t"/>
              <a:pathLst>
                <a:path extrusionOk="0" h="16945" w="6334">
                  <a:moveTo>
                    <a:pt x="1955" y="1"/>
                  </a:moveTo>
                  <a:cubicBezTo>
                    <a:pt x="1629" y="1"/>
                    <a:pt x="1324" y="41"/>
                    <a:pt x="1018" y="123"/>
                  </a:cubicBezTo>
                  <a:cubicBezTo>
                    <a:pt x="1385" y="530"/>
                    <a:pt x="1690" y="999"/>
                    <a:pt x="1894" y="1528"/>
                  </a:cubicBezTo>
                  <a:cubicBezTo>
                    <a:pt x="2546" y="3198"/>
                    <a:pt x="2892" y="5174"/>
                    <a:pt x="2892" y="7251"/>
                  </a:cubicBezTo>
                  <a:cubicBezTo>
                    <a:pt x="2892" y="8921"/>
                    <a:pt x="2668" y="10652"/>
                    <a:pt x="2240" y="12261"/>
                  </a:cubicBezTo>
                  <a:cubicBezTo>
                    <a:pt x="1813" y="13931"/>
                    <a:pt x="1181" y="15336"/>
                    <a:pt x="428" y="16375"/>
                  </a:cubicBezTo>
                  <a:cubicBezTo>
                    <a:pt x="306" y="16558"/>
                    <a:pt x="163" y="16721"/>
                    <a:pt x="0" y="16863"/>
                  </a:cubicBezTo>
                  <a:cubicBezTo>
                    <a:pt x="183" y="16924"/>
                    <a:pt x="387" y="16945"/>
                    <a:pt x="570" y="16945"/>
                  </a:cubicBezTo>
                  <a:cubicBezTo>
                    <a:pt x="1629" y="16945"/>
                    <a:pt x="2627" y="16456"/>
                    <a:pt x="3299" y="15621"/>
                  </a:cubicBezTo>
                  <a:cubicBezTo>
                    <a:pt x="4603" y="13992"/>
                    <a:pt x="5641" y="11202"/>
                    <a:pt x="6028" y="8351"/>
                  </a:cubicBezTo>
                  <a:cubicBezTo>
                    <a:pt x="6334" y="6029"/>
                    <a:pt x="6130" y="3707"/>
                    <a:pt x="5478" y="1997"/>
                  </a:cubicBezTo>
                  <a:cubicBezTo>
                    <a:pt x="5254" y="1406"/>
                    <a:pt x="4847" y="897"/>
                    <a:pt x="4318" y="551"/>
                  </a:cubicBezTo>
                  <a:cubicBezTo>
                    <a:pt x="3808" y="184"/>
                    <a:pt x="3198" y="1"/>
                    <a:pt x="25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23"/>
            <p:cNvSpPr/>
            <p:nvPr/>
          </p:nvSpPr>
          <p:spPr>
            <a:xfrm>
              <a:off x="3601575" y="4518825"/>
              <a:ext cx="72325" cy="40225"/>
            </a:xfrm>
            <a:custGeom>
              <a:rect b="b" l="l" r="r" t="t"/>
              <a:pathLst>
                <a:path extrusionOk="0" h="1609" w="2893">
                  <a:moveTo>
                    <a:pt x="2302" y="0"/>
                  </a:moveTo>
                  <a:cubicBezTo>
                    <a:pt x="1263" y="0"/>
                    <a:pt x="347" y="672"/>
                    <a:pt x="1" y="1609"/>
                  </a:cubicBezTo>
                  <a:lnTo>
                    <a:pt x="1345" y="1609"/>
                  </a:lnTo>
                  <a:cubicBezTo>
                    <a:pt x="1569" y="1324"/>
                    <a:pt x="1915" y="1161"/>
                    <a:pt x="2302" y="1161"/>
                  </a:cubicBezTo>
                  <a:cubicBezTo>
                    <a:pt x="2628" y="1161"/>
                    <a:pt x="2893" y="896"/>
                    <a:pt x="2893" y="570"/>
                  </a:cubicBezTo>
                  <a:cubicBezTo>
                    <a:pt x="2893" y="244"/>
                    <a:pt x="2628" y="0"/>
                    <a:pt x="23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23"/>
            <p:cNvSpPr/>
            <p:nvPr/>
          </p:nvSpPr>
          <p:spPr>
            <a:xfrm>
              <a:off x="3495175" y="4588050"/>
              <a:ext cx="234725" cy="423625"/>
            </a:xfrm>
            <a:custGeom>
              <a:rect b="b" l="l" r="r" t="t"/>
              <a:pathLst>
                <a:path extrusionOk="0" h="16945" w="9389">
                  <a:moveTo>
                    <a:pt x="3748" y="1"/>
                  </a:moveTo>
                  <a:cubicBezTo>
                    <a:pt x="2505" y="1"/>
                    <a:pt x="1365" y="775"/>
                    <a:pt x="917" y="1956"/>
                  </a:cubicBezTo>
                  <a:cubicBezTo>
                    <a:pt x="326" y="3483"/>
                    <a:pt x="0" y="5316"/>
                    <a:pt x="0" y="7251"/>
                  </a:cubicBezTo>
                  <a:cubicBezTo>
                    <a:pt x="0" y="8819"/>
                    <a:pt x="224" y="10469"/>
                    <a:pt x="611" y="11976"/>
                  </a:cubicBezTo>
                  <a:cubicBezTo>
                    <a:pt x="1019" y="13483"/>
                    <a:pt x="1568" y="14766"/>
                    <a:pt x="2240" y="15682"/>
                  </a:cubicBezTo>
                  <a:cubicBezTo>
                    <a:pt x="2811" y="16476"/>
                    <a:pt x="3727" y="16945"/>
                    <a:pt x="4705" y="16945"/>
                  </a:cubicBezTo>
                  <a:cubicBezTo>
                    <a:pt x="5662" y="16945"/>
                    <a:pt x="6599" y="16476"/>
                    <a:pt x="7169" y="15682"/>
                  </a:cubicBezTo>
                  <a:cubicBezTo>
                    <a:pt x="7821" y="14766"/>
                    <a:pt x="8391" y="13483"/>
                    <a:pt x="8778" y="11976"/>
                  </a:cubicBezTo>
                  <a:cubicBezTo>
                    <a:pt x="9185" y="10469"/>
                    <a:pt x="9389" y="8819"/>
                    <a:pt x="9389" y="7251"/>
                  </a:cubicBezTo>
                  <a:cubicBezTo>
                    <a:pt x="9389" y="5316"/>
                    <a:pt x="9083" y="3483"/>
                    <a:pt x="8493" y="1956"/>
                  </a:cubicBezTo>
                  <a:cubicBezTo>
                    <a:pt x="8045" y="775"/>
                    <a:pt x="6904" y="1"/>
                    <a:pt x="5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3" name="Google Shape;2333;p123"/>
          <p:cNvGrpSpPr/>
          <p:nvPr/>
        </p:nvGrpSpPr>
        <p:grpSpPr>
          <a:xfrm>
            <a:off x="3150220" y="4254805"/>
            <a:ext cx="460028" cy="344629"/>
            <a:chOff x="3356675" y="3918450"/>
            <a:chExt cx="499000" cy="373825"/>
          </a:xfrm>
        </p:grpSpPr>
        <p:sp>
          <p:nvSpPr>
            <p:cNvPr id="2334" name="Google Shape;2334;p123"/>
            <p:cNvSpPr/>
            <p:nvPr/>
          </p:nvSpPr>
          <p:spPr>
            <a:xfrm>
              <a:off x="3683050" y="3918450"/>
              <a:ext cx="172625" cy="200775"/>
            </a:xfrm>
            <a:custGeom>
              <a:rect b="b" l="l" r="r" t="t"/>
              <a:pathLst>
                <a:path extrusionOk="0" h="8031" w="6905">
                  <a:moveTo>
                    <a:pt x="5203" y="1"/>
                  </a:moveTo>
                  <a:cubicBezTo>
                    <a:pt x="5018" y="1"/>
                    <a:pt x="4837" y="86"/>
                    <a:pt x="4725" y="248"/>
                  </a:cubicBezTo>
                  <a:cubicBezTo>
                    <a:pt x="4542" y="513"/>
                    <a:pt x="4603" y="880"/>
                    <a:pt x="4847" y="1063"/>
                  </a:cubicBezTo>
                  <a:cubicBezTo>
                    <a:pt x="5030" y="1185"/>
                    <a:pt x="5153" y="1369"/>
                    <a:pt x="5193" y="1593"/>
                  </a:cubicBezTo>
                  <a:cubicBezTo>
                    <a:pt x="5214" y="1796"/>
                    <a:pt x="5173" y="2020"/>
                    <a:pt x="5051" y="2183"/>
                  </a:cubicBezTo>
                  <a:lnTo>
                    <a:pt x="4664" y="2713"/>
                  </a:lnTo>
                  <a:cubicBezTo>
                    <a:pt x="4100" y="2408"/>
                    <a:pt x="3480" y="2252"/>
                    <a:pt x="2837" y="2252"/>
                  </a:cubicBezTo>
                  <a:cubicBezTo>
                    <a:pt x="2620" y="2252"/>
                    <a:pt x="2400" y="2269"/>
                    <a:pt x="2179" y="2305"/>
                  </a:cubicBezTo>
                  <a:cubicBezTo>
                    <a:pt x="1344" y="2448"/>
                    <a:pt x="611" y="2814"/>
                    <a:pt x="0" y="3385"/>
                  </a:cubicBezTo>
                  <a:lnTo>
                    <a:pt x="82" y="3873"/>
                  </a:lnTo>
                  <a:cubicBezTo>
                    <a:pt x="143" y="4220"/>
                    <a:pt x="326" y="4505"/>
                    <a:pt x="611" y="4708"/>
                  </a:cubicBezTo>
                  <a:cubicBezTo>
                    <a:pt x="818" y="4868"/>
                    <a:pt x="1075" y="4952"/>
                    <a:pt x="1333" y="4952"/>
                  </a:cubicBezTo>
                  <a:cubicBezTo>
                    <a:pt x="1405" y="4952"/>
                    <a:pt x="1477" y="4946"/>
                    <a:pt x="1548" y="4933"/>
                  </a:cubicBezTo>
                  <a:lnTo>
                    <a:pt x="1609" y="4933"/>
                  </a:lnTo>
                  <a:cubicBezTo>
                    <a:pt x="1645" y="4925"/>
                    <a:pt x="1682" y="4922"/>
                    <a:pt x="1718" y="4922"/>
                  </a:cubicBezTo>
                  <a:cubicBezTo>
                    <a:pt x="1984" y="4922"/>
                    <a:pt x="2225" y="5114"/>
                    <a:pt x="2261" y="5401"/>
                  </a:cubicBezTo>
                  <a:lnTo>
                    <a:pt x="2281" y="5442"/>
                  </a:lnTo>
                  <a:cubicBezTo>
                    <a:pt x="2374" y="6070"/>
                    <a:pt x="2936" y="6515"/>
                    <a:pt x="3558" y="6515"/>
                  </a:cubicBezTo>
                  <a:cubicBezTo>
                    <a:pt x="3620" y="6515"/>
                    <a:pt x="3684" y="6510"/>
                    <a:pt x="3747" y="6501"/>
                  </a:cubicBezTo>
                  <a:lnTo>
                    <a:pt x="3788" y="6480"/>
                  </a:lnTo>
                  <a:cubicBezTo>
                    <a:pt x="3814" y="6477"/>
                    <a:pt x="3840" y="6475"/>
                    <a:pt x="3866" y="6475"/>
                  </a:cubicBezTo>
                  <a:cubicBezTo>
                    <a:pt x="4144" y="6475"/>
                    <a:pt x="4404" y="6671"/>
                    <a:pt x="4460" y="6969"/>
                  </a:cubicBezTo>
                  <a:cubicBezTo>
                    <a:pt x="4521" y="7315"/>
                    <a:pt x="4705" y="7600"/>
                    <a:pt x="4990" y="7804"/>
                  </a:cubicBezTo>
                  <a:cubicBezTo>
                    <a:pt x="5205" y="7958"/>
                    <a:pt x="5444" y="8030"/>
                    <a:pt x="5696" y="8030"/>
                  </a:cubicBezTo>
                  <a:cubicBezTo>
                    <a:pt x="5779" y="8030"/>
                    <a:pt x="5862" y="8023"/>
                    <a:pt x="5947" y="8008"/>
                  </a:cubicBezTo>
                  <a:lnTo>
                    <a:pt x="6476" y="7906"/>
                  </a:lnTo>
                  <a:cubicBezTo>
                    <a:pt x="6782" y="7193"/>
                    <a:pt x="6904" y="6399"/>
                    <a:pt x="6762" y="5625"/>
                  </a:cubicBezTo>
                  <a:cubicBezTo>
                    <a:pt x="6619" y="4770"/>
                    <a:pt x="6232" y="3996"/>
                    <a:pt x="5621" y="3385"/>
                  </a:cubicBezTo>
                  <a:lnTo>
                    <a:pt x="5988" y="2855"/>
                  </a:lnTo>
                  <a:cubicBezTo>
                    <a:pt x="6293" y="2428"/>
                    <a:pt x="6415" y="1918"/>
                    <a:pt x="6334" y="1389"/>
                  </a:cubicBezTo>
                  <a:cubicBezTo>
                    <a:pt x="6252" y="880"/>
                    <a:pt x="5967" y="411"/>
                    <a:pt x="5540" y="106"/>
                  </a:cubicBezTo>
                  <a:cubicBezTo>
                    <a:pt x="5437" y="35"/>
                    <a:pt x="5319" y="1"/>
                    <a:pt x="52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23"/>
            <p:cNvSpPr/>
            <p:nvPr/>
          </p:nvSpPr>
          <p:spPr>
            <a:xfrm>
              <a:off x="3356675" y="4032075"/>
              <a:ext cx="466925" cy="260200"/>
            </a:xfrm>
            <a:custGeom>
              <a:rect b="b" l="l" r="r" t="t"/>
              <a:pathLst>
                <a:path extrusionOk="0" h="10408" w="18677">
                  <a:moveTo>
                    <a:pt x="12118" y="1"/>
                  </a:moveTo>
                  <a:cubicBezTo>
                    <a:pt x="8855" y="4196"/>
                    <a:pt x="5124" y="4922"/>
                    <a:pt x="2972" y="4922"/>
                  </a:cubicBezTo>
                  <a:cubicBezTo>
                    <a:pt x="2585" y="4922"/>
                    <a:pt x="2249" y="4899"/>
                    <a:pt x="1976" y="4868"/>
                  </a:cubicBezTo>
                  <a:cubicBezTo>
                    <a:pt x="1911" y="4861"/>
                    <a:pt x="1847" y="4857"/>
                    <a:pt x="1784" y="4857"/>
                  </a:cubicBezTo>
                  <a:cubicBezTo>
                    <a:pt x="1131" y="4857"/>
                    <a:pt x="566" y="5233"/>
                    <a:pt x="306" y="5845"/>
                  </a:cubicBezTo>
                  <a:cubicBezTo>
                    <a:pt x="1" y="6497"/>
                    <a:pt x="164" y="7251"/>
                    <a:pt x="714" y="7719"/>
                  </a:cubicBezTo>
                  <a:cubicBezTo>
                    <a:pt x="1874" y="8737"/>
                    <a:pt x="3137" y="9471"/>
                    <a:pt x="4441" y="9898"/>
                  </a:cubicBezTo>
                  <a:cubicBezTo>
                    <a:pt x="5479" y="10244"/>
                    <a:pt x="6599" y="10407"/>
                    <a:pt x="7719" y="10407"/>
                  </a:cubicBezTo>
                  <a:cubicBezTo>
                    <a:pt x="9084" y="10407"/>
                    <a:pt x="10489" y="10163"/>
                    <a:pt x="11833" y="9695"/>
                  </a:cubicBezTo>
                  <a:cubicBezTo>
                    <a:pt x="14460" y="8778"/>
                    <a:pt x="16802" y="7047"/>
                    <a:pt x="18676" y="4644"/>
                  </a:cubicBezTo>
                  <a:cubicBezTo>
                    <a:pt x="18208" y="4624"/>
                    <a:pt x="17760" y="4481"/>
                    <a:pt x="17373" y="4216"/>
                  </a:cubicBezTo>
                  <a:cubicBezTo>
                    <a:pt x="16986" y="3931"/>
                    <a:pt x="16680" y="3565"/>
                    <a:pt x="16517" y="3137"/>
                  </a:cubicBezTo>
                  <a:cubicBezTo>
                    <a:pt x="15540" y="3096"/>
                    <a:pt x="14664" y="2485"/>
                    <a:pt x="14318" y="1569"/>
                  </a:cubicBezTo>
                  <a:cubicBezTo>
                    <a:pt x="13829" y="1548"/>
                    <a:pt x="13381" y="1385"/>
                    <a:pt x="12974" y="1121"/>
                  </a:cubicBezTo>
                  <a:cubicBezTo>
                    <a:pt x="12587" y="836"/>
                    <a:pt x="12302" y="449"/>
                    <a:pt x="121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6" name="Google Shape;2336;p123"/>
          <p:cNvGrpSpPr/>
          <p:nvPr/>
        </p:nvGrpSpPr>
        <p:grpSpPr>
          <a:xfrm>
            <a:off x="7971671" y="2169458"/>
            <a:ext cx="459060" cy="453022"/>
            <a:chOff x="8532500" y="2136225"/>
            <a:chExt cx="497950" cy="491400"/>
          </a:xfrm>
        </p:grpSpPr>
        <p:sp>
          <p:nvSpPr>
            <p:cNvPr id="2337" name="Google Shape;2337;p123"/>
            <p:cNvSpPr/>
            <p:nvPr/>
          </p:nvSpPr>
          <p:spPr>
            <a:xfrm>
              <a:off x="8768725" y="2136225"/>
              <a:ext cx="261725" cy="256200"/>
            </a:xfrm>
            <a:custGeom>
              <a:rect b="b" l="l" r="r" t="t"/>
              <a:pathLst>
                <a:path extrusionOk="0" h="10248" w="10469">
                  <a:moveTo>
                    <a:pt x="3623" y="1"/>
                  </a:moveTo>
                  <a:cubicBezTo>
                    <a:pt x="2269" y="1"/>
                    <a:pt x="997" y="392"/>
                    <a:pt x="184" y="1205"/>
                  </a:cubicBezTo>
                  <a:cubicBezTo>
                    <a:pt x="62" y="1347"/>
                    <a:pt x="1" y="1531"/>
                    <a:pt x="21" y="1714"/>
                  </a:cubicBezTo>
                  <a:lnTo>
                    <a:pt x="449" y="4932"/>
                  </a:lnTo>
                  <a:cubicBezTo>
                    <a:pt x="490" y="5196"/>
                    <a:pt x="693" y="5400"/>
                    <a:pt x="958" y="5441"/>
                  </a:cubicBezTo>
                  <a:lnTo>
                    <a:pt x="4379" y="5889"/>
                  </a:lnTo>
                  <a:lnTo>
                    <a:pt x="4827" y="9310"/>
                  </a:lnTo>
                  <a:cubicBezTo>
                    <a:pt x="4868" y="9575"/>
                    <a:pt x="5092" y="9779"/>
                    <a:pt x="5357" y="9819"/>
                  </a:cubicBezTo>
                  <a:lnTo>
                    <a:pt x="8554" y="10247"/>
                  </a:lnTo>
                  <a:lnTo>
                    <a:pt x="8636" y="10247"/>
                  </a:lnTo>
                  <a:cubicBezTo>
                    <a:pt x="8799" y="10247"/>
                    <a:pt x="8941" y="10186"/>
                    <a:pt x="9064" y="10084"/>
                  </a:cubicBezTo>
                  <a:cubicBezTo>
                    <a:pt x="10000" y="9127"/>
                    <a:pt x="10469" y="7640"/>
                    <a:pt x="10306" y="5970"/>
                  </a:cubicBezTo>
                  <a:cubicBezTo>
                    <a:pt x="10163" y="4606"/>
                    <a:pt x="9634" y="3282"/>
                    <a:pt x="8840" y="2284"/>
                  </a:cubicBezTo>
                  <a:lnTo>
                    <a:pt x="9288" y="1836"/>
                  </a:lnTo>
                  <a:cubicBezTo>
                    <a:pt x="9532" y="1592"/>
                    <a:pt x="9532" y="1205"/>
                    <a:pt x="9288" y="981"/>
                  </a:cubicBezTo>
                  <a:cubicBezTo>
                    <a:pt x="9176" y="869"/>
                    <a:pt x="9023" y="813"/>
                    <a:pt x="8870" y="813"/>
                  </a:cubicBezTo>
                  <a:cubicBezTo>
                    <a:pt x="8717" y="813"/>
                    <a:pt x="8565" y="869"/>
                    <a:pt x="8453" y="981"/>
                  </a:cubicBezTo>
                  <a:lnTo>
                    <a:pt x="7984" y="1449"/>
                  </a:lnTo>
                  <a:cubicBezTo>
                    <a:pt x="6785" y="499"/>
                    <a:pt x="5152" y="1"/>
                    <a:pt x="36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23"/>
            <p:cNvSpPr/>
            <p:nvPr/>
          </p:nvSpPr>
          <p:spPr>
            <a:xfrm>
              <a:off x="8532500" y="2238625"/>
              <a:ext cx="300400" cy="337075"/>
            </a:xfrm>
            <a:custGeom>
              <a:rect b="b" l="l" r="r" t="t"/>
              <a:pathLst>
                <a:path extrusionOk="0" h="13483" w="12016">
                  <a:moveTo>
                    <a:pt x="8594" y="1"/>
                  </a:moveTo>
                  <a:lnTo>
                    <a:pt x="2037" y="5744"/>
                  </a:lnTo>
                  <a:cubicBezTo>
                    <a:pt x="856" y="6742"/>
                    <a:pt x="143" y="8208"/>
                    <a:pt x="61" y="9756"/>
                  </a:cubicBezTo>
                  <a:cubicBezTo>
                    <a:pt x="0" y="11120"/>
                    <a:pt x="448" y="12444"/>
                    <a:pt x="1283" y="13483"/>
                  </a:cubicBezTo>
                  <a:lnTo>
                    <a:pt x="12016" y="2770"/>
                  </a:lnTo>
                  <a:lnTo>
                    <a:pt x="10264" y="2526"/>
                  </a:lnTo>
                  <a:cubicBezTo>
                    <a:pt x="9450" y="2424"/>
                    <a:pt x="8818" y="1793"/>
                    <a:pt x="8717" y="978"/>
                  </a:cubicBezTo>
                  <a:lnTo>
                    <a:pt x="85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23"/>
            <p:cNvSpPr/>
            <p:nvPr/>
          </p:nvSpPr>
          <p:spPr>
            <a:xfrm>
              <a:off x="8585950" y="2328750"/>
              <a:ext cx="337575" cy="298875"/>
            </a:xfrm>
            <a:custGeom>
              <a:rect b="b" l="l" r="r" t="t"/>
              <a:pathLst>
                <a:path extrusionOk="0" h="11955" w="13503">
                  <a:moveTo>
                    <a:pt x="10733" y="0"/>
                  </a:moveTo>
                  <a:lnTo>
                    <a:pt x="1" y="10733"/>
                  </a:lnTo>
                  <a:cubicBezTo>
                    <a:pt x="978" y="11527"/>
                    <a:pt x="2220" y="11955"/>
                    <a:pt x="3483" y="11955"/>
                  </a:cubicBezTo>
                  <a:lnTo>
                    <a:pt x="3727" y="11955"/>
                  </a:lnTo>
                  <a:cubicBezTo>
                    <a:pt x="5296" y="11894"/>
                    <a:pt x="6742" y="11161"/>
                    <a:pt x="7760" y="9980"/>
                  </a:cubicBezTo>
                  <a:lnTo>
                    <a:pt x="13503" y="3442"/>
                  </a:lnTo>
                  <a:lnTo>
                    <a:pt x="12505" y="3300"/>
                  </a:lnTo>
                  <a:cubicBezTo>
                    <a:pt x="11711" y="3198"/>
                    <a:pt x="11079" y="2566"/>
                    <a:pt x="10957" y="1772"/>
                  </a:cubicBezTo>
                  <a:lnTo>
                    <a:pt x="107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0" name="Google Shape;2340;p123"/>
          <p:cNvGrpSpPr/>
          <p:nvPr/>
        </p:nvGrpSpPr>
        <p:grpSpPr>
          <a:xfrm>
            <a:off x="3153977" y="3522629"/>
            <a:ext cx="460950" cy="454381"/>
            <a:chOff x="3360750" y="3304000"/>
            <a:chExt cx="500000" cy="492875"/>
          </a:xfrm>
        </p:grpSpPr>
        <p:sp>
          <p:nvSpPr>
            <p:cNvPr id="2341" name="Google Shape;2341;p123"/>
            <p:cNvSpPr/>
            <p:nvPr/>
          </p:nvSpPr>
          <p:spPr>
            <a:xfrm>
              <a:off x="3481925" y="3304000"/>
              <a:ext cx="273450" cy="248500"/>
            </a:xfrm>
            <a:custGeom>
              <a:rect b="b" l="l" r="r" t="t"/>
              <a:pathLst>
                <a:path extrusionOk="0" h="9940" w="10938">
                  <a:moveTo>
                    <a:pt x="7689" y="1"/>
                  </a:moveTo>
                  <a:cubicBezTo>
                    <a:pt x="6940" y="1"/>
                    <a:pt x="6192" y="286"/>
                    <a:pt x="5622" y="856"/>
                  </a:cubicBezTo>
                  <a:lnTo>
                    <a:pt x="856" y="5622"/>
                  </a:lnTo>
                  <a:cubicBezTo>
                    <a:pt x="306" y="6172"/>
                    <a:pt x="1" y="6905"/>
                    <a:pt x="1" y="7699"/>
                  </a:cubicBezTo>
                  <a:cubicBezTo>
                    <a:pt x="1" y="8473"/>
                    <a:pt x="306" y="9206"/>
                    <a:pt x="856" y="9756"/>
                  </a:cubicBezTo>
                  <a:cubicBezTo>
                    <a:pt x="958" y="9878"/>
                    <a:pt x="1121" y="9939"/>
                    <a:pt x="1284" y="9939"/>
                  </a:cubicBezTo>
                  <a:cubicBezTo>
                    <a:pt x="1426" y="9939"/>
                    <a:pt x="1589" y="9878"/>
                    <a:pt x="1691" y="9756"/>
                  </a:cubicBezTo>
                  <a:lnTo>
                    <a:pt x="6131" y="5337"/>
                  </a:lnTo>
                  <a:lnTo>
                    <a:pt x="6640" y="5846"/>
                  </a:lnTo>
                  <a:cubicBezTo>
                    <a:pt x="6762" y="5968"/>
                    <a:pt x="6905" y="6029"/>
                    <a:pt x="7068" y="6029"/>
                  </a:cubicBezTo>
                  <a:cubicBezTo>
                    <a:pt x="7210" y="6029"/>
                    <a:pt x="7373" y="5968"/>
                    <a:pt x="7495" y="5846"/>
                  </a:cubicBezTo>
                  <a:cubicBezTo>
                    <a:pt x="7719" y="5622"/>
                    <a:pt x="7719" y="5235"/>
                    <a:pt x="7495" y="5011"/>
                  </a:cubicBezTo>
                  <a:lnTo>
                    <a:pt x="6966" y="4481"/>
                  </a:lnTo>
                  <a:lnTo>
                    <a:pt x="7719" y="3728"/>
                  </a:lnTo>
                  <a:lnTo>
                    <a:pt x="8249" y="4257"/>
                  </a:lnTo>
                  <a:cubicBezTo>
                    <a:pt x="8371" y="4359"/>
                    <a:pt x="8514" y="4420"/>
                    <a:pt x="8677" y="4420"/>
                  </a:cubicBezTo>
                  <a:cubicBezTo>
                    <a:pt x="8819" y="4420"/>
                    <a:pt x="8982" y="4359"/>
                    <a:pt x="9084" y="4257"/>
                  </a:cubicBezTo>
                  <a:cubicBezTo>
                    <a:pt x="9328" y="4013"/>
                    <a:pt x="9328" y="3646"/>
                    <a:pt x="9084" y="3402"/>
                  </a:cubicBezTo>
                  <a:lnTo>
                    <a:pt x="8575" y="2893"/>
                  </a:lnTo>
                  <a:lnTo>
                    <a:pt x="9328" y="2119"/>
                  </a:lnTo>
                  <a:lnTo>
                    <a:pt x="9858" y="2648"/>
                  </a:lnTo>
                  <a:cubicBezTo>
                    <a:pt x="9960" y="2771"/>
                    <a:pt x="10122" y="2832"/>
                    <a:pt x="10265" y="2832"/>
                  </a:cubicBezTo>
                  <a:cubicBezTo>
                    <a:pt x="10428" y="2832"/>
                    <a:pt x="10571" y="2771"/>
                    <a:pt x="10693" y="2648"/>
                  </a:cubicBezTo>
                  <a:cubicBezTo>
                    <a:pt x="10937" y="2424"/>
                    <a:pt x="10937" y="2037"/>
                    <a:pt x="10693" y="1793"/>
                  </a:cubicBezTo>
                  <a:lnTo>
                    <a:pt x="9756" y="856"/>
                  </a:lnTo>
                  <a:cubicBezTo>
                    <a:pt x="9186" y="286"/>
                    <a:pt x="8437" y="1"/>
                    <a:pt x="7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23"/>
            <p:cNvSpPr/>
            <p:nvPr/>
          </p:nvSpPr>
          <p:spPr>
            <a:xfrm>
              <a:off x="3360750" y="3557550"/>
              <a:ext cx="239325" cy="239325"/>
            </a:xfrm>
            <a:custGeom>
              <a:rect b="b" l="l" r="r" t="t"/>
              <a:pathLst>
                <a:path extrusionOk="0" h="9573" w="9573">
                  <a:moveTo>
                    <a:pt x="4461" y="1"/>
                  </a:moveTo>
                  <a:lnTo>
                    <a:pt x="1060" y="3422"/>
                  </a:lnTo>
                  <a:cubicBezTo>
                    <a:pt x="367" y="4094"/>
                    <a:pt x="1" y="5011"/>
                    <a:pt x="1" y="5968"/>
                  </a:cubicBezTo>
                  <a:cubicBezTo>
                    <a:pt x="1" y="6925"/>
                    <a:pt x="367" y="7842"/>
                    <a:pt x="1060" y="8514"/>
                  </a:cubicBezTo>
                  <a:cubicBezTo>
                    <a:pt x="1752" y="9226"/>
                    <a:pt x="2689" y="9573"/>
                    <a:pt x="3605" y="9573"/>
                  </a:cubicBezTo>
                  <a:cubicBezTo>
                    <a:pt x="4522" y="9573"/>
                    <a:pt x="5459" y="9226"/>
                    <a:pt x="6151" y="8514"/>
                  </a:cubicBezTo>
                  <a:lnTo>
                    <a:pt x="9573" y="5113"/>
                  </a:lnTo>
                  <a:cubicBezTo>
                    <a:pt x="9410" y="4990"/>
                    <a:pt x="9247" y="4868"/>
                    <a:pt x="9104" y="4726"/>
                  </a:cubicBezTo>
                  <a:cubicBezTo>
                    <a:pt x="8962" y="4583"/>
                    <a:pt x="8839" y="4400"/>
                    <a:pt x="8758" y="4237"/>
                  </a:cubicBezTo>
                  <a:lnTo>
                    <a:pt x="5316" y="7679"/>
                  </a:lnTo>
                  <a:cubicBezTo>
                    <a:pt x="4848" y="8147"/>
                    <a:pt x="4216" y="8391"/>
                    <a:pt x="3605" y="8391"/>
                  </a:cubicBezTo>
                  <a:cubicBezTo>
                    <a:pt x="2994" y="8391"/>
                    <a:pt x="2363" y="8147"/>
                    <a:pt x="1895" y="7679"/>
                  </a:cubicBezTo>
                  <a:cubicBezTo>
                    <a:pt x="1447" y="7210"/>
                    <a:pt x="1202" y="6620"/>
                    <a:pt x="1202" y="5968"/>
                  </a:cubicBezTo>
                  <a:cubicBezTo>
                    <a:pt x="1202" y="5316"/>
                    <a:pt x="1447" y="4726"/>
                    <a:pt x="1895" y="4257"/>
                  </a:cubicBezTo>
                  <a:lnTo>
                    <a:pt x="5357" y="816"/>
                  </a:lnTo>
                  <a:cubicBezTo>
                    <a:pt x="5174" y="734"/>
                    <a:pt x="4990" y="612"/>
                    <a:pt x="4848" y="469"/>
                  </a:cubicBezTo>
                  <a:cubicBezTo>
                    <a:pt x="4705" y="327"/>
                    <a:pt x="4583" y="164"/>
                    <a:pt x="44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23"/>
            <p:cNvSpPr/>
            <p:nvPr/>
          </p:nvSpPr>
          <p:spPr>
            <a:xfrm>
              <a:off x="3605150" y="3404175"/>
              <a:ext cx="255600" cy="271525"/>
            </a:xfrm>
            <a:custGeom>
              <a:rect b="b" l="l" r="r" t="t"/>
              <a:pathLst>
                <a:path extrusionOk="0" h="10861" w="10224">
                  <a:moveTo>
                    <a:pt x="7719" y="1"/>
                  </a:moveTo>
                  <a:cubicBezTo>
                    <a:pt x="7566" y="1"/>
                    <a:pt x="7413" y="57"/>
                    <a:pt x="7291" y="169"/>
                  </a:cubicBezTo>
                  <a:cubicBezTo>
                    <a:pt x="7067" y="413"/>
                    <a:pt x="7067" y="780"/>
                    <a:pt x="7291" y="1024"/>
                  </a:cubicBezTo>
                  <a:lnTo>
                    <a:pt x="7821" y="1533"/>
                  </a:lnTo>
                  <a:lnTo>
                    <a:pt x="7047" y="2287"/>
                  </a:lnTo>
                  <a:lnTo>
                    <a:pt x="6538" y="1778"/>
                  </a:lnTo>
                  <a:cubicBezTo>
                    <a:pt x="6426" y="1655"/>
                    <a:pt x="6273" y="1594"/>
                    <a:pt x="6118" y="1594"/>
                  </a:cubicBezTo>
                  <a:cubicBezTo>
                    <a:pt x="5962" y="1594"/>
                    <a:pt x="5804" y="1655"/>
                    <a:pt x="5682" y="1778"/>
                  </a:cubicBezTo>
                  <a:cubicBezTo>
                    <a:pt x="5458" y="2002"/>
                    <a:pt x="5458" y="2389"/>
                    <a:pt x="5682" y="2613"/>
                  </a:cubicBezTo>
                  <a:lnTo>
                    <a:pt x="6212" y="3142"/>
                  </a:lnTo>
                  <a:lnTo>
                    <a:pt x="5458" y="3896"/>
                  </a:lnTo>
                  <a:lnTo>
                    <a:pt x="4929" y="3366"/>
                  </a:lnTo>
                  <a:cubicBezTo>
                    <a:pt x="4817" y="3254"/>
                    <a:pt x="4664" y="3198"/>
                    <a:pt x="4511" y="3198"/>
                  </a:cubicBezTo>
                  <a:cubicBezTo>
                    <a:pt x="4358" y="3198"/>
                    <a:pt x="4206" y="3254"/>
                    <a:pt x="4094" y="3366"/>
                  </a:cubicBezTo>
                  <a:cubicBezTo>
                    <a:pt x="3849" y="3611"/>
                    <a:pt x="3849" y="3998"/>
                    <a:pt x="4094" y="4222"/>
                  </a:cubicBezTo>
                  <a:lnTo>
                    <a:pt x="4603" y="4751"/>
                  </a:lnTo>
                  <a:lnTo>
                    <a:pt x="184" y="9170"/>
                  </a:lnTo>
                  <a:cubicBezTo>
                    <a:pt x="82" y="9272"/>
                    <a:pt x="0" y="9435"/>
                    <a:pt x="0" y="9578"/>
                  </a:cubicBezTo>
                  <a:cubicBezTo>
                    <a:pt x="0" y="9741"/>
                    <a:pt x="82" y="9904"/>
                    <a:pt x="184" y="10005"/>
                  </a:cubicBezTo>
                  <a:cubicBezTo>
                    <a:pt x="754" y="10576"/>
                    <a:pt x="1507" y="10861"/>
                    <a:pt x="2240" y="10861"/>
                  </a:cubicBezTo>
                  <a:cubicBezTo>
                    <a:pt x="2994" y="10861"/>
                    <a:pt x="3748" y="10576"/>
                    <a:pt x="4318" y="10005"/>
                  </a:cubicBezTo>
                  <a:lnTo>
                    <a:pt x="9083" y="5240"/>
                  </a:lnTo>
                  <a:cubicBezTo>
                    <a:pt x="10224" y="4099"/>
                    <a:pt x="10224" y="2246"/>
                    <a:pt x="9083" y="1106"/>
                  </a:cubicBezTo>
                  <a:lnTo>
                    <a:pt x="8146" y="169"/>
                  </a:lnTo>
                  <a:cubicBezTo>
                    <a:pt x="8024" y="57"/>
                    <a:pt x="7872" y="1"/>
                    <a:pt x="77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 name="Google Shape;2344;p123"/>
          <p:cNvGrpSpPr/>
          <p:nvPr/>
        </p:nvGrpSpPr>
        <p:grpSpPr>
          <a:xfrm>
            <a:off x="3205142" y="2845364"/>
            <a:ext cx="352051" cy="454381"/>
            <a:chOff x="3416250" y="2603950"/>
            <a:chExt cx="381875" cy="492875"/>
          </a:xfrm>
        </p:grpSpPr>
        <p:sp>
          <p:nvSpPr>
            <p:cNvPr id="2345" name="Google Shape;2345;p123"/>
            <p:cNvSpPr/>
            <p:nvPr/>
          </p:nvSpPr>
          <p:spPr>
            <a:xfrm>
              <a:off x="3711550" y="2648750"/>
              <a:ext cx="30075" cy="149700"/>
            </a:xfrm>
            <a:custGeom>
              <a:rect b="b" l="l" r="r" t="t"/>
              <a:pathLst>
                <a:path extrusionOk="0" h="5988" w="1203">
                  <a:moveTo>
                    <a:pt x="1" y="0"/>
                  </a:moveTo>
                  <a:lnTo>
                    <a:pt x="1" y="5988"/>
                  </a:lnTo>
                  <a:lnTo>
                    <a:pt x="1202" y="5988"/>
                  </a:lnTo>
                  <a:lnTo>
                    <a:pt x="12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23"/>
            <p:cNvSpPr/>
            <p:nvPr/>
          </p:nvSpPr>
          <p:spPr>
            <a:xfrm>
              <a:off x="3651975" y="2694050"/>
              <a:ext cx="29575" cy="104400"/>
            </a:xfrm>
            <a:custGeom>
              <a:rect b="b" l="l" r="r" t="t"/>
              <a:pathLst>
                <a:path extrusionOk="0" h="4176" w="1183">
                  <a:moveTo>
                    <a:pt x="1" y="1"/>
                  </a:moveTo>
                  <a:lnTo>
                    <a:pt x="1" y="4176"/>
                  </a:lnTo>
                  <a:lnTo>
                    <a:pt x="1182" y="4176"/>
                  </a:lnTo>
                  <a:lnTo>
                    <a:pt x="11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23"/>
            <p:cNvSpPr/>
            <p:nvPr/>
          </p:nvSpPr>
          <p:spPr>
            <a:xfrm>
              <a:off x="3542000" y="2920625"/>
              <a:ext cx="130375" cy="54000"/>
            </a:xfrm>
            <a:custGeom>
              <a:rect b="b" l="l" r="r" t="t"/>
              <a:pathLst>
                <a:path extrusionOk="0" h="2160" w="5215">
                  <a:moveTo>
                    <a:pt x="2608" y="1"/>
                  </a:moveTo>
                  <a:cubicBezTo>
                    <a:pt x="1019" y="1"/>
                    <a:pt x="1" y="632"/>
                    <a:pt x="1" y="1080"/>
                  </a:cubicBezTo>
                  <a:cubicBezTo>
                    <a:pt x="1" y="1528"/>
                    <a:pt x="1019" y="2159"/>
                    <a:pt x="2608" y="2159"/>
                  </a:cubicBezTo>
                  <a:cubicBezTo>
                    <a:pt x="4196" y="2159"/>
                    <a:pt x="5215" y="1528"/>
                    <a:pt x="5215" y="1080"/>
                  </a:cubicBezTo>
                  <a:cubicBezTo>
                    <a:pt x="5215" y="632"/>
                    <a:pt x="4196"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23"/>
            <p:cNvSpPr/>
            <p:nvPr/>
          </p:nvSpPr>
          <p:spPr>
            <a:xfrm>
              <a:off x="3416250" y="2828475"/>
              <a:ext cx="381875" cy="268350"/>
            </a:xfrm>
            <a:custGeom>
              <a:rect b="b" l="l" r="r" t="t"/>
              <a:pathLst>
                <a:path extrusionOk="0" h="10734" w="15275">
                  <a:moveTo>
                    <a:pt x="7638" y="2485"/>
                  </a:moveTo>
                  <a:cubicBezTo>
                    <a:pt x="8595" y="2485"/>
                    <a:pt x="9491" y="2689"/>
                    <a:pt x="10183" y="3035"/>
                  </a:cubicBezTo>
                  <a:cubicBezTo>
                    <a:pt x="10998" y="3463"/>
                    <a:pt x="11446" y="4094"/>
                    <a:pt x="11446" y="4766"/>
                  </a:cubicBezTo>
                  <a:cubicBezTo>
                    <a:pt x="11446" y="5458"/>
                    <a:pt x="10998" y="6069"/>
                    <a:pt x="10183" y="6497"/>
                  </a:cubicBezTo>
                  <a:cubicBezTo>
                    <a:pt x="9491" y="6864"/>
                    <a:pt x="8595" y="7047"/>
                    <a:pt x="7638" y="7047"/>
                  </a:cubicBezTo>
                  <a:cubicBezTo>
                    <a:pt x="6681" y="7047"/>
                    <a:pt x="5784" y="6864"/>
                    <a:pt x="5092" y="6497"/>
                  </a:cubicBezTo>
                  <a:cubicBezTo>
                    <a:pt x="4277" y="6069"/>
                    <a:pt x="3829" y="5458"/>
                    <a:pt x="3829" y="4766"/>
                  </a:cubicBezTo>
                  <a:cubicBezTo>
                    <a:pt x="3829" y="4094"/>
                    <a:pt x="4277" y="3463"/>
                    <a:pt x="5092" y="3035"/>
                  </a:cubicBezTo>
                  <a:cubicBezTo>
                    <a:pt x="5784" y="2689"/>
                    <a:pt x="6681" y="2485"/>
                    <a:pt x="7638" y="2485"/>
                  </a:cubicBezTo>
                  <a:close/>
                  <a:moveTo>
                    <a:pt x="1" y="0"/>
                  </a:moveTo>
                  <a:lnTo>
                    <a:pt x="571" y="10163"/>
                  </a:lnTo>
                  <a:cubicBezTo>
                    <a:pt x="591" y="10489"/>
                    <a:pt x="856" y="10733"/>
                    <a:pt x="1161" y="10733"/>
                  </a:cubicBezTo>
                  <a:lnTo>
                    <a:pt x="14094" y="10733"/>
                  </a:lnTo>
                  <a:cubicBezTo>
                    <a:pt x="14419" y="10733"/>
                    <a:pt x="14684" y="10489"/>
                    <a:pt x="14705" y="10163"/>
                  </a:cubicBezTo>
                  <a:lnTo>
                    <a:pt x="152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23"/>
            <p:cNvSpPr/>
            <p:nvPr/>
          </p:nvSpPr>
          <p:spPr>
            <a:xfrm>
              <a:off x="3592425" y="2603950"/>
              <a:ext cx="29550" cy="194500"/>
            </a:xfrm>
            <a:custGeom>
              <a:rect b="b" l="l" r="r" t="t"/>
              <a:pathLst>
                <a:path extrusionOk="0" h="7780" w="1182">
                  <a:moveTo>
                    <a:pt x="0" y="0"/>
                  </a:moveTo>
                  <a:lnTo>
                    <a:pt x="0" y="7780"/>
                  </a:lnTo>
                  <a:lnTo>
                    <a:pt x="1181" y="7780"/>
                  </a:lnTo>
                  <a:lnTo>
                    <a:pt x="11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23"/>
            <p:cNvSpPr/>
            <p:nvPr/>
          </p:nvSpPr>
          <p:spPr>
            <a:xfrm>
              <a:off x="3532325" y="2648750"/>
              <a:ext cx="30075" cy="149700"/>
            </a:xfrm>
            <a:custGeom>
              <a:rect b="b" l="l" r="r" t="t"/>
              <a:pathLst>
                <a:path extrusionOk="0" h="5988" w="1203">
                  <a:moveTo>
                    <a:pt x="1" y="0"/>
                  </a:moveTo>
                  <a:lnTo>
                    <a:pt x="1" y="5988"/>
                  </a:lnTo>
                  <a:lnTo>
                    <a:pt x="1203" y="5988"/>
                  </a:lnTo>
                  <a:lnTo>
                    <a:pt x="12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23"/>
            <p:cNvSpPr/>
            <p:nvPr/>
          </p:nvSpPr>
          <p:spPr>
            <a:xfrm>
              <a:off x="3472775" y="2694050"/>
              <a:ext cx="29550" cy="104400"/>
            </a:xfrm>
            <a:custGeom>
              <a:rect b="b" l="l" r="r" t="t"/>
              <a:pathLst>
                <a:path extrusionOk="0" h="4176" w="1182">
                  <a:moveTo>
                    <a:pt x="0" y="1"/>
                  </a:moveTo>
                  <a:lnTo>
                    <a:pt x="0" y="4176"/>
                  </a:lnTo>
                  <a:lnTo>
                    <a:pt x="1181" y="4176"/>
                  </a:lnTo>
                  <a:lnTo>
                    <a:pt x="11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2" name="Google Shape;2352;p123"/>
          <p:cNvGrpSpPr/>
          <p:nvPr/>
        </p:nvGrpSpPr>
        <p:grpSpPr>
          <a:xfrm>
            <a:off x="3182625" y="2167637"/>
            <a:ext cx="397108" cy="454842"/>
            <a:chOff x="3391825" y="1989425"/>
            <a:chExt cx="430750" cy="493375"/>
          </a:xfrm>
        </p:grpSpPr>
        <p:sp>
          <p:nvSpPr>
            <p:cNvPr id="2353" name="Google Shape;2353;p123"/>
            <p:cNvSpPr/>
            <p:nvPr/>
          </p:nvSpPr>
          <p:spPr>
            <a:xfrm>
              <a:off x="3391825" y="1989425"/>
              <a:ext cx="430750" cy="493375"/>
            </a:xfrm>
            <a:custGeom>
              <a:rect b="b" l="l" r="r" t="t"/>
              <a:pathLst>
                <a:path extrusionOk="0" h="19735" w="17230">
                  <a:moveTo>
                    <a:pt x="7963" y="0"/>
                  </a:moveTo>
                  <a:cubicBezTo>
                    <a:pt x="5865" y="163"/>
                    <a:pt x="3931" y="1120"/>
                    <a:pt x="2505" y="2729"/>
                  </a:cubicBezTo>
                  <a:cubicBezTo>
                    <a:pt x="1711" y="3605"/>
                    <a:pt x="1100" y="4664"/>
                    <a:pt x="672" y="5845"/>
                  </a:cubicBezTo>
                  <a:cubicBezTo>
                    <a:pt x="224" y="7087"/>
                    <a:pt x="0" y="8431"/>
                    <a:pt x="0" y="9857"/>
                  </a:cubicBezTo>
                  <a:cubicBezTo>
                    <a:pt x="0" y="13421"/>
                    <a:pt x="1405" y="17005"/>
                    <a:pt x="3666" y="19225"/>
                  </a:cubicBezTo>
                  <a:cubicBezTo>
                    <a:pt x="3992" y="19551"/>
                    <a:pt x="4399" y="19734"/>
                    <a:pt x="4847" y="19734"/>
                  </a:cubicBezTo>
                  <a:cubicBezTo>
                    <a:pt x="5091" y="19734"/>
                    <a:pt x="5336" y="19673"/>
                    <a:pt x="5580" y="19551"/>
                  </a:cubicBezTo>
                  <a:cubicBezTo>
                    <a:pt x="6232" y="19245"/>
                    <a:pt x="6619" y="18573"/>
                    <a:pt x="6537" y="17840"/>
                  </a:cubicBezTo>
                  <a:cubicBezTo>
                    <a:pt x="6537" y="17698"/>
                    <a:pt x="6517" y="17555"/>
                    <a:pt x="6517" y="17413"/>
                  </a:cubicBezTo>
                  <a:cubicBezTo>
                    <a:pt x="6517" y="16557"/>
                    <a:pt x="6761" y="15763"/>
                    <a:pt x="7189" y="15172"/>
                  </a:cubicBezTo>
                  <a:cubicBezTo>
                    <a:pt x="7596" y="14643"/>
                    <a:pt x="8085" y="14358"/>
                    <a:pt x="8615" y="14358"/>
                  </a:cubicBezTo>
                  <a:cubicBezTo>
                    <a:pt x="9124" y="14358"/>
                    <a:pt x="9633" y="14643"/>
                    <a:pt x="10020" y="15172"/>
                  </a:cubicBezTo>
                  <a:cubicBezTo>
                    <a:pt x="10468" y="15763"/>
                    <a:pt x="10692" y="16557"/>
                    <a:pt x="10692" y="17413"/>
                  </a:cubicBezTo>
                  <a:cubicBezTo>
                    <a:pt x="10692" y="17555"/>
                    <a:pt x="10692" y="17698"/>
                    <a:pt x="10672" y="17840"/>
                  </a:cubicBezTo>
                  <a:cubicBezTo>
                    <a:pt x="10611" y="18573"/>
                    <a:pt x="10977" y="19245"/>
                    <a:pt x="11649" y="19551"/>
                  </a:cubicBezTo>
                  <a:cubicBezTo>
                    <a:pt x="11885" y="19669"/>
                    <a:pt x="12134" y="19726"/>
                    <a:pt x="12381" y="19726"/>
                  </a:cubicBezTo>
                  <a:cubicBezTo>
                    <a:pt x="12815" y="19726"/>
                    <a:pt x="13239" y="19550"/>
                    <a:pt x="13564" y="19225"/>
                  </a:cubicBezTo>
                  <a:cubicBezTo>
                    <a:pt x="15824" y="17005"/>
                    <a:pt x="17229" y="13421"/>
                    <a:pt x="17229" y="9857"/>
                  </a:cubicBezTo>
                  <a:cubicBezTo>
                    <a:pt x="17229" y="8431"/>
                    <a:pt x="17005" y="7087"/>
                    <a:pt x="16557" y="5845"/>
                  </a:cubicBezTo>
                  <a:cubicBezTo>
                    <a:pt x="16130" y="4664"/>
                    <a:pt x="15519" y="3605"/>
                    <a:pt x="14724" y="2729"/>
                  </a:cubicBezTo>
                  <a:cubicBezTo>
                    <a:pt x="13278" y="1120"/>
                    <a:pt x="11364" y="163"/>
                    <a:pt x="9246" y="0"/>
                  </a:cubicBezTo>
                  <a:lnTo>
                    <a:pt x="9246" y="5193"/>
                  </a:lnTo>
                  <a:cubicBezTo>
                    <a:pt x="9674" y="5336"/>
                    <a:pt x="10081" y="5621"/>
                    <a:pt x="10387" y="6028"/>
                  </a:cubicBezTo>
                  <a:cubicBezTo>
                    <a:pt x="10794" y="6599"/>
                    <a:pt x="11018" y="7332"/>
                    <a:pt x="11018" y="8106"/>
                  </a:cubicBezTo>
                  <a:cubicBezTo>
                    <a:pt x="11018" y="8879"/>
                    <a:pt x="10794" y="9613"/>
                    <a:pt x="10387" y="10183"/>
                  </a:cubicBezTo>
                  <a:cubicBezTo>
                    <a:pt x="9918" y="10794"/>
                    <a:pt x="9287" y="11140"/>
                    <a:pt x="8615" y="11140"/>
                  </a:cubicBezTo>
                  <a:cubicBezTo>
                    <a:pt x="7943" y="11140"/>
                    <a:pt x="7291" y="10794"/>
                    <a:pt x="6843" y="10183"/>
                  </a:cubicBezTo>
                  <a:cubicBezTo>
                    <a:pt x="6436" y="9613"/>
                    <a:pt x="6212" y="8879"/>
                    <a:pt x="6212" y="8106"/>
                  </a:cubicBezTo>
                  <a:cubicBezTo>
                    <a:pt x="6212" y="7332"/>
                    <a:pt x="6436" y="6599"/>
                    <a:pt x="6843" y="6028"/>
                  </a:cubicBezTo>
                  <a:cubicBezTo>
                    <a:pt x="7148" y="5621"/>
                    <a:pt x="7535" y="5336"/>
                    <a:pt x="7963" y="5193"/>
                  </a:cubicBezTo>
                  <a:lnTo>
                    <a:pt x="79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23"/>
            <p:cNvSpPr/>
            <p:nvPr/>
          </p:nvSpPr>
          <p:spPr>
            <a:xfrm>
              <a:off x="3579175" y="2148775"/>
              <a:ext cx="56025" cy="87075"/>
            </a:xfrm>
            <a:custGeom>
              <a:rect b="b" l="l" r="r" t="t"/>
              <a:pathLst>
                <a:path extrusionOk="0" h="3483" w="2241">
                  <a:moveTo>
                    <a:pt x="1121" y="0"/>
                  </a:moveTo>
                  <a:cubicBezTo>
                    <a:pt x="510" y="0"/>
                    <a:pt x="1" y="795"/>
                    <a:pt x="1" y="1732"/>
                  </a:cubicBezTo>
                  <a:cubicBezTo>
                    <a:pt x="1" y="2668"/>
                    <a:pt x="510" y="3483"/>
                    <a:pt x="1121" y="3483"/>
                  </a:cubicBezTo>
                  <a:cubicBezTo>
                    <a:pt x="1732" y="3483"/>
                    <a:pt x="2241" y="2668"/>
                    <a:pt x="2241" y="1732"/>
                  </a:cubicBezTo>
                  <a:cubicBezTo>
                    <a:pt x="2241" y="795"/>
                    <a:pt x="1732" y="0"/>
                    <a:pt x="11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 name="Google Shape;2355;p123"/>
          <p:cNvGrpSpPr/>
          <p:nvPr/>
        </p:nvGrpSpPr>
        <p:grpSpPr>
          <a:xfrm>
            <a:off x="7195730" y="4145053"/>
            <a:ext cx="400865" cy="454381"/>
            <a:chOff x="2546650" y="4575825"/>
            <a:chExt cx="434825" cy="492875"/>
          </a:xfrm>
        </p:grpSpPr>
        <p:sp>
          <p:nvSpPr>
            <p:cNvPr id="2356" name="Google Shape;2356;p123"/>
            <p:cNvSpPr/>
            <p:nvPr/>
          </p:nvSpPr>
          <p:spPr>
            <a:xfrm>
              <a:off x="2950900" y="4609950"/>
              <a:ext cx="30575" cy="77925"/>
            </a:xfrm>
            <a:custGeom>
              <a:rect b="b" l="l" r="r" t="t"/>
              <a:pathLst>
                <a:path extrusionOk="0" h="3117" w="1223">
                  <a:moveTo>
                    <a:pt x="102" y="0"/>
                  </a:moveTo>
                  <a:lnTo>
                    <a:pt x="102" y="2526"/>
                  </a:lnTo>
                  <a:cubicBezTo>
                    <a:pt x="102" y="2729"/>
                    <a:pt x="62" y="2933"/>
                    <a:pt x="0" y="3116"/>
                  </a:cubicBezTo>
                  <a:lnTo>
                    <a:pt x="632" y="3116"/>
                  </a:lnTo>
                  <a:cubicBezTo>
                    <a:pt x="958" y="3116"/>
                    <a:pt x="1222" y="2852"/>
                    <a:pt x="1222" y="2526"/>
                  </a:cubicBezTo>
                  <a:lnTo>
                    <a:pt x="1222" y="591"/>
                  </a:lnTo>
                  <a:cubicBezTo>
                    <a:pt x="1222" y="265"/>
                    <a:pt x="958" y="0"/>
                    <a:pt x="6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23"/>
            <p:cNvSpPr/>
            <p:nvPr/>
          </p:nvSpPr>
          <p:spPr>
            <a:xfrm>
              <a:off x="2950900" y="4727050"/>
              <a:ext cx="30575" cy="77425"/>
            </a:xfrm>
            <a:custGeom>
              <a:rect b="b" l="l" r="r" t="t"/>
              <a:pathLst>
                <a:path extrusionOk="0" h="3097" w="1223">
                  <a:moveTo>
                    <a:pt x="0" y="1"/>
                  </a:moveTo>
                  <a:cubicBezTo>
                    <a:pt x="62" y="184"/>
                    <a:pt x="102" y="387"/>
                    <a:pt x="102" y="591"/>
                  </a:cubicBezTo>
                  <a:lnTo>
                    <a:pt x="102" y="2505"/>
                  </a:lnTo>
                  <a:cubicBezTo>
                    <a:pt x="102" y="2709"/>
                    <a:pt x="62" y="2913"/>
                    <a:pt x="0" y="3096"/>
                  </a:cubicBezTo>
                  <a:lnTo>
                    <a:pt x="632" y="3096"/>
                  </a:lnTo>
                  <a:cubicBezTo>
                    <a:pt x="958" y="3096"/>
                    <a:pt x="1222" y="2831"/>
                    <a:pt x="1222" y="2505"/>
                  </a:cubicBezTo>
                  <a:lnTo>
                    <a:pt x="1222" y="591"/>
                  </a:lnTo>
                  <a:cubicBezTo>
                    <a:pt x="1222" y="265"/>
                    <a:pt x="958"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23"/>
            <p:cNvSpPr/>
            <p:nvPr/>
          </p:nvSpPr>
          <p:spPr>
            <a:xfrm>
              <a:off x="2950900" y="4844150"/>
              <a:ext cx="30575" cy="77425"/>
            </a:xfrm>
            <a:custGeom>
              <a:rect b="b" l="l" r="r" t="t"/>
              <a:pathLst>
                <a:path extrusionOk="0" h="3097" w="1223">
                  <a:moveTo>
                    <a:pt x="0" y="1"/>
                  </a:moveTo>
                  <a:cubicBezTo>
                    <a:pt x="62" y="184"/>
                    <a:pt x="102" y="388"/>
                    <a:pt x="102" y="591"/>
                  </a:cubicBezTo>
                  <a:lnTo>
                    <a:pt x="102" y="2506"/>
                  </a:lnTo>
                  <a:cubicBezTo>
                    <a:pt x="102" y="2709"/>
                    <a:pt x="62" y="2913"/>
                    <a:pt x="0" y="3096"/>
                  </a:cubicBezTo>
                  <a:lnTo>
                    <a:pt x="632" y="3096"/>
                  </a:lnTo>
                  <a:cubicBezTo>
                    <a:pt x="958" y="3096"/>
                    <a:pt x="1222" y="2831"/>
                    <a:pt x="1222" y="2506"/>
                  </a:cubicBezTo>
                  <a:lnTo>
                    <a:pt x="1222" y="591"/>
                  </a:lnTo>
                  <a:cubicBezTo>
                    <a:pt x="1222" y="265"/>
                    <a:pt x="958"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23"/>
            <p:cNvSpPr/>
            <p:nvPr/>
          </p:nvSpPr>
          <p:spPr>
            <a:xfrm>
              <a:off x="2950900" y="4960750"/>
              <a:ext cx="30575" cy="77925"/>
            </a:xfrm>
            <a:custGeom>
              <a:rect b="b" l="l" r="r" t="t"/>
              <a:pathLst>
                <a:path extrusionOk="0" h="3117" w="1223">
                  <a:moveTo>
                    <a:pt x="0" y="0"/>
                  </a:moveTo>
                  <a:cubicBezTo>
                    <a:pt x="62" y="184"/>
                    <a:pt x="102" y="387"/>
                    <a:pt x="102" y="591"/>
                  </a:cubicBezTo>
                  <a:lnTo>
                    <a:pt x="102" y="3096"/>
                  </a:lnTo>
                  <a:cubicBezTo>
                    <a:pt x="102" y="3096"/>
                    <a:pt x="102" y="3116"/>
                    <a:pt x="102" y="3116"/>
                  </a:cubicBezTo>
                  <a:lnTo>
                    <a:pt x="632" y="3116"/>
                  </a:lnTo>
                  <a:cubicBezTo>
                    <a:pt x="958" y="3116"/>
                    <a:pt x="1222" y="2851"/>
                    <a:pt x="1222" y="2505"/>
                  </a:cubicBezTo>
                  <a:lnTo>
                    <a:pt x="1222" y="591"/>
                  </a:lnTo>
                  <a:cubicBezTo>
                    <a:pt x="1222" y="265"/>
                    <a:pt x="958" y="0"/>
                    <a:pt x="6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23"/>
            <p:cNvSpPr/>
            <p:nvPr/>
          </p:nvSpPr>
          <p:spPr>
            <a:xfrm>
              <a:off x="2546650" y="4609950"/>
              <a:ext cx="30575" cy="77925"/>
            </a:xfrm>
            <a:custGeom>
              <a:rect b="b" l="l" r="r" t="t"/>
              <a:pathLst>
                <a:path extrusionOk="0" h="3117" w="1223">
                  <a:moveTo>
                    <a:pt x="611" y="0"/>
                  </a:moveTo>
                  <a:cubicBezTo>
                    <a:pt x="285" y="0"/>
                    <a:pt x="0" y="265"/>
                    <a:pt x="0" y="591"/>
                  </a:cubicBezTo>
                  <a:lnTo>
                    <a:pt x="0" y="2526"/>
                  </a:lnTo>
                  <a:cubicBezTo>
                    <a:pt x="0" y="2852"/>
                    <a:pt x="285" y="3116"/>
                    <a:pt x="611" y="3116"/>
                  </a:cubicBezTo>
                  <a:lnTo>
                    <a:pt x="1222" y="3116"/>
                  </a:lnTo>
                  <a:cubicBezTo>
                    <a:pt x="1161" y="2933"/>
                    <a:pt x="1120" y="2729"/>
                    <a:pt x="1120" y="2526"/>
                  </a:cubicBezTo>
                  <a:lnTo>
                    <a:pt x="11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23"/>
            <p:cNvSpPr/>
            <p:nvPr/>
          </p:nvSpPr>
          <p:spPr>
            <a:xfrm>
              <a:off x="2546650" y="4727050"/>
              <a:ext cx="30575" cy="77425"/>
            </a:xfrm>
            <a:custGeom>
              <a:rect b="b" l="l" r="r" t="t"/>
              <a:pathLst>
                <a:path extrusionOk="0" h="3097" w="1223">
                  <a:moveTo>
                    <a:pt x="611" y="1"/>
                  </a:moveTo>
                  <a:cubicBezTo>
                    <a:pt x="285" y="1"/>
                    <a:pt x="0" y="265"/>
                    <a:pt x="0" y="591"/>
                  </a:cubicBezTo>
                  <a:lnTo>
                    <a:pt x="0" y="2505"/>
                  </a:lnTo>
                  <a:cubicBezTo>
                    <a:pt x="0" y="2831"/>
                    <a:pt x="285" y="3096"/>
                    <a:pt x="611" y="3096"/>
                  </a:cubicBezTo>
                  <a:lnTo>
                    <a:pt x="1222" y="3096"/>
                  </a:lnTo>
                  <a:cubicBezTo>
                    <a:pt x="1161" y="2913"/>
                    <a:pt x="1120" y="2709"/>
                    <a:pt x="1120" y="2505"/>
                  </a:cubicBezTo>
                  <a:lnTo>
                    <a:pt x="1120" y="591"/>
                  </a:lnTo>
                  <a:cubicBezTo>
                    <a:pt x="1120" y="387"/>
                    <a:pt x="1161" y="184"/>
                    <a:pt x="1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23"/>
            <p:cNvSpPr/>
            <p:nvPr/>
          </p:nvSpPr>
          <p:spPr>
            <a:xfrm>
              <a:off x="2546650" y="4844150"/>
              <a:ext cx="30575" cy="77425"/>
            </a:xfrm>
            <a:custGeom>
              <a:rect b="b" l="l" r="r" t="t"/>
              <a:pathLst>
                <a:path extrusionOk="0" h="3097" w="1223">
                  <a:moveTo>
                    <a:pt x="611" y="1"/>
                  </a:moveTo>
                  <a:cubicBezTo>
                    <a:pt x="285" y="1"/>
                    <a:pt x="0" y="265"/>
                    <a:pt x="0" y="591"/>
                  </a:cubicBezTo>
                  <a:lnTo>
                    <a:pt x="0" y="2506"/>
                  </a:lnTo>
                  <a:cubicBezTo>
                    <a:pt x="0" y="2831"/>
                    <a:pt x="285" y="3096"/>
                    <a:pt x="611" y="3096"/>
                  </a:cubicBezTo>
                  <a:lnTo>
                    <a:pt x="1222" y="3096"/>
                  </a:lnTo>
                  <a:cubicBezTo>
                    <a:pt x="1161" y="2913"/>
                    <a:pt x="1120" y="2709"/>
                    <a:pt x="1120" y="2506"/>
                  </a:cubicBezTo>
                  <a:lnTo>
                    <a:pt x="1120" y="591"/>
                  </a:lnTo>
                  <a:cubicBezTo>
                    <a:pt x="1120" y="388"/>
                    <a:pt x="1161" y="184"/>
                    <a:pt x="1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23"/>
            <p:cNvSpPr/>
            <p:nvPr/>
          </p:nvSpPr>
          <p:spPr>
            <a:xfrm>
              <a:off x="2546650" y="4960750"/>
              <a:ext cx="30575" cy="77925"/>
            </a:xfrm>
            <a:custGeom>
              <a:rect b="b" l="l" r="r" t="t"/>
              <a:pathLst>
                <a:path extrusionOk="0" h="3117" w="1223">
                  <a:moveTo>
                    <a:pt x="611" y="0"/>
                  </a:moveTo>
                  <a:cubicBezTo>
                    <a:pt x="285" y="0"/>
                    <a:pt x="0" y="265"/>
                    <a:pt x="0" y="591"/>
                  </a:cubicBezTo>
                  <a:lnTo>
                    <a:pt x="0" y="2505"/>
                  </a:lnTo>
                  <a:cubicBezTo>
                    <a:pt x="0" y="2851"/>
                    <a:pt x="285" y="3116"/>
                    <a:pt x="611" y="3116"/>
                  </a:cubicBezTo>
                  <a:lnTo>
                    <a:pt x="1120" y="3116"/>
                  </a:lnTo>
                  <a:lnTo>
                    <a:pt x="1120" y="3096"/>
                  </a:lnTo>
                  <a:lnTo>
                    <a:pt x="1120" y="591"/>
                  </a:lnTo>
                  <a:cubicBezTo>
                    <a:pt x="1120" y="387"/>
                    <a:pt x="1161" y="184"/>
                    <a:pt x="12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23"/>
            <p:cNvSpPr/>
            <p:nvPr/>
          </p:nvSpPr>
          <p:spPr>
            <a:xfrm>
              <a:off x="2604175" y="4575825"/>
              <a:ext cx="319775" cy="492875"/>
            </a:xfrm>
            <a:custGeom>
              <a:rect b="b" l="l" r="r" t="t"/>
              <a:pathLst>
                <a:path extrusionOk="0" h="19715" w="12791">
                  <a:moveTo>
                    <a:pt x="9287" y="4665"/>
                  </a:moveTo>
                  <a:cubicBezTo>
                    <a:pt x="9613" y="4665"/>
                    <a:pt x="9878" y="4929"/>
                    <a:pt x="9878" y="5255"/>
                  </a:cubicBezTo>
                  <a:cubicBezTo>
                    <a:pt x="9878" y="5581"/>
                    <a:pt x="9613" y="5846"/>
                    <a:pt x="9287" y="5846"/>
                  </a:cubicBezTo>
                  <a:lnTo>
                    <a:pt x="3727" y="5846"/>
                  </a:lnTo>
                  <a:cubicBezTo>
                    <a:pt x="3401" y="5846"/>
                    <a:pt x="3137" y="5581"/>
                    <a:pt x="3137" y="5255"/>
                  </a:cubicBezTo>
                  <a:cubicBezTo>
                    <a:pt x="3137" y="4929"/>
                    <a:pt x="3401" y="4665"/>
                    <a:pt x="3727" y="4665"/>
                  </a:cubicBezTo>
                  <a:close/>
                  <a:moveTo>
                    <a:pt x="9287" y="9349"/>
                  </a:moveTo>
                  <a:cubicBezTo>
                    <a:pt x="9613" y="9349"/>
                    <a:pt x="9878" y="9613"/>
                    <a:pt x="9878" y="9939"/>
                  </a:cubicBezTo>
                  <a:cubicBezTo>
                    <a:pt x="9878" y="10265"/>
                    <a:pt x="9613" y="10530"/>
                    <a:pt x="9287" y="10530"/>
                  </a:cubicBezTo>
                  <a:lnTo>
                    <a:pt x="3727" y="10530"/>
                  </a:lnTo>
                  <a:cubicBezTo>
                    <a:pt x="3401" y="10530"/>
                    <a:pt x="3137" y="10265"/>
                    <a:pt x="3137" y="9939"/>
                  </a:cubicBezTo>
                  <a:cubicBezTo>
                    <a:pt x="3137" y="9613"/>
                    <a:pt x="3401" y="9349"/>
                    <a:pt x="3727" y="9349"/>
                  </a:cubicBezTo>
                  <a:close/>
                  <a:moveTo>
                    <a:pt x="9287" y="13931"/>
                  </a:moveTo>
                  <a:cubicBezTo>
                    <a:pt x="9613" y="13931"/>
                    <a:pt x="9878" y="14196"/>
                    <a:pt x="9878" y="14522"/>
                  </a:cubicBezTo>
                  <a:cubicBezTo>
                    <a:pt x="9878" y="14868"/>
                    <a:pt x="9613" y="15133"/>
                    <a:pt x="9287" y="15133"/>
                  </a:cubicBezTo>
                  <a:lnTo>
                    <a:pt x="3727" y="15133"/>
                  </a:lnTo>
                  <a:cubicBezTo>
                    <a:pt x="3401" y="15133"/>
                    <a:pt x="3137" y="14868"/>
                    <a:pt x="3137" y="14522"/>
                  </a:cubicBezTo>
                  <a:cubicBezTo>
                    <a:pt x="3137" y="14196"/>
                    <a:pt x="3401" y="13931"/>
                    <a:pt x="3727" y="13931"/>
                  </a:cubicBezTo>
                  <a:close/>
                  <a:moveTo>
                    <a:pt x="1182" y="1"/>
                  </a:moveTo>
                  <a:cubicBezTo>
                    <a:pt x="530" y="1"/>
                    <a:pt x="0" y="530"/>
                    <a:pt x="0" y="1203"/>
                  </a:cubicBezTo>
                  <a:lnTo>
                    <a:pt x="0" y="3891"/>
                  </a:lnTo>
                  <a:cubicBezTo>
                    <a:pt x="0" y="3993"/>
                    <a:pt x="21" y="4074"/>
                    <a:pt x="82" y="4176"/>
                  </a:cubicBezTo>
                  <a:lnTo>
                    <a:pt x="673" y="5255"/>
                  </a:lnTo>
                  <a:lnTo>
                    <a:pt x="82" y="6355"/>
                  </a:lnTo>
                  <a:cubicBezTo>
                    <a:pt x="21" y="6457"/>
                    <a:pt x="0" y="6538"/>
                    <a:pt x="0" y="6640"/>
                  </a:cubicBezTo>
                  <a:lnTo>
                    <a:pt x="0" y="8554"/>
                  </a:lnTo>
                  <a:cubicBezTo>
                    <a:pt x="0" y="8656"/>
                    <a:pt x="21" y="8758"/>
                    <a:pt x="82" y="8840"/>
                  </a:cubicBezTo>
                  <a:lnTo>
                    <a:pt x="673" y="9939"/>
                  </a:lnTo>
                  <a:lnTo>
                    <a:pt x="82" y="11039"/>
                  </a:lnTo>
                  <a:cubicBezTo>
                    <a:pt x="21" y="11121"/>
                    <a:pt x="0" y="11222"/>
                    <a:pt x="0" y="11324"/>
                  </a:cubicBezTo>
                  <a:lnTo>
                    <a:pt x="0" y="13239"/>
                  </a:lnTo>
                  <a:cubicBezTo>
                    <a:pt x="0" y="13340"/>
                    <a:pt x="41" y="13442"/>
                    <a:pt x="82" y="13524"/>
                  </a:cubicBezTo>
                  <a:lnTo>
                    <a:pt x="673" y="14542"/>
                  </a:lnTo>
                  <a:lnTo>
                    <a:pt x="62" y="15723"/>
                  </a:lnTo>
                  <a:cubicBezTo>
                    <a:pt x="21" y="15805"/>
                    <a:pt x="0" y="15906"/>
                    <a:pt x="0" y="15988"/>
                  </a:cubicBezTo>
                  <a:lnTo>
                    <a:pt x="0" y="18493"/>
                  </a:lnTo>
                  <a:cubicBezTo>
                    <a:pt x="0" y="19165"/>
                    <a:pt x="530" y="19715"/>
                    <a:pt x="1182" y="19715"/>
                  </a:cubicBezTo>
                  <a:lnTo>
                    <a:pt x="11609" y="19715"/>
                  </a:lnTo>
                  <a:cubicBezTo>
                    <a:pt x="12261" y="19715"/>
                    <a:pt x="12790" y="19165"/>
                    <a:pt x="12790" y="18493"/>
                  </a:cubicBezTo>
                  <a:lnTo>
                    <a:pt x="12790" y="15988"/>
                  </a:lnTo>
                  <a:cubicBezTo>
                    <a:pt x="12790" y="15906"/>
                    <a:pt x="12770" y="15805"/>
                    <a:pt x="12729" y="15723"/>
                  </a:cubicBezTo>
                  <a:lnTo>
                    <a:pt x="12138" y="14542"/>
                  </a:lnTo>
                  <a:lnTo>
                    <a:pt x="12709" y="13524"/>
                  </a:lnTo>
                  <a:cubicBezTo>
                    <a:pt x="12770" y="13442"/>
                    <a:pt x="12790" y="13340"/>
                    <a:pt x="12790" y="13239"/>
                  </a:cubicBezTo>
                  <a:lnTo>
                    <a:pt x="12790" y="11324"/>
                  </a:lnTo>
                  <a:cubicBezTo>
                    <a:pt x="12790" y="11222"/>
                    <a:pt x="12770" y="11121"/>
                    <a:pt x="12729" y="11039"/>
                  </a:cubicBezTo>
                  <a:lnTo>
                    <a:pt x="12138" y="9939"/>
                  </a:lnTo>
                  <a:lnTo>
                    <a:pt x="12729" y="8840"/>
                  </a:lnTo>
                  <a:cubicBezTo>
                    <a:pt x="12770" y="8758"/>
                    <a:pt x="12790" y="8656"/>
                    <a:pt x="12790" y="8554"/>
                  </a:cubicBezTo>
                  <a:lnTo>
                    <a:pt x="12790" y="6640"/>
                  </a:lnTo>
                  <a:cubicBezTo>
                    <a:pt x="12790" y="6538"/>
                    <a:pt x="12770" y="6457"/>
                    <a:pt x="12729" y="6355"/>
                  </a:cubicBezTo>
                  <a:lnTo>
                    <a:pt x="12138" y="5255"/>
                  </a:lnTo>
                  <a:lnTo>
                    <a:pt x="12729" y="4176"/>
                  </a:lnTo>
                  <a:cubicBezTo>
                    <a:pt x="12770" y="4074"/>
                    <a:pt x="12790" y="3993"/>
                    <a:pt x="12790" y="3891"/>
                  </a:cubicBezTo>
                  <a:lnTo>
                    <a:pt x="12790" y="1203"/>
                  </a:lnTo>
                  <a:cubicBezTo>
                    <a:pt x="12790" y="530"/>
                    <a:pt x="12261" y="1"/>
                    <a:pt x="116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5" name="Google Shape;2365;p123"/>
          <p:cNvGrpSpPr/>
          <p:nvPr/>
        </p:nvGrpSpPr>
        <p:grpSpPr>
          <a:xfrm>
            <a:off x="2376700" y="4193776"/>
            <a:ext cx="459544" cy="405659"/>
            <a:chOff x="2517625" y="3946950"/>
            <a:chExt cx="498475" cy="440025"/>
          </a:xfrm>
        </p:grpSpPr>
        <p:sp>
          <p:nvSpPr>
            <p:cNvPr id="2366" name="Google Shape;2366;p123"/>
            <p:cNvSpPr/>
            <p:nvPr/>
          </p:nvSpPr>
          <p:spPr>
            <a:xfrm>
              <a:off x="2868925" y="4004800"/>
              <a:ext cx="147175" cy="273725"/>
            </a:xfrm>
            <a:custGeom>
              <a:rect b="b" l="l" r="r" t="t"/>
              <a:pathLst>
                <a:path extrusionOk="0" h="10949" w="5887">
                  <a:moveTo>
                    <a:pt x="1238" y="0"/>
                  </a:moveTo>
                  <a:cubicBezTo>
                    <a:pt x="880" y="0"/>
                    <a:pt x="520" y="38"/>
                    <a:pt x="163" y="114"/>
                  </a:cubicBezTo>
                  <a:cubicBezTo>
                    <a:pt x="102" y="114"/>
                    <a:pt x="62" y="134"/>
                    <a:pt x="1" y="134"/>
                  </a:cubicBezTo>
                  <a:lnTo>
                    <a:pt x="1" y="1336"/>
                  </a:lnTo>
                  <a:cubicBezTo>
                    <a:pt x="377" y="1224"/>
                    <a:pt x="774" y="1168"/>
                    <a:pt x="1177" y="1168"/>
                  </a:cubicBezTo>
                  <a:cubicBezTo>
                    <a:pt x="1579" y="1168"/>
                    <a:pt x="1986" y="1224"/>
                    <a:pt x="2383" y="1336"/>
                  </a:cubicBezTo>
                  <a:cubicBezTo>
                    <a:pt x="3442" y="1662"/>
                    <a:pt x="4176" y="2375"/>
                    <a:pt x="4379" y="3291"/>
                  </a:cubicBezTo>
                  <a:cubicBezTo>
                    <a:pt x="4685" y="4676"/>
                    <a:pt x="4420" y="6346"/>
                    <a:pt x="3646" y="7873"/>
                  </a:cubicBezTo>
                  <a:cubicBezTo>
                    <a:pt x="3463" y="8240"/>
                    <a:pt x="3239" y="8606"/>
                    <a:pt x="2994" y="8932"/>
                  </a:cubicBezTo>
                  <a:cubicBezTo>
                    <a:pt x="2994" y="9625"/>
                    <a:pt x="2913" y="10297"/>
                    <a:pt x="2750" y="10948"/>
                  </a:cubicBezTo>
                  <a:cubicBezTo>
                    <a:pt x="3503" y="10276"/>
                    <a:pt x="4176" y="9401"/>
                    <a:pt x="4685" y="8403"/>
                  </a:cubicBezTo>
                  <a:cubicBezTo>
                    <a:pt x="5581" y="6651"/>
                    <a:pt x="5886" y="4696"/>
                    <a:pt x="5520" y="3026"/>
                  </a:cubicBezTo>
                  <a:cubicBezTo>
                    <a:pt x="5214" y="1682"/>
                    <a:pt x="4196" y="664"/>
                    <a:pt x="2709" y="216"/>
                  </a:cubicBezTo>
                  <a:cubicBezTo>
                    <a:pt x="2234" y="73"/>
                    <a:pt x="1739" y="0"/>
                    <a:pt x="12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23"/>
            <p:cNvSpPr/>
            <p:nvPr/>
          </p:nvSpPr>
          <p:spPr>
            <a:xfrm>
              <a:off x="2661200" y="4202125"/>
              <a:ext cx="55000" cy="52275"/>
            </a:xfrm>
            <a:custGeom>
              <a:rect b="b" l="l" r="r" t="t"/>
              <a:pathLst>
                <a:path extrusionOk="0" h="2091" w="2200">
                  <a:moveTo>
                    <a:pt x="224" y="1"/>
                  </a:moveTo>
                  <a:lnTo>
                    <a:pt x="224" y="1"/>
                  </a:lnTo>
                  <a:cubicBezTo>
                    <a:pt x="0" y="551"/>
                    <a:pt x="102" y="1202"/>
                    <a:pt x="550" y="1650"/>
                  </a:cubicBezTo>
                  <a:cubicBezTo>
                    <a:pt x="846" y="1946"/>
                    <a:pt x="1230" y="2091"/>
                    <a:pt x="1615" y="2091"/>
                  </a:cubicBezTo>
                  <a:cubicBezTo>
                    <a:pt x="1814" y="2091"/>
                    <a:pt x="2013" y="2052"/>
                    <a:pt x="2200" y="1976"/>
                  </a:cubicBezTo>
                  <a:lnTo>
                    <a:pt x="2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23"/>
            <p:cNvSpPr/>
            <p:nvPr/>
          </p:nvSpPr>
          <p:spPr>
            <a:xfrm>
              <a:off x="2600100" y="4119650"/>
              <a:ext cx="232200" cy="184325"/>
            </a:xfrm>
            <a:custGeom>
              <a:rect b="b" l="l" r="r" t="t"/>
              <a:pathLst>
                <a:path extrusionOk="0" h="7373" w="9288">
                  <a:moveTo>
                    <a:pt x="5723" y="1121"/>
                  </a:moveTo>
                  <a:cubicBezTo>
                    <a:pt x="6049" y="1121"/>
                    <a:pt x="6293" y="1385"/>
                    <a:pt x="6314" y="1691"/>
                  </a:cubicBezTo>
                  <a:cubicBezTo>
                    <a:pt x="6314" y="2017"/>
                    <a:pt x="6029" y="2281"/>
                    <a:pt x="5723" y="2281"/>
                  </a:cubicBezTo>
                  <a:cubicBezTo>
                    <a:pt x="5397" y="2281"/>
                    <a:pt x="5153" y="2017"/>
                    <a:pt x="5133" y="1691"/>
                  </a:cubicBezTo>
                  <a:cubicBezTo>
                    <a:pt x="5133" y="1385"/>
                    <a:pt x="5418" y="1121"/>
                    <a:pt x="5723" y="1121"/>
                  </a:cubicBezTo>
                  <a:close/>
                  <a:moveTo>
                    <a:pt x="7149" y="2465"/>
                  </a:moveTo>
                  <a:cubicBezTo>
                    <a:pt x="7475" y="2465"/>
                    <a:pt x="7719" y="2729"/>
                    <a:pt x="7719" y="3035"/>
                  </a:cubicBezTo>
                  <a:cubicBezTo>
                    <a:pt x="7739" y="3361"/>
                    <a:pt x="7454" y="3625"/>
                    <a:pt x="7149" y="3625"/>
                  </a:cubicBezTo>
                  <a:cubicBezTo>
                    <a:pt x="6823" y="3625"/>
                    <a:pt x="6579" y="3361"/>
                    <a:pt x="6558" y="3035"/>
                  </a:cubicBezTo>
                  <a:cubicBezTo>
                    <a:pt x="6538" y="2729"/>
                    <a:pt x="6843" y="2465"/>
                    <a:pt x="7149" y="2465"/>
                  </a:cubicBezTo>
                  <a:close/>
                  <a:moveTo>
                    <a:pt x="2587" y="1793"/>
                  </a:moveTo>
                  <a:cubicBezTo>
                    <a:pt x="2730" y="1793"/>
                    <a:pt x="2892" y="1854"/>
                    <a:pt x="2994" y="1976"/>
                  </a:cubicBezTo>
                  <a:lnTo>
                    <a:pt x="5968" y="4949"/>
                  </a:lnTo>
                  <a:cubicBezTo>
                    <a:pt x="6192" y="5173"/>
                    <a:pt x="6192" y="5540"/>
                    <a:pt x="5968" y="5764"/>
                  </a:cubicBezTo>
                  <a:cubicBezTo>
                    <a:pt x="5458" y="6273"/>
                    <a:pt x="4786" y="6558"/>
                    <a:pt x="4074" y="6558"/>
                  </a:cubicBezTo>
                  <a:cubicBezTo>
                    <a:pt x="3361" y="6558"/>
                    <a:pt x="2668" y="6273"/>
                    <a:pt x="2159" y="5764"/>
                  </a:cubicBezTo>
                  <a:cubicBezTo>
                    <a:pt x="1670" y="5275"/>
                    <a:pt x="1385" y="4583"/>
                    <a:pt x="1385" y="3870"/>
                  </a:cubicBezTo>
                  <a:cubicBezTo>
                    <a:pt x="1385" y="3157"/>
                    <a:pt x="1670" y="2485"/>
                    <a:pt x="2159" y="1976"/>
                  </a:cubicBezTo>
                  <a:cubicBezTo>
                    <a:pt x="2281" y="1854"/>
                    <a:pt x="2424" y="1793"/>
                    <a:pt x="2587" y="1793"/>
                  </a:cubicBezTo>
                  <a:close/>
                  <a:moveTo>
                    <a:pt x="2546" y="0"/>
                  </a:moveTo>
                  <a:lnTo>
                    <a:pt x="1895" y="469"/>
                  </a:lnTo>
                  <a:cubicBezTo>
                    <a:pt x="1324" y="897"/>
                    <a:pt x="856" y="1467"/>
                    <a:pt x="530" y="2098"/>
                  </a:cubicBezTo>
                  <a:cubicBezTo>
                    <a:pt x="184" y="2750"/>
                    <a:pt x="1" y="3463"/>
                    <a:pt x="1" y="4216"/>
                  </a:cubicBezTo>
                  <a:cubicBezTo>
                    <a:pt x="1" y="5418"/>
                    <a:pt x="449" y="6517"/>
                    <a:pt x="1263" y="7373"/>
                  </a:cubicBezTo>
                  <a:lnTo>
                    <a:pt x="8045" y="7373"/>
                  </a:lnTo>
                  <a:cubicBezTo>
                    <a:pt x="8839" y="6517"/>
                    <a:pt x="9287" y="5418"/>
                    <a:pt x="9287" y="4216"/>
                  </a:cubicBezTo>
                  <a:cubicBezTo>
                    <a:pt x="9287" y="3463"/>
                    <a:pt x="9104" y="2750"/>
                    <a:pt x="8778" y="2098"/>
                  </a:cubicBezTo>
                  <a:cubicBezTo>
                    <a:pt x="8452" y="1467"/>
                    <a:pt x="7963" y="897"/>
                    <a:pt x="7393" y="469"/>
                  </a:cubicBezTo>
                  <a:lnTo>
                    <a:pt x="67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23"/>
            <p:cNvSpPr/>
            <p:nvPr/>
          </p:nvSpPr>
          <p:spPr>
            <a:xfrm>
              <a:off x="2517625" y="3946950"/>
              <a:ext cx="397150" cy="440025"/>
            </a:xfrm>
            <a:custGeom>
              <a:rect b="b" l="l" r="r" t="t"/>
              <a:pathLst>
                <a:path extrusionOk="0" h="17601" w="15886">
                  <a:moveTo>
                    <a:pt x="10244" y="5748"/>
                  </a:moveTo>
                  <a:cubicBezTo>
                    <a:pt x="10366" y="5748"/>
                    <a:pt x="10489" y="5788"/>
                    <a:pt x="10590" y="5849"/>
                  </a:cubicBezTo>
                  <a:lnTo>
                    <a:pt x="11385" y="6440"/>
                  </a:lnTo>
                  <a:cubicBezTo>
                    <a:pt x="12097" y="6970"/>
                    <a:pt x="12708" y="7682"/>
                    <a:pt x="13116" y="8456"/>
                  </a:cubicBezTo>
                  <a:cubicBezTo>
                    <a:pt x="13543" y="9291"/>
                    <a:pt x="13747" y="10187"/>
                    <a:pt x="13747" y="11124"/>
                  </a:cubicBezTo>
                  <a:cubicBezTo>
                    <a:pt x="13747" y="12713"/>
                    <a:pt x="13116" y="14199"/>
                    <a:pt x="11996" y="15299"/>
                  </a:cubicBezTo>
                  <a:cubicBezTo>
                    <a:pt x="11873" y="15401"/>
                    <a:pt x="11731" y="15462"/>
                    <a:pt x="11588" y="15462"/>
                  </a:cubicBezTo>
                  <a:lnTo>
                    <a:pt x="4318" y="15462"/>
                  </a:lnTo>
                  <a:cubicBezTo>
                    <a:pt x="4155" y="15462"/>
                    <a:pt x="4012" y="15401"/>
                    <a:pt x="3910" y="15299"/>
                  </a:cubicBezTo>
                  <a:cubicBezTo>
                    <a:pt x="2770" y="14199"/>
                    <a:pt x="2139" y="12713"/>
                    <a:pt x="2139" y="11124"/>
                  </a:cubicBezTo>
                  <a:cubicBezTo>
                    <a:pt x="2139" y="10187"/>
                    <a:pt x="2363" y="9291"/>
                    <a:pt x="2790" y="8456"/>
                  </a:cubicBezTo>
                  <a:cubicBezTo>
                    <a:pt x="3198" y="7682"/>
                    <a:pt x="3788" y="6970"/>
                    <a:pt x="4501" y="6440"/>
                  </a:cubicBezTo>
                  <a:lnTo>
                    <a:pt x="5316" y="5849"/>
                  </a:lnTo>
                  <a:cubicBezTo>
                    <a:pt x="5397" y="5788"/>
                    <a:pt x="5519" y="5748"/>
                    <a:pt x="5662" y="5748"/>
                  </a:cubicBezTo>
                  <a:close/>
                  <a:moveTo>
                    <a:pt x="3068" y="1"/>
                  </a:moveTo>
                  <a:cubicBezTo>
                    <a:pt x="2913" y="1"/>
                    <a:pt x="2775" y="61"/>
                    <a:pt x="2668" y="167"/>
                  </a:cubicBezTo>
                  <a:cubicBezTo>
                    <a:pt x="2526" y="310"/>
                    <a:pt x="2465" y="473"/>
                    <a:pt x="2485" y="656"/>
                  </a:cubicBezTo>
                  <a:lnTo>
                    <a:pt x="2974" y="4933"/>
                  </a:lnTo>
                  <a:cubicBezTo>
                    <a:pt x="2098" y="5625"/>
                    <a:pt x="1385" y="6501"/>
                    <a:pt x="876" y="7479"/>
                  </a:cubicBezTo>
                  <a:cubicBezTo>
                    <a:pt x="306" y="8599"/>
                    <a:pt x="0" y="9861"/>
                    <a:pt x="0" y="11124"/>
                  </a:cubicBezTo>
                  <a:cubicBezTo>
                    <a:pt x="0" y="12387"/>
                    <a:pt x="285" y="13609"/>
                    <a:pt x="876" y="14729"/>
                  </a:cubicBezTo>
                  <a:cubicBezTo>
                    <a:pt x="1406" y="15808"/>
                    <a:pt x="2220" y="16745"/>
                    <a:pt x="3177" y="17478"/>
                  </a:cubicBezTo>
                  <a:cubicBezTo>
                    <a:pt x="3279" y="17560"/>
                    <a:pt x="3401" y="17600"/>
                    <a:pt x="3524" y="17600"/>
                  </a:cubicBezTo>
                  <a:lnTo>
                    <a:pt x="12362" y="17600"/>
                  </a:lnTo>
                  <a:cubicBezTo>
                    <a:pt x="12484" y="17600"/>
                    <a:pt x="12607" y="17560"/>
                    <a:pt x="12708" y="17478"/>
                  </a:cubicBezTo>
                  <a:cubicBezTo>
                    <a:pt x="13686" y="16745"/>
                    <a:pt x="14480" y="15808"/>
                    <a:pt x="15030" y="14729"/>
                  </a:cubicBezTo>
                  <a:cubicBezTo>
                    <a:pt x="15600" y="13609"/>
                    <a:pt x="15885" y="12387"/>
                    <a:pt x="15885" y="11124"/>
                  </a:cubicBezTo>
                  <a:cubicBezTo>
                    <a:pt x="15885" y="9861"/>
                    <a:pt x="15580" y="8599"/>
                    <a:pt x="15010" y="7479"/>
                  </a:cubicBezTo>
                  <a:cubicBezTo>
                    <a:pt x="14501" y="6481"/>
                    <a:pt x="13767" y="5605"/>
                    <a:pt x="12892" y="4913"/>
                  </a:cubicBezTo>
                  <a:lnTo>
                    <a:pt x="12892" y="1613"/>
                  </a:lnTo>
                  <a:cubicBezTo>
                    <a:pt x="12892" y="1308"/>
                    <a:pt x="12668" y="1064"/>
                    <a:pt x="12383" y="1023"/>
                  </a:cubicBezTo>
                  <a:lnTo>
                    <a:pt x="3137" y="5"/>
                  </a:lnTo>
                  <a:cubicBezTo>
                    <a:pt x="3113" y="2"/>
                    <a:pt x="3090" y="1"/>
                    <a:pt x="30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0" name="Google Shape;2370;p123"/>
          <p:cNvGrpSpPr/>
          <p:nvPr/>
        </p:nvGrpSpPr>
        <p:grpSpPr>
          <a:xfrm>
            <a:off x="2376700" y="3522629"/>
            <a:ext cx="454381" cy="454381"/>
            <a:chOff x="2517625" y="3332525"/>
            <a:chExt cx="492875" cy="492875"/>
          </a:xfrm>
        </p:grpSpPr>
        <p:sp>
          <p:nvSpPr>
            <p:cNvPr id="2371" name="Google Shape;2371;p123"/>
            <p:cNvSpPr/>
            <p:nvPr/>
          </p:nvSpPr>
          <p:spPr>
            <a:xfrm>
              <a:off x="2617400" y="3432825"/>
              <a:ext cx="393100" cy="392575"/>
            </a:xfrm>
            <a:custGeom>
              <a:rect b="b" l="l" r="r" t="t"/>
              <a:pathLst>
                <a:path extrusionOk="0" h="15703" w="15724">
                  <a:moveTo>
                    <a:pt x="2058" y="1304"/>
                  </a:moveTo>
                  <a:cubicBezTo>
                    <a:pt x="2384" y="1304"/>
                    <a:pt x="2628" y="1589"/>
                    <a:pt x="2648" y="1915"/>
                  </a:cubicBezTo>
                  <a:cubicBezTo>
                    <a:pt x="2669" y="2241"/>
                    <a:pt x="2363" y="2505"/>
                    <a:pt x="2058" y="2505"/>
                  </a:cubicBezTo>
                  <a:cubicBezTo>
                    <a:pt x="1712" y="2505"/>
                    <a:pt x="1467" y="2241"/>
                    <a:pt x="1447" y="1915"/>
                  </a:cubicBezTo>
                  <a:cubicBezTo>
                    <a:pt x="1427" y="1589"/>
                    <a:pt x="1732" y="1304"/>
                    <a:pt x="2058" y="1304"/>
                  </a:cubicBezTo>
                  <a:close/>
                  <a:moveTo>
                    <a:pt x="4237" y="1793"/>
                  </a:moveTo>
                  <a:cubicBezTo>
                    <a:pt x="4563" y="1793"/>
                    <a:pt x="4828" y="2078"/>
                    <a:pt x="4828" y="2403"/>
                  </a:cubicBezTo>
                  <a:cubicBezTo>
                    <a:pt x="4848" y="2729"/>
                    <a:pt x="4542" y="2994"/>
                    <a:pt x="4237" y="2994"/>
                  </a:cubicBezTo>
                  <a:cubicBezTo>
                    <a:pt x="3891" y="2994"/>
                    <a:pt x="3646" y="2729"/>
                    <a:pt x="3626" y="2403"/>
                  </a:cubicBezTo>
                  <a:cubicBezTo>
                    <a:pt x="3626" y="2078"/>
                    <a:pt x="3911" y="1793"/>
                    <a:pt x="4237" y="1793"/>
                  </a:cubicBezTo>
                  <a:close/>
                  <a:moveTo>
                    <a:pt x="2547" y="3483"/>
                  </a:moveTo>
                  <a:cubicBezTo>
                    <a:pt x="2872" y="3483"/>
                    <a:pt x="3117" y="3768"/>
                    <a:pt x="3137" y="4094"/>
                  </a:cubicBezTo>
                  <a:cubicBezTo>
                    <a:pt x="3158" y="4420"/>
                    <a:pt x="2852" y="4684"/>
                    <a:pt x="2547" y="4684"/>
                  </a:cubicBezTo>
                  <a:cubicBezTo>
                    <a:pt x="2200" y="4684"/>
                    <a:pt x="1956" y="4420"/>
                    <a:pt x="1936" y="4094"/>
                  </a:cubicBezTo>
                  <a:cubicBezTo>
                    <a:pt x="1915" y="3768"/>
                    <a:pt x="2221" y="3483"/>
                    <a:pt x="2547" y="3483"/>
                  </a:cubicBezTo>
                  <a:close/>
                  <a:moveTo>
                    <a:pt x="1" y="0"/>
                  </a:moveTo>
                  <a:lnTo>
                    <a:pt x="1" y="15702"/>
                  </a:lnTo>
                  <a:lnTo>
                    <a:pt x="157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23"/>
            <p:cNvSpPr/>
            <p:nvPr/>
          </p:nvSpPr>
          <p:spPr>
            <a:xfrm>
              <a:off x="2635750" y="3332525"/>
              <a:ext cx="302950" cy="69775"/>
            </a:xfrm>
            <a:custGeom>
              <a:rect b="b" l="l" r="r" t="t"/>
              <a:pathLst>
                <a:path extrusionOk="0" h="2791" w="12118">
                  <a:moveTo>
                    <a:pt x="3299" y="0"/>
                  </a:moveTo>
                  <a:cubicBezTo>
                    <a:pt x="1650" y="0"/>
                    <a:pt x="265" y="1222"/>
                    <a:pt x="0" y="2790"/>
                  </a:cubicBezTo>
                  <a:lnTo>
                    <a:pt x="12118" y="2790"/>
                  </a:lnTo>
                  <a:cubicBezTo>
                    <a:pt x="11853" y="1222"/>
                    <a:pt x="10468" y="0"/>
                    <a:pt x="8798" y="0"/>
                  </a:cubicBezTo>
                  <a:cubicBezTo>
                    <a:pt x="7678" y="0"/>
                    <a:pt x="6660" y="571"/>
                    <a:pt x="6049" y="1446"/>
                  </a:cubicBezTo>
                  <a:cubicBezTo>
                    <a:pt x="5458" y="571"/>
                    <a:pt x="4440" y="0"/>
                    <a:pt x="32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23"/>
            <p:cNvSpPr/>
            <p:nvPr/>
          </p:nvSpPr>
          <p:spPr>
            <a:xfrm>
              <a:off x="2517625" y="3453700"/>
              <a:ext cx="69775" cy="302950"/>
            </a:xfrm>
            <a:custGeom>
              <a:rect b="b" l="l" r="r" t="t"/>
              <a:pathLst>
                <a:path extrusionOk="0" h="12118" w="2791">
                  <a:moveTo>
                    <a:pt x="2790" y="0"/>
                  </a:moveTo>
                  <a:cubicBezTo>
                    <a:pt x="1202" y="265"/>
                    <a:pt x="0" y="1650"/>
                    <a:pt x="0" y="3300"/>
                  </a:cubicBezTo>
                  <a:cubicBezTo>
                    <a:pt x="0" y="4440"/>
                    <a:pt x="571" y="5458"/>
                    <a:pt x="1446" y="6049"/>
                  </a:cubicBezTo>
                  <a:cubicBezTo>
                    <a:pt x="571" y="6660"/>
                    <a:pt x="0" y="7678"/>
                    <a:pt x="0" y="8798"/>
                  </a:cubicBezTo>
                  <a:cubicBezTo>
                    <a:pt x="0" y="10468"/>
                    <a:pt x="1202" y="11853"/>
                    <a:pt x="2790" y="12118"/>
                  </a:cubicBezTo>
                  <a:lnTo>
                    <a:pt x="27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4" name="Google Shape;2374;p123"/>
          <p:cNvGrpSpPr/>
          <p:nvPr/>
        </p:nvGrpSpPr>
        <p:grpSpPr>
          <a:xfrm>
            <a:off x="2397350" y="2845341"/>
            <a:ext cx="413080" cy="454405"/>
            <a:chOff x="2540025" y="2575400"/>
            <a:chExt cx="448075" cy="492900"/>
          </a:xfrm>
        </p:grpSpPr>
        <p:sp>
          <p:nvSpPr>
            <p:cNvPr id="2375" name="Google Shape;2375;p123"/>
            <p:cNvSpPr/>
            <p:nvPr/>
          </p:nvSpPr>
          <p:spPr>
            <a:xfrm>
              <a:off x="2707025" y="2795375"/>
              <a:ext cx="114575" cy="116125"/>
            </a:xfrm>
            <a:custGeom>
              <a:rect b="b" l="l" r="r" t="t"/>
              <a:pathLst>
                <a:path extrusionOk="0" h="4645" w="4583">
                  <a:moveTo>
                    <a:pt x="0" y="1"/>
                  </a:moveTo>
                  <a:lnTo>
                    <a:pt x="0" y="693"/>
                  </a:lnTo>
                  <a:cubicBezTo>
                    <a:pt x="0" y="1773"/>
                    <a:pt x="713" y="2669"/>
                    <a:pt x="1711" y="2913"/>
                  </a:cubicBezTo>
                  <a:lnTo>
                    <a:pt x="1711" y="4644"/>
                  </a:lnTo>
                  <a:cubicBezTo>
                    <a:pt x="1894" y="4603"/>
                    <a:pt x="2078" y="4583"/>
                    <a:pt x="2281" y="4583"/>
                  </a:cubicBezTo>
                  <a:cubicBezTo>
                    <a:pt x="2485" y="4583"/>
                    <a:pt x="2668" y="4603"/>
                    <a:pt x="2872" y="4644"/>
                  </a:cubicBezTo>
                  <a:lnTo>
                    <a:pt x="2872" y="2913"/>
                  </a:lnTo>
                  <a:cubicBezTo>
                    <a:pt x="3849" y="2669"/>
                    <a:pt x="4583" y="1773"/>
                    <a:pt x="4583" y="693"/>
                  </a:cubicBezTo>
                  <a:lnTo>
                    <a:pt x="4583" y="1"/>
                  </a:lnTo>
                  <a:cubicBezTo>
                    <a:pt x="4196" y="82"/>
                    <a:pt x="3809" y="143"/>
                    <a:pt x="3422" y="184"/>
                  </a:cubicBezTo>
                  <a:lnTo>
                    <a:pt x="3422" y="693"/>
                  </a:lnTo>
                  <a:cubicBezTo>
                    <a:pt x="3422" y="1324"/>
                    <a:pt x="2913" y="1834"/>
                    <a:pt x="2281" y="1834"/>
                  </a:cubicBezTo>
                  <a:cubicBezTo>
                    <a:pt x="1650" y="1834"/>
                    <a:pt x="1161" y="1324"/>
                    <a:pt x="1161" y="693"/>
                  </a:cubicBezTo>
                  <a:lnTo>
                    <a:pt x="1161" y="184"/>
                  </a:lnTo>
                  <a:cubicBezTo>
                    <a:pt x="754" y="143"/>
                    <a:pt x="367" y="8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23"/>
            <p:cNvSpPr/>
            <p:nvPr/>
          </p:nvSpPr>
          <p:spPr>
            <a:xfrm>
              <a:off x="2540025" y="2575400"/>
              <a:ext cx="448075" cy="197100"/>
            </a:xfrm>
            <a:custGeom>
              <a:rect b="b" l="l" r="r" t="t"/>
              <a:pathLst>
                <a:path extrusionOk="0" h="7884" w="17923">
                  <a:moveTo>
                    <a:pt x="2325" y="1"/>
                  </a:moveTo>
                  <a:cubicBezTo>
                    <a:pt x="2017" y="1"/>
                    <a:pt x="1771" y="239"/>
                    <a:pt x="1752" y="552"/>
                  </a:cubicBezTo>
                  <a:lnTo>
                    <a:pt x="1691" y="1611"/>
                  </a:lnTo>
                  <a:lnTo>
                    <a:pt x="632" y="1570"/>
                  </a:lnTo>
                  <a:cubicBezTo>
                    <a:pt x="619" y="1569"/>
                    <a:pt x="606" y="1569"/>
                    <a:pt x="594" y="1569"/>
                  </a:cubicBezTo>
                  <a:cubicBezTo>
                    <a:pt x="286" y="1569"/>
                    <a:pt x="40" y="1807"/>
                    <a:pt x="21" y="2120"/>
                  </a:cubicBezTo>
                  <a:cubicBezTo>
                    <a:pt x="0" y="2425"/>
                    <a:pt x="245" y="2710"/>
                    <a:pt x="571" y="2731"/>
                  </a:cubicBezTo>
                  <a:lnTo>
                    <a:pt x="1365" y="2772"/>
                  </a:lnTo>
                  <a:cubicBezTo>
                    <a:pt x="1141" y="3525"/>
                    <a:pt x="1324" y="4360"/>
                    <a:pt x="1915" y="4951"/>
                  </a:cubicBezTo>
                  <a:cubicBezTo>
                    <a:pt x="3809" y="6845"/>
                    <a:pt x="6293" y="7883"/>
                    <a:pt x="8961" y="7883"/>
                  </a:cubicBezTo>
                  <a:cubicBezTo>
                    <a:pt x="11629" y="7883"/>
                    <a:pt x="14134" y="6845"/>
                    <a:pt x="16008" y="4951"/>
                  </a:cubicBezTo>
                  <a:cubicBezTo>
                    <a:pt x="16598" y="4360"/>
                    <a:pt x="16782" y="3525"/>
                    <a:pt x="16558" y="2772"/>
                  </a:cubicBezTo>
                  <a:lnTo>
                    <a:pt x="17352" y="2731"/>
                  </a:lnTo>
                  <a:cubicBezTo>
                    <a:pt x="17678" y="2710"/>
                    <a:pt x="17922" y="2425"/>
                    <a:pt x="17902" y="2120"/>
                  </a:cubicBezTo>
                  <a:cubicBezTo>
                    <a:pt x="17882" y="1807"/>
                    <a:pt x="17637" y="1569"/>
                    <a:pt x="17329" y="1569"/>
                  </a:cubicBezTo>
                  <a:cubicBezTo>
                    <a:pt x="17316" y="1569"/>
                    <a:pt x="17303" y="1569"/>
                    <a:pt x="17291" y="1570"/>
                  </a:cubicBezTo>
                  <a:lnTo>
                    <a:pt x="16232" y="1611"/>
                  </a:lnTo>
                  <a:lnTo>
                    <a:pt x="16171" y="552"/>
                  </a:lnTo>
                  <a:cubicBezTo>
                    <a:pt x="16151" y="239"/>
                    <a:pt x="15906" y="1"/>
                    <a:pt x="15598" y="1"/>
                  </a:cubicBezTo>
                  <a:cubicBezTo>
                    <a:pt x="15585" y="1"/>
                    <a:pt x="15572" y="1"/>
                    <a:pt x="15560" y="2"/>
                  </a:cubicBezTo>
                  <a:cubicBezTo>
                    <a:pt x="15234" y="22"/>
                    <a:pt x="14989" y="287"/>
                    <a:pt x="15010" y="613"/>
                  </a:cubicBezTo>
                  <a:lnTo>
                    <a:pt x="15051" y="1285"/>
                  </a:lnTo>
                  <a:cubicBezTo>
                    <a:pt x="14847" y="1244"/>
                    <a:pt x="14664" y="1203"/>
                    <a:pt x="14460" y="1203"/>
                  </a:cubicBezTo>
                  <a:cubicBezTo>
                    <a:pt x="13869" y="1203"/>
                    <a:pt x="13319" y="1427"/>
                    <a:pt x="12892" y="1855"/>
                  </a:cubicBezTo>
                  <a:cubicBezTo>
                    <a:pt x="11812" y="2934"/>
                    <a:pt x="10387" y="3474"/>
                    <a:pt x="8961" y="3474"/>
                  </a:cubicBezTo>
                  <a:cubicBezTo>
                    <a:pt x="7536" y="3474"/>
                    <a:pt x="6110" y="2934"/>
                    <a:pt x="5031" y="1855"/>
                  </a:cubicBezTo>
                  <a:cubicBezTo>
                    <a:pt x="4603" y="1427"/>
                    <a:pt x="4053" y="1203"/>
                    <a:pt x="3483" y="1203"/>
                  </a:cubicBezTo>
                  <a:cubicBezTo>
                    <a:pt x="3279" y="1203"/>
                    <a:pt x="3076" y="1244"/>
                    <a:pt x="2872" y="1285"/>
                  </a:cubicBezTo>
                  <a:lnTo>
                    <a:pt x="2913" y="613"/>
                  </a:lnTo>
                  <a:cubicBezTo>
                    <a:pt x="2933" y="287"/>
                    <a:pt x="2689" y="22"/>
                    <a:pt x="2363" y="2"/>
                  </a:cubicBezTo>
                  <a:cubicBezTo>
                    <a:pt x="2350" y="1"/>
                    <a:pt x="2337" y="1"/>
                    <a:pt x="23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23"/>
            <p:cNvSpPr/>
            <p:nvPr/>
          </p:nvSpPr>
          <p:spPr>
            <a:xfrm>
              <a:off x="2715175" y="2938950"/>
              <a:ext cx="97775" cy="129350"/>
            </a:xfrm>
            <a:custGeom>
              <a:rect b="b" l="l" r="r" t="t"/>
              <a:pathLst>
                <a:path extrusionOk="0" h="5174" w="3911">
                  <a:moveTo>
                    <a:pt x="1955" y="1"/>
                  </a:moveTo>
                  <a:cubicBezTo>
                    <a:pt x="876" y="1"/>
                    <a:pt x="0" y="876"/>
                    <a:pt x="0" y="1956"/>
                  </a:cubicBezTo>
                  <a:lnTo>
                    <a:pt x="0" y="4603"/>
                  </a:lnTo>
                  <a:cubicBezTo>
                    <a:pt x="0" y="4909"/>
                    <a:pt x="265" y="5174"/>
                    <a:pt x="570" y="5174"/>
                  </a:cubicBezTo>
                  <a:lnTo>
                    <a:pt x="3340" y="5174"/>
                  </a:lnTo>
                  <a:cubicBezTo>
                    <a:pt x="3646" y="5174"/>
                    <a:pt x="3910" y="4909"/>
                    <a:pt x="3910" y="4603"/>
                  </a:cubicBezTo>
                  <a:lnTo>
                    <a:pt x="3910" y="1956"/>
                  </a:lnTo>
                  <a:cubicBezTo>
                    <a:pt x="3910" y="876"/>
                    <a:pt x="3035" y="1"/>
                    <a:pt x="19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8" name="Google Shape;2378;p123"/>
          <p:cNvGrpSpPr/>
          <p:nvPr/>
        </p:nvGrpSpPr>
        <p:grpSpPr>
          <a:xfrm>
            <a:off x="7168971" y="2845387"/>
            <a:ext cx="454381" cy="454358"/>
            <a:chOff x="1489098" y="4392590"/>
            <a:chExt cx="454381" cy="454358"/>
          </a:xfrm>
        </p:grpSpPr>
        <p:sp>
          <p:nvSpPr>
            <p:cNvPr id="2379" name="Google Shape;2379;p123"/>
            <p:cNvSpPr/>
            <p:nvPr/>
          </p:nvSpPr>
          <p:spPr>
            <a:xfrm>
              <a:off x="1596131" y="4499600"/>
              <a:ext cx="240339" cy="240339"/>
            </a:xfrm>
            <a:custGeom>
              <a:rect b="b" l="l" r="r" t="t"/>
              <a:pathLst>
                <a:path extrusionOk="0" h="10428" w="10428">
                  <a:moveTo>
                    <a:pt x="5214" y="0"/>
                  </a:moveTo>
                  <a:cubicBezTo>
                    <a:pt x="2342" y="0"/>
                    <a:pt x="0" y="2342"/>
                    <a:pt x="0" y="5214"/>
                  </a:cubicBezTo>
                  <a:cubicBezTo>
                    <a:pt x="0" y="8086"/>
                    <a:pt x="2342" y="10428"/>
                    <a:pt x="5214" y="10428"/>
                  </a:cubicBezTo>
                  <a:cubicBezTo>
                    <a:pt x="8085" y="10428"/>
                    <a:pt x="10427" y="8086"/>
                    <a:pt x="10427" y="5214"/>
                  </a:cubicBezTo>
                  <a:cubicBezTo>
                    <a:pt x="10427" y="2342"/>
                    <a:pt x="8085" y="0"/>
                    <a:pt x="5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23"/>
            <p:cNvSpPr/>
            <p:nvPr/>
          </p:nvSpPr>
          <p:spPr>
            <a:xfrm>
              <a:off x="1489098" y="4392590"/>
              <a:ext cx="454381" cy="454358"/>
            </a:xfrm>
            <a:custGeom>
              <a:rect b="b" l="l" r="r" t="t"/>
              <a:pathLst>
                <a:path extrusionOk="0" h="19714" w="19715">
                  <a:moveTo>
                    <a:pt x="9858" y="3462"/>
                  </a:moveTo>
                  <a:cubicBezTo>
                    <a:pt x="13381" y="3462"/>
                    <a:pt x="16253" y="6334"/>
                    <a:pt x="16253" y="9857"/>
                  </a:cubicBezTo>
                  <a:cubicBezTo>
                    <a:pt x="16253" y="13380"/>
                    <a:pt x="13381" y="16252"/>
                    <a:pt x="9858" y="16252"/>
                  </a:cubicBezTo>
                  <a:cubicBezTo>
                    <a:pt x="6335" y="16252"/>
                    <a:pt x="3463" y="13380"/>
                    <a:pt x="3463" y="9857"/>
                  </a:cubicBezTo>
                  <a:cubicBezTo>
                    <a:pt x="3463" y="6334"/>
                    <a:pt x="6335" y="3462"/>
                    <a:pt x="9858" y="3462"/>
                  </a:cubicBezTo>
                  <a:close/>
                  <a:moveTo>
                    <a:pt x="9858" y="0"/>
                  </a:moveTo>
                  <a:cubicBezTo>
                    <a:pt x="7231" y="0"/>
                    <a:pt x="4746" y="1018"/>
                    <a:pt x="2893" y="2892"/>
                  </a:cubicBezTo>
                  <a:cubicBezTo>
                    <a:pt x="1019" y="4745"/>
                    <a:pt x="1" y="7230"/>
                    <a:pt x="1" y="9857"/>
                  </a:cubicBezTo>
                  <a:cubicBezTo>
                    <a:pt x="1" y="12505"/>
                    <a:pt x="1019" y="14969"/>
                    <a:pt x="2893" y="16842"/>
                  </a:cubicBezTo>
                  <a:cubicBezTo>
                    <a:pt x="4746" y="18696"/>
                    <a:pt x="7231" y="19714"/>
                    <a:pt x="9858" y="19714"/>
                  </a:cubicBezTo>
                  <a:cubicBezTo>
                    <a:pt x="12485" y="19714"/>
                    <a:pt x="14970" y="18696"/>
                    <a:pt x="16823" y="16842"/>
                  </a:cubicBezTo>
                  <a:cubicBezTo>
                    <a:pt x="18697" y="14969"/>
                    <a:pt x="19715" y="12505"/>
                    <a:pt x="19715" y="9857"/>
                  </a:cubicBezTo>
                  <a:cubicBezTo>
                    <a:pt x="19715" y="7230"/>
                    <a:pt x="18697" y="4745"/>
                    <a:pt x="16823" y="2892"/>
                  </a:cubicBezTo>
                  <a:cubicBezTo>
                    <a:pt x="14970" y="1018"/>
                    <a:pt x="12485" y="0"/>
                    <a:pt x="9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 name="Google Shape;2381;p123"/>
          <p:cNvGrpSpPr/>
          <p:nvPr/>
        </p:nvGrpSpPr>
        <p:grpSpPr>
          <a:xfrm>
            <a:off x="2371537" y="2167983"/>
            <a:ext cx="460950" cy="454497"/>
            <a:chOff x="2512025" y="1918000"/>
            <a:chExt cx="500000" cy="493000"/>
          </a:xfrm>
        </p:grpSpPr>
        <p:sp>
          <p:nvSpPr>
            <p:cNvPr id="2382" name="Google Shape;2382;p123"/>
            <p:cNvSpPr/>
            <p:nvPr/>
          </p:nvSpPr>
          <p:spPr>
            <a:xfrm>
              <a:off x="2933575" y="1918000"/>
              <a:ext cx="78450" cy="77050"/>
            </a:xfrm>
            <a:custGeom>
              <a:rect b="b" l="l" r="r" t="t"/>
              <a:pathLst>
                <a:path extrusionOk="0" h="3082" w="3138">
                  <a:moveTo>
                    <a:pt x="2496" y="1"/>
                  </a:moveTo>
                  <a:cubicBezTo>
                    <a:pt x="2343" y="1"/>
                    <a:pt x="2190" y="57"/>
                    <a:pt x="2078" y="169"/>
                  </a:cubicBezTo>
                  <a:lnTo>
                    <a:pt x="1" y="2266"/>
                  </a:lnTo>
                  <a:cubicBezTo>
                    <a:pt x="368" y="2429"/>
                    <a:pt x="653" y="2715"/>
                    <a:pt x="836" y="3081"/>
                  </a:cubicBezTo>
                  <a:lnTo>
                    <a:pt x="2913" y="1004"/>
                  </a:lnTo>
                  <a:cubicBezTo>
                    <a:pt x="3137" y="780"/>
                    <a:pt x="3137" y="413"/>
                    <a:pt x="2913" y="169"/>
                  </a:cubicBezTo>
                  <a:cubicBezTo>
                    <a:pt x="2801" y="57"/>
                    <a:pt x="2649" y="1"/>
                    <a:pt x="24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23"/>
            <p:cNvSpPr/>
            <p:nvPr/>
          </p:nvSpPr>
          <p:spPr>
            <a:xfrm>
              <a:off x="2512025" y="2285225"/>
              <a:ext cx="131875" cy="125775"/>
            </a:xfrm>
            <a:custGeom>
              <a:rect b="b" l="l" r="r" t="t"/>
              <a:pathLst>
                <a:path extrusionOk="0" h="5031" w="5275">
                  <a:moveTo>
                    <a:pt x="4440" y="0"/>
                  </a:moveTo>
                  <a:lnTo>
                    <a:pt x="3279" y="1161"/>
                  </a:lnTo>
                  <a:cubicBezTo>
                    <a:pt x="3055" y="1385"/>
                    <a:pt x="3055" y="1752"/>
                    <a:pt x="3279" y="1976"/>
                  </a:cubicBezTo>
                  <a:cubicBezTo>
                    <a:pt x="3707" y="2404"/>
                    <a:pt x="3707" y="3116"/>
                    <a:pt x="3279" y="3544"/>
                  </a:cubicBezTo>
                  <a:cubicBezTo>
                    <a:pt x="3065" y="3758"/>
                    <a:pt x="2785" y="3865"/>
                    <a:pt x="2503" y="3865"/>
                  </a:cubicBezTo>
                  <a:cubicBezTo>
                    <a:pt x="2220" y="3865"/>
                    <a:pt x="1935" y="3758"/>
                    <a:pt x="1711" y="3544"/>
                  </a:cubicBezTo>
                  <a:cubicBezTo>
                    <a:pt x="1283" y="3116"/>
                    <a:pt x="1283" y="2404"/>
                    <a:pt x="1711" y="1976"/>
                  </a:cubicBezTo>
                  <a:cubicBezTo>
                    <a:pt x="1955" y="1752"/>
                    <a:pt x="1955" y="1385"/>
                    <a:pt x="1711" y="1161"/>
                  </a:cubicBezTo>
                  <a:cubicBezTo>
                    <a:pt x="1599" y="1039"/>
                    <a:pt x="1451" y="978"/>
                    <a:pt x="1304" y="978"/>
                  </a:cubicBezTo>
                  <a:cubicBezTo>
                    <a:pt x="1156" y="978"/>
                    <a:pt x="1008" y="1039"/>
                    <a:pt x="896" y="1161"/>
                  </a:cubicBezTo>
                  <a:cubicBezTo>
                    <a:pt x="0" y="2037"/>
                    <a:pt x="0" y="3483"/>
                    <a:pt x="896" y="4379"/>
                  </a:cubicBezTo>
                  <a:cubicBezTo>
                    <a:pt x="1344" y="4807"/>
                    <a:pt x="1915" y="5031"/>
                    <a:pt x="2505" y="5031"/>
                  </a:cubicBezTo>
                  <a:cubicBezTo>
                    <a:pt x="3075" y="5031"/>
                    <a:pt x="3666" y="4807"/>
                    <a:pt x="4114" y="4379"/>
                  </a:cubicBezTo>
                  <a:cubicBezTo>
                    <a:pt x="4847" y="3626"/>
                    <a:pt x="4969" y="2485"/>
                    <a:pt x="4460" y="1609"/>
                  </a:cubicBezTo>
                  <a:lnTo>
                    <a:pt x="5275" y="815"/>
                  </a:lnTo>
                  <a:cubicBezTo>
                    <a:pt x="5193" y="611"/>
                    <a:pt x="5153" y="387"/>
                    <a:pt x="5112" y="143"/>
                  </a:cubicBezTo>
                  <a:cubicBezTo>
                    <a:pt x="4888" y="102"/>
                    <a:pt x="4664" y="62"/>
                    <a:pt x="44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23"/>
            <p:cNvSpPr/>
            <p:nvPr/>
          </p:nvSpPr>
          <p:spPr>
            <a:xfrm>
              <a:off x="2561400" y="1989925"/>
              <a:ext cx="377825" cy="376275"/>
            </a:xfrm>
            <a:custGeom>
              <a:rect b="b" l="l" r="r" t="t"/>
              <a:pathLst>
                <a:path extrusionOk="0" h="15051" w="15113">
                  <a:moveTo>
                    <a:pt x="11854" y="2628"/>
                  </a:moveTo>
                  <a:cubicBezTo>
                    <a:pt x="12179" y="2628"/>
                    <a:pt x="12424" y="2913"/>
                    <a:pt x="12444" y="3218"/>
                  </a:cubicBezTo>
                  <a:cubicBezTo>
                    <a:pt x="12444" y="3544"/>
                    <a:pt x="12159" y="3809"/>
                    <a:pt x="11854" y="3809"/>
                  </a:cubicBezTo>
                  <a:cubicBezTo>
                    <a:pt x="11528" y="3809"/>
                    <a:pt x="11283" y="3544"/>
                    <a:pt x="11263" y="3218"/>
                  </a:cubicBezTo>
                  <a:cubicBezTo>
                    <a:pt x="11243" y="2913"/>
                    <a:pt x="11548" y="2628"/>
                    <a:pt x="11854" y="2628"/>
                  </a:cubicBezTo>
                  <a:close/>
                  <a:moveTo>
                    <a:pt x="11976" y="0"/>
                  </a:moveTo>
                  <a:cubicBezTo>
                    <a:pt x="10693" y="0"/>
                    <a:pt x="8778" y="387"/>
                    <a:pt x="6986" y="2180"/>
                  </a:cubicBezTo>
                  <a:cubicBezTo>
                    <a:pt x="5785" y="3401"/>
                    <a:pt x="4970" y="4909"/>
                    <a:pt x="4624" y="6619"/>
                  </a:cubicBezTo>
                  <a:cubicBezTo>
                    <a:pt x="4359" y="6558"/>
                    <a:pt x="4115" y="6538"/>
                    <a:pt x="3870" y="6538"/>
                  </a:cubicBezTo>
                  <a:cubicBezTo>
                    <a:pt x="1854" y="6538"/>
                    <a:pt x="265" y="8228"/>
                    <a:pt x="204" y="8289"/>
                  </a:cubicBezTo>
                  <a:cubicBezTo>
                    <a:pt x="1" y="8513"/>
                    <a:pt x="1" y="8859"/>
                    <a:pt x="204" y="9083"/>
                  </a:cubicBezTo>
                  <a:cubicBezTo>
                    <a:pt x="265" y="9145"/>
                    <a:pt x="1854" y="10835"/>
                    <a:pt x="3870" y="10835"/>
                  </a:cubicBezTo>
                  <a:cubicBezTo>
                    <a:pt x="3992" y="10835"/>
                    <a:pt x="4135" y="10835"/>
                    <a:pt x="4278" y="10815"/>
                  </a:cubicBezTo>
                  <a:lnTo>
                    <a:pt x="4278" y="10815"/>
                  </a:lnTo>
                  <a:cubicBezTo>
                    <a:pt x="4278" y="10957"/>
                    <a:pt x="4257" y="11100"/>
                    <a:pt x="4257" y="11242"/>
                  </a:cubicBezTo>
                  <a:cubicBezTo>
                    <a:pt x="4257" y="13258"/>
                    <a:pt x="5947" y="14827"/>
                    <a:pt x="6009" y="14888"/>
                  </a:cubicBezTo>
                  <a:cubicBezTo>
                    <a:pt x="6131" y="14989"/>
                    <a:pt x="6273" y="15051"/>
                    <a:pt x="6416" y="15051"/>
                  </a:cubicBezTo>
                  <a:cubicBezTo>
                    <a:pt x="6558" y="15051"/>
                    <a:pt x="6701" y="14989"/>
                    <a:pt x="6803" y="14888"/>
                  </a:cubicBezTo>
                  <a:cubicBezTo>
                    <a:pt x="6884" y="14827"/>
                    <a:pt x="8554" y="13258"/>
                    <a:pt x="8554" y="11242"/>
                  </a:cubicBezTo>
                  <a:cubicBezTo>
                    <a:pt x="8554" y="10998"/>
                    <a:pt x="8534" y="10733"/>
                    <a:pt x="8493" y="10489"/>
                  </a:cubicBezTo>
                  <a:cubicBezTo>
                    <a:pt x="10184" y="10142"/>
                    <a:pt x="11711" y="9328"/>
                    <a:pt x="12913" y="8106"/>
                  </a:cubicBezTo>
                  <a:cubicBezTo>
                    <a:pt x="14705" y="6314"/>
                    <a:pt x="15092" y="4420"/>
                    <a:pt x="15112" y="3137"/>
                  </a:cubicBezTo>
                  <a:cubicBezTo>
                    <a:pt x="15112" y="1732"/>
                    <a:pt x="14684" y="774"/>
                    <a:pt x="14664" y="734"/>
                  </a:cubicBezTo>
                  <a:cubicBezTo>
                    <a:pt x="14603" y="591"/>
                    <a:pt x="14501" y="489"/>
                    <a:pt x="14379" y="428"/>
                  </a:cubicBezTo>
                  <a:cubicBezTo>
                    <a:pt x="14338" y="408"/>
                    <a:pt x="13381" y="0"/>
                    <a:pt x="119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5" name="Google Shape;2385;p123"/>
          <p:cNvGrpSpPr/>
          <p:nvPr/>
        </p:nvGrpSpPr>
        <p:grpSpPr>
          <a:xfrm>
            <a:off x="1489098" y="4145053"/>
            <a:ext cx="454381" cy="454381"/>
            <a:chOff x="1489098" y="3734051"/>
            <a:chExt cx="454381" cy="454381"/>
          </a:xfrm>
        </p:grpSpPr>
        <p:sp>
          <p:nvSpPr>
            <p:cNvPr id="2386" name="Google Shape;2386;p123"/>
            <p:cNvSpPr/>
            <p:nvPr/>
          </p:nvSpPr>
          <p:spPr>
            <a:xfrm>
              <a:off x="1566077" y="3974829"/>
              <a:ext cx="54000" cy="83109"/>
            </a:xfrm>
            <a:custGeom>
              <a:rect b="b" l="l" r="r" t="t"/>
              <a:pathLst>
                <a:path extrusionOk="0" h="3606" w="2343">
                  <a:moveTo>
                    <a:pt x="1" y="1"/>
                  </a:moveTo>
                  <a:cubicBezTo>
                    <a:pt x="123" y="1365"/>
                    <a:pt x="673" y="2608"/>
                    <a:pt x="1508" y="3605"/>
                  </a:cubicBezTo>
                  <a:lnTo>
                    <a:pt x="2343" y="2771"/>
                  </a:lnTo>
                  <a:cubicBezTo>
                    <a:pt x="1691" y="1956"/>
                    <a:pt x="1304" y="978"/>
                    <a:pt x="12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23"/>
            <p:cNvSpPr/>
            <p:nvPr/>
          </p:nvSpPr>
          <p:spPr>
            <a:xfrm>
              <a:off x="1566077" y="3864523"/>
              <a:ext cx="54000" cy="83109"/>
            </a:xfrm>
            <a:custGeom>
              <a:rect b="b" l="l" r="r" t="t"/>
              <a:pathLst>
                <a:path extrusionOk="0" h="3606" w="2343">
                  <a:moveTo>
                    <a:pt x="1508" y="1"/>
                  </a:moveTo>
                  <a:cubicBezTo>
                    <a:pt x="673" y="999"/>
                    <a:pt x="123" y="2241"/>
                    <a:pt x="1" y="3606"/>
                  </a:cubicBezTo>
                  <a:lnTo>
                    <a:pt x="1202" y="3606"/>
                  </a:lnTo>
                  <a:cubicBezTo>
                    <a:pt x="1304" y="2628"/>
                    <a:pt x="1691" y="1651"/>
                    <a:pt x="2343" y="836"/>
                  </a:cubicBezTo>
                  <a:lnTo>
                    <a:pt x="15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23"/>
            <p:cNvSpPr/>
            <p:nvPr/>
          </p:nvSpPr>
          <p:spPr>
            <a:xfrm>
              <a:off x="1729899" y="3811030"/>
              <a:ext cx="83109" cy="54000"/>
            </a:xfrm>
            <a:custGeom>
              <a:rect b="b" l="l" r="r" t="t"/>
              <a:pathLst>
                <a:path extrusionOk="0" h="2343" w="3606">
                  <a:moveTo>
                    <a:pt x="0" y="0"/>
                  </a:moveTo>
                  <a:lnTo>
                    <a:pt x="0" y="1202"/>
                  </a:lnTo>
                  <a:cubicBezTo>
                    <a:pt x="978" y="1304"/>
                    <a:pt x="1956" y="1691"/>
                    <a:pt x="2770" y="2342"/>
                  </a:cubicBezTo>
                  <a:lnTo>
                    <a:pt x="3605" y="1507"/>
                  </a:lnTo>
                  <a:cubicBezTo>
                    <a:pt x="2607" y="672"/>
                    <a:pt x="1365" y="122"/>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23"/>
            <p:cNvSpPr/>
            <p:nvPr/>
          </p:nvSpPr>
          <p:spPr>
            <a:xfrm>
              <a:off x="1812501" y="3864523"/>
              <a:ext cx="54000" cy="83109"/>
            </a:xfrm>
            <a:custGeom>
              <a:rect b="b" l="l" r="r" t="t"/>
              <a:pathLst>
                <a:path extrusionOk="0" h="3606" w="2343">
                  <a:moveTo>
                    <a:pt x="836" y="1"/>
                  </a:moveTo>
                  <a:lnTo>
                    <a:pt x="1" y="836"/>
                  </a:lnTo>
                  <a:cubicBezTo>
                    <a:pt x="653" y="1651"/>
                    <a:pt x="1039" y="2628"/>
                    <a:pt x="1162" y="3606"/>
                  </a:cubicBezTo>
                  <a:lnTo>
                    <a:pt x="2343" y="3606"/>
                  </a:lnTo>
                  <a:cubicBezTo>
                    <a:pt x="2221" y="2241"/>
                    <a:pt x="1671" y="999"/>
                    <a:pt x="8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23"/>
            <p:cNvSpPr/>
            <p:nvPr/>
          </p:nvSpPr>
          <p:spPr>
            <a:xfrm>
              <a:off x="1619593" y="3811030"/>
              <a:ext cx="83109" cy="54000"/>
            </a:xfrm>
            <a:custGeom>
              <a:rect b="b" l="l" r="r" t="t"/>
              <a:pathLst>
                <a:path extrusionOk="0" h="2343" w="3606">
                  <a:moveTo>
                    <a:pt x="3605" y="0"/>
                  </a:moveTo>
                  <a:cubicBezTo>
                    <a:pt x="2241" y="122"/>
                    <a:pt x="998" y="672"/>
                    <a:pt x="1" y="1507"/>
                  </a:cubicBezTo>
                  <a:lnTo>
                    <a:pt x="836" y="2342"/>
                  </a:lnTo>
                  <a:cubicBezTo>
                    <a:pt x="1650" y="1691"/>
                    <a:pt x="2628" y="1304"/>
                    <a:pt x="3605" y="1202"/>
                  </a:cubicBezTo>
                  <a:lnTo>
                    <a:pt x="3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23"/>
            <p:cNvSpPr/>
            <p:nvPr/>
          </p:nvSpPr>
          <p:spPr>
            <a:xfrm>
              <a:off x="1610213" y="3864523"/>
              <a:ext cx="212175" cy="247392"/>
            </a:xfrm>
            <a:custGeom>
              <a:rect b="b" l="l" r="r" t="t"/>
              <a:pathLst>
                <a:path extrusionOk="0" h="10734" w="9206">
                  <a:moveTo>
                    <a:pt x="4603" y="1915"/>
                  </a:moveTo>
                  <a:cubicBezTo>
                    <a:pt x="5866" y="1915"/>
                    <a:pt x="6884" y="2934"/>
                    <a:pt x="6884" y="4196"/>
                  </a:cubicBezTo>
                  <a:cubicBezTo>
                    <a:pt x="6884" y="5255"/>
                    <a:pt x="6151" y="6131"/>
                    <a:pt x="5193" y="6396"/>
                  </a:cubicBezTo>
                  <a:lnTo>
                    <a:pt x="5193" y="9084"/>
                  </a:lnTo>
                  <a:cubicBezTo>
                    <a:pt x="5193" y="9389"/>
                    <a:pt x="4929" y="9654"/>
                    <a:pt x="4603" y="9654"/>
                  </a:cubicBezTo>
                  <a:cubicBezTo>
                    <a:pt x="4277" y="9654"/>
                    <a:pt x="4012" y="9389"/>
                    <a:pt x="4012" y="9084"/>
                  </a:cubicBezTo>
                  <a:lnTo>
                    <a:pt x="4012" y="6396"/>
                  </a:lnTo>
                  <a:cubicBezTo>
                    <a:pt x="3055" y="6131"/>
                    <a:pt x="2322" y="5255"/>
                    <a:pt x="2322" y="4196"/>
                  </a:cubicBezTo>
                  <a:cubicBezTo>
                    <a:pt x="2322" y="2934"/>
                    <a:pt x="3340" y="1915"/>
                    <a:pt x="4603" y="1915"/>
                  </a:cubicBezTo>
                  <a:close/>
                  <a:moveTo>
                    <a:pt x="4603" y="1"/>
                  </a:moveTo>
                  <a:cubicBezTo>
                    <a:pt x="3529" y="1"/>
                    <a:pt x="2454" y="408"/>
                    <a:pt x="1629" y="1223"/>
                  </a:cubicBezTo>
                  <a:cubicBezTo>
                    <a:pt x="0" y="2872"/>
                    <a:pt x="0" y="5520"/>
                    <a:pt x="1629" y="7170"/>
                  </a:cubicBezTo>
                  <a:cubicBezTo>
                    <a:pt x="1874" y="7394"/>
                    <a:pt x="1874" y="7760"/>
                    <a:pt x="1629" y="7984"/>
                  </a:cubicBezTo>
                  <a:cubicBezTo>
                    <a:pt x="1629" y="7984"/>
                    <a:pt x="1629" y="7984"/>
                    <a:pt x="1629" y="8005"/>
                  </a:cubicBezTo>
                  <a:lnTo>
                    <a:pt x="408" y="9206"/>
                  </a:lnTo>
                  <a:cubicBezTo>
                    <a:pt x="1548" y="10163"/>
                    <a:pt x="3014" y="10734"/>
                    <a:pt x="4603" y="10734"/>
                  </a:cubicBezTo>
                  <a:cubicBezTo>
                    <a:pt x="6191" y="10734"/>
                    <a:pt x="7658" y="10163"/>
                    <a:pt x="8798" y="9206"/>
                  </a:cubicBezTo>
                  <a:lnTo>
                    <a:pt x="7576" y="7984"/>
                  </a:lnTo>
                  <a:cubicBezTo>
                    <a:pt x="7352" y="7760"/>
                    <a:pt x="7352" y="7394"/>
                    <a:pt x="7576" y="7170"/>
                  </a:cubicBezTo>
                  <a:cubicBezTo>
                    <a:pt x="9205" y="5520"/>
                    <a:pt x="9205" y="2872"/>
                    <a:pt x="7576" y="1223"/>
                  </a:cubicBezTo>
                  <a:cubicBezTo>
                    <a:pt x="6751" y="408"/>
                    <a:pt x="5677" y="1"/>
                    <a:pt x="46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23"/>
            <p:cNvSpPr/>
            <p:nvPr/>
          </p:nvSpPr>
          <p:spPr>
            <a:xfrm>
              <a:off x="1812501" y="3974829"/>
              <a:ext cx="54000" cy="83109"/>
            </a:xfrm>
            <a:custGeom>
              <a:rect b="b" l="l" r="r" t="t"/>
              <a:pathLst>
                <a:path extrusionOk="0" h="3606" w="2343">
                  <a:moveTo>
                    <a:pt x="1162" y="1"/>
                  </a:moveTo>
                  <a:cubicBezTo>
                    <a:pt x="1039" y="978"/>
                    <a:pt x="653" y="1956"/>
                    <a:pt x="1" y="2771"/>
                  </a:cubicBezTo>
                  <a:lnTo>
                    <a:pt x="836" y="3605"/>
                  </a:lnTo>
                  <a:cubicBezTo>
                    <a:pt x="1671" y="2608"/>
                    <a:pt x="2221" y="1365"/>
                    <a:pt x="2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23"/>
            <p:cNvSpPr/>
            <p:nvPr/>
          </p:nvSpPr>
          <p:spPr>
            <a:xfrm>
              <a:off x="1489098" y="3734051"/>
              <a:ext cx="454381" cy="454381"/>
            </a:xfrm>
            <a:custGeom>
              <a:rect b="b" l="l" r="r" t="t"/>
              <a:pathLst>
                <a:path extrusionOk="0" h="19715" w="19715">
                  <a:moveTo>
                    <a:pt x="9858" y="2159"/>
                  </a:moveTo>
                  <a:cubicBezTo>
                    <a:pt x="14114" y="2159"/>
                    <a:pt x="17556" y="5601"/>
                    <a:pt x="17556" y="9857"/>
                  </a:cubicBezTo>
                  <a:cubicBezTo>
                    <a:pt x="17556" y="14114"/>
                    <a:pt x="14114" y="17555"/>
                    <a:pt x="9858" y="17555"/>
                  </a:cubicBezTo>
                  <a:cubicBezTo>
                    <a:pt x="5601" y="17555"/>
                    <a:pt x="2160" y="14114"/>
                    <a:pt x="2160" y="9857"/>
                  </a:cubicBezTo>
                  <a:cubicBezTo>
                    <a:pt x="2160" y="5601"/>
                    <a:pt x="5601" y="2159"/>
                    <a:pt x="9858" y="2159"/>
                  </a:cubicBezTo>
                  <a:close/>
                  <a:moveTo>
                    <a:pt x="9858" y="0"/>
                  </a:moveTo>
                  <a:cubicBezTo>
                    <a:pt x="7231" y="0"/>
                    <a:pt x="4746" y="1019"/>
                    <a:pt x="2893" y="2892"/>
                  </a:cubicBezTo>
                  <a:cubicBezTo>
                    <a:pt x="1019" y="4745"/>
                    <a:pt x="1" y="7230"/>
                    <a:pt x="1" y="9857"/>
                  </a:cubicBezTo>
                  <a:cubicBezTo>
                    <a:pt x="1" y="12484"/>
                    <a:pt x="1019" y="14969"/>
                    <a:pt x="2893" y="16822"/>
                  </a:cubicBezTo>
                  <a:cubicBezTo>
                    <a:pt x="4746" y="18696"/>
                    <a:pt x="7231" y="19714"/>
                    <a:pt x="9858" y="19714"/>
                  </a:cubicBezTo>
                  <a:cubicBezTo>
                    <a:pt x="12485" y="19714"/>
                    <a:pt x="14970" y="18696"/>
                    <a:pt x="16823" y="16822"/>
                  </a:cubicBezTo>
                  <a:cubicBezTo>
                    <a:pt x="18697" y="14969"/>
                    <a:pt x="19715" y="12484"/>
                    <a:pt x="19715" y="9857"/>
                  </a:cubicBezTo>
                  <a:cubicBezTo>
                    <a:pt x="19715" y="7230"/>
                    <a:pt x="18697" y="4745"/>
                    <a:pt x="16823" y="2892"/>
                  </a:cubicBezTo>
                  <a:cubicBezTo>
                    <a:pt x="14970" y="1019"/>
                    <a:pt x="12485" y="0"/>
                    <a:pt x="9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23"/>
            <p:cNvSpPr/>
            <p:nvPr/>
          </p:nvSpPr>
          <p:spPr>
            <a:xfrm>
              <a:off x="1690948" y="3935879"/>
              <a:ext cx="51165" cy="51188"/>
            </a:xfrm>
            <a:custGeom>
              <a:rect b="b" l="l" r="r" t="t"/>
              <a:pathLst>
                <a:path extrusionOk="0" h="2221" w="2220">
                  <a:moveTo>
                    <a:pt x="1100" y="0"/>
                  </a:moveTo>
                  <a:cubicBezTo>
                    <a:pt x="489" y="0"/>
                    <a:pt x="0" y="489"/>
                    <a:pt x="0" y="1100"/>
                  </a:cubicBezTo>
                  <a:cubicBezTo>
                    <a:pt x="0" y="1711"/>
                    <a:pt x="489" y="2220"/>
                    <a:pt x="1100" y="2220"/>
                  </a:cubicBezTo>
                  <a:cubicBezTo>
                    <a:pt x="1711" y="2220"/>
                    <a:pt x="2220" y="1711"/>
                    <a:pt x="2220" y="1100"/>
                  </a:cubicBezTo>
                  <a:cubicBezTo>
                    <a:pt x="2220" y="489"/>
                    <a:pt x="1711" y="0"/>
                    <a:pt x="1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 name="Google Shape;2395;p123"/>
          <p:cNvGrpSpPr/>
          <p:nvPr/>
        </p:nvGrpSpPr>
        <p:grpSpPr>
          <a:xfrm>
            <a:off x="7174134" y="2168098"/>
            <a:ext cx="444056" cy="454381"/>
            <a:chOff x="7576825" y="2093525"/>
            <a:chExt cx="481675" cy="492875"/>
          </a:xfrm>
        </p:grpSpPr>
        <p:sp>
          <p:nvSpPr>
            <p:cNvPr id="2396" name="Google Shape;2396;p123"/>
            <p:cNvSpPr/>
            <p:nvPr/>
          </p:nvSpPr>
          <p:spPr>
            <a:xfrm>
              <a:off x="7576825" y="2093525"/>
              <a:ext cx="481675" cy="307550"/>
            </a:xfrm>
            <a:custGeom>
              <a:rect b="b" l="l" r="r" t="t"/>
              <a:pathLst>
                <a:path extrusionOk="0" h="12302" w="19267">
                  <a:moveTo>
                    <a:pt x="9634" y="1"/>
                  </a:moveTo>
                  <a:cubicBezTo>
                    <a:pt x="8371" y="1"/>
                    <a:pt x="7109" y="245"/>
                    <a:pt x="5887" y="734"/>
                  </a:cubicBezTo>
                  <a:cubicBezTo>
                    <a:pt x="4787" y="1182"/>
                    <a:pt x="3769" y="1813"/>
                    <a:pt x="2852" y="2587"/>
                  </a:cubicBezTo>
                  <a:cubicBezTo>
                    <a:pt x="1060" y="4135"/>
                    <a:pt x="1" y="6090"/>
                    <a:pt x="1" y="7801"/>
                  </a:cubicBezTo>
                  <a:cubicBezTo>
                    <a:pt x="1" y="8676"/>
                    <a:pt x="286" y="9450"/>
                    <a:pt x="856" y="10102"/>
                  </a:cubicBezTo>
                  <a:cubicBezTo>
                    <a:pt x="1365" y="10652"/>
                    <a:pt x="2099" y="11120"/>
                    <a:pt x="3035" y="11446"/>
                  </a:cubicBezTo>
                  <a:cubicBezTo>
                    <a:pt x="4583" y="12016"/>
                    <a:pt x="6742" y="12301"/>
                    <a:pt x="9634" y="12301"/>
                  </a:cubicBezTo>
                  <a:cubicBezTo>
                    <a:pt x="12526" y="12301"/>
                    <a:pt x="14685" y="12016"/>
                    <a:pt x="16232" y="11446"/>
                  </a:cubicBezTo>
                  <a:cubicBezTo>
                    <a:pt x="17169" y="11120"/>
                    <a:pt x="17902" y="10652"/>
                    <a:pt x="18411" y="10102"/>
                  </a:cubicBezTo>
                  <a:cubicBezTo>
                    <a:pt x="18982" y="9450"/>
                    <a:pt x="19267" y="8676"/>
                    <a:pt x="19267" y="7801"/>
                  </a:cubicBezTo>
                  <a:cubicBezTo>
                    <a:pt x="19267" y="6090"/>
                    <a:pt x="18208" y="4135"/>
                    <a:pt x="16416" y="2587"/>
                  </a:cubicBezTo>
                  <a:cubicBezTo>
                    <a:pt x="15520" y="1813"/>
                    <a:pt x="14481" y="1182"/>
                    <a:pt x="13381" y="734"/>
                  </a:cubicBezTo>
                  <a:cubicBezTo>
                    <a:pt x="12159" y="245"/>
                    <a:pt x="10897" y="1"/>
                    <a:pt x="96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23"/>
            <p:cNvSpPr/>
            <p:nvPr/>
          </p:nvSpPr>
          <p:spPr>
            <a:xfrm>
              <a:off x="7734675" y="2426000"/>
              <a:ext cx="166000" cy="31575"/>
            </a:xfrm>
            <a:custGeom>
              <a:rect b="b" l="l" r="r" t="t"/>
              <a:pathLst>
                <a:path extrusionOk="0" h="1263" w="6640">
                  <a:moveTo>
                    <a:pt x="0" y="0"/>
                  </a:moveTo>
                  <a:lnTo>
                    <a:pt x="0" y="1141"/>
                  </a:lnTo>
                  <a:cubicBezTo>
                    <a:pt x="1019" y="1222"/>
                    <a:pt x="2118" y="1263"/>
                    <a:pt x="3320" y="1263"/>
                  </a:cubicBezTo>
                  <a:cubicBezTo>
                    <a:pt x="4521" y="1263"/>
                    <a:pt x="5621" y="1222"/>
                    <a:pt x="6639" y="1141"/>
                  </a:cubicBezTo>
                  <a:lnTo>
                    <a:pt x="6639" y="0"/>
                  </a:lnTo>
                  <a:cubicBezTo>
                    <a:pt x="5642" y="102"/>
                    <a:pt x="4542" y="163"/>
                    <a:pt x="3320" y="163"/>
                  </a:cubicBezTo>
                  <a:cubicBezTo>
                    <a:pt x="2098" y="163"/>
                    <a:pt x="998" y="102"/>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23"/>
            <p:cNvSpPr/>
            <p:nvPr/>
          </p:nvSpPr>
          <p:spPr>
            <a:xfrm>
              <a:off x="7734675" y="2483525"/>
              <a:ext cx="166000" cy="102875"/>
            </a:xfrm>
            <a:custGeom>
              <a:rect b="b" l="l" r="r" t="t"/>
              <a:pathLst>
                <a:path extrusionOk="0" h="4115" w="6640">
                  <a:moveTo>
                    <a:pt x="0" y="1"/>
                  </a:moveTo>
                  <a:lnTo>
                    <a:pt x="0" y="795"/>
                  </a:lnTo>
                  <a:cubicBezTo>
                    <a:pt x="0" y="2628"/>
                    <a:pt x="1487" y="4114"/>
                    <a:pt x="3320" y="4114"/>
                  </a:cubicBezTo>
                  <a:cubicBezTo>
                    <a:pt x="5153" y="4114"/>
                    <a:pt x="6639" y="2628"/>
                    <a:pt x="6639" y="795"/>
                  </a:cubicBezTo>
                  <a:lnTo>
                    <a:pt x="6639" y="1"/>
                  </a:lnTo>
                  <a:cubicBezTo>
                    <a:pt x="5621" y="82"/>
                    <a:pt x="4501" y="102"/>
                    <a:pt x="3320" y="102"/>
                  </a:cubicBezTo>
                  <a:cubicBezTo>
                    <a:pt x="2139" y="102"/>
                    <a:pt x="1019" y="8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9" name="Google Shape;2399;p123"/>
          <p:cNvGrpSpPr/>
          <p:nvPr/>
        </p:nvGrpSpPr>
        <p:grpSpPr>
          <a:xfrm>
            <a:off x="1580643" y="3522629"/>
            <a:ext cx="271315" cy="454382"/>
            <a:chOff x="1580643" y="3128084"/>
            <a:chExt cx="271315" cy="454382"/>
          </a:xfrm>
        </p:grpSpPr>
        <p:sp>
          <p:nvSpPr>
            <p:cNvPr id="2400" name="Google Shape;2400;p123"/>
            <p:cNvSpPr/>
            <p:nvPr/>
          </p:nvSpPr>
          <p:spPr>
            <a:xfrm>
              <a:off x="1702680" y="3128084"/>
              <a:ext cx="139898" cy="101870"/>
            </a:xfrm>
            <a:custGeom>
              <a:rect b="b" l="l" r="r" t="t"/>
              <a:pathLst>
                <a:path extrusionOk="0" h="4420" w="6070">
                  <a:moveTo>
                    <a:pt x="2750" y="0"/>
                  </a:moveTo>
                  <a:cubicBezTo>
                    <a:pt x="1243" y="0"/>
                    <a:pt x="0" y="1222"/>
                    <a:pt x="0" y="2750"/>
                  </a:cubicBezTo>
                  <a:lnTo>
                    <a:pt x="0" y="4420"/>
                  </a:lnTo>
                  <a:lnTo>
                    <a:pt x="1181" y="4420"/>
                  </a:lnTo>
                  <a:lnTo>
                    <a:pt x="1181" y="2750"/>
                  </a:lnTo>
                  <a:cubicBezTo>
                    <a:pt x="1181" y="1874"/>
                    <a:pt x="1874" y="1161"/>
                    <a:pt x="2750" y="1161"/>
                  </a:cubicBezTo>
                  <a:lnTo>
                    <a:pt x="5479" y="1161"/>
                  </a:lnTo>
                  <a:cubicBezTo>
                    <a:pt x="5804" y="1161"/>
                    <a:pt x="6069" y="917"/>
                    <a:pt x="6069" y="591"/>
                  </a:cubicBezTo>
                  <a:cubicBezTo>
                    <a:pt x="6069" y="265"/>
                    <a:pt x="5804" y="0"/>
                    <a:pt x="5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23"/>
            <p:cNvSpPr/>
            <p:nvPr/>
          </p:nvSpPr>
          <p:spPr>
            <a:xfrm>
              <a:off x="1580643" y="3229931"/>
              <a:ext cx="271315" cy="352535"/>
            </a:xfrm>
            <a:custGeom>
              <a:rect b="b" l="l" r="r" t="t"/>
              <a:pathLst>
                <a:path extrusionOk="0" h="15296" w="11772">
                  <a:moveTo>
                    <a:pt x="591" y="1"/>
                  </a:moveTo>
                  <a:cubicBezTo>
                    <a:pt x="428" y="1"/>
                    <a:pt x="285" y="82"/>
                    <a:pt x="163" y="204"/>
                  </a:cubicBezTo>
                  <a:cubicBezTo>
                    <a:pt x="61" y="306"/>
                    <a:pt x="0" y="469"/>
                    <a:pt x="21" y="632"/>
                  </a:cubicBezTo>
                  <a:lnTo>
                    <a:pt x="1100" y="14766"/>
                  </a:lnTo>
                  <a:cubicBezTo>
                    <a:pt x="1120" y="15071"/>
                    <a:pt x="1365" y="15295"/>
                    <a:pt x="1670" y="15295"/>
                  </a:cubicBezTo>
                  <a:lnTo>
                    <a:pt x="10102" y="15295"/>
                  </a:lnTo>
                  <a:cubicBezTo>
                    <a:pt x="10407" y="15295"/>
                    <a:pt x="10651" y="15071"/>
                    <a:pt x="10672" y="14766"/>
                  </a:cubicBezTo>
                  <a:lnTo>
                    <a:pt x="11751" y="632"/>
                  </a:lnTo>
                  <a:cubicBezTo>
                    <a:pt x="11772" y="469"/>
                    <a:pt x="11710" y="306"/>
                    <a:pt x="11609" y="204"/>
                  </a:cubicBezTo>
                  <a:cubicBezTo>
                    <a:pt x="11486" y="82"/>
                    <a:pt x="11344" y="1"/>
                    <a:pt x="11181" y="1"/>
                  </a:cubicBezTo>
                  <a:lnTo>
                    <a:pt x="6476" y="1"/>
                  </a:lnTo>
                  <a:lnTo>
                    <a:pt x="6476" y="4461"/>
                  </a:lnTo>
                  <a:lnTo>
                    <a:pt x="8656" y="4461"/>
                  </a:lnTo>
                  <a:cubicBezTo>
                    <a:pt x="8819" y="4461"/>
                    <a:pt x="8981" y="4522"/>
                    <a:pt x="9083" y="4644"/>
                  </a:cubicBezTo>
                  <a:cubicBezTo>
                    <a:pt x="9205" y="4766"/>
                    <a:pt x="9246" y="4929"/>
                    <a:pt x="9246" y="5092"/>
                  </a:cubicBezTo>
                  <a:lnTo>
                    <a:pt x="8676" y="12587"/>
                  </a:lnTo>
                  <a:cubicBezTo>
                    <a:pt x="8635" y="12892"/>
                    <a:pt x="8391" y="13136"/>
                    <a:pt x="8085" y="13136"/>
                  </a:cubicBezTo>
                  <a:lnTo>
                    <a:pt x="3686" y="13136"/>
                  </a:lnTo>
                  <a:cubicBezTo>
                    <a:pt x="3381" y="13136"/>
                    <a:pt x="3136" y="12892"/>
                    <a:pt x="3096" y="12587"/>
                  </a:cubicBezTo>
                  <a:lnTo>
                    <a:pt x="2526" y="5092"/>
                  </a:lnTo>
                  <a:cubicBezTo>
                    <a:pt x="2526" y="4929"/>
                    <a:pt x="2566" y="4766"/>
                    <a:pt x="2688" y="4644"/>
                  </a:cubicBezTo>
                  <a:cubicBezTo>
                    <a:pt x="2790" y="4522"/>
                    <a:pt x="2953" y="4461"/>
                    <a:pt x="3116" y="4461"/>
                  </a:cubicBezTo>
                  <a:lnTo>
                    <a:pt x="5295" y="4461"/>
                  </a:lnTo>
                  <a:lnTo>
                    <a:pt x="52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23"/>
            <p:cNvSpPr/>
            <p:nvPr/>
          </p:nvSpPr>
          <p:spPr>
            <a:xfrm>
              <a:off x="1667002" y="3359481"/>
              <a:ext cx="35701" cy="146006"/>
            </a:xfrm>
            <a:custGeom>
              <a:rect b="b" l="l" r="r" t="t"/>
              <a:pathLst>
                <a:path extrusionOk="0" h="6335" w="1549">
                  <a:moveTo>
                    <a:pt x="0" y="1"/>
                  </a:moveTo>
                  <a:lnTo>
                    <a:pt x="489" y="6334"/>
                  </a:lnTo>
                  <a:lnTo>
                    <a:pt x="1548" y="6334"/>
                  </a:lnTo>
                  <a:lnTo>
                    <a:pt x="15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23"/>
            <p:cNvSpPr/>
            <p:nvPr/>
          </p:nvSpPr>
          <p:spPr>
            <a:xfrm>
              <a:off x="1729899" y="3359481"/>
              <a:ext cx="35701" cy="146006"/>
            </a:xfrm>
            <a:custGeom>
              <a:rect b="b" l="l" r="r" t="t"/>
              <a:pathLst>
                <a:path extrusionOk="0" h="6335" w="1549">
                  <a:moveTo>
                    <a:pt x="0" y="1"/>
                  </a:moveTo>
                  <a:lnTo>
                    <a:pt x="0" y="6334"/>
                  </a:lnTo>
                  <a:lnTo>
                    <a:pt x="1059" y="6334"/>
                  </a:lnTo>
                  <a:lnTo>
                    <a:pt x="15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4" name="Google Shape;2404;p123"/>
          <p:cNvGrpSpPr/>
          <p:nvPr/>
        </p:nvGrpSpPr>
        <p:grpSpPr>
          <a:xfrm>
            <a:off x="1506933" y="2845364"/>
            <a:ext cx="418704" cy="454381"/>
            <a:chOff x="1654025" y="1747050"/>
            <a:chExt cx="454175" cy="492875"/>
          </a:xfrm>
        </p:grpSpPr>
        <p:sp>
          <p:nvSpPr>
            <p:cNvPr id="2405" name="Google Shape;2405;p123"/>
            <p:cNvSpPr/>
            <p:nvPr/>
          </p:nvSpPr>
          <p:spPr>
            <a:xfrm>
              <a:off x="1833750" y="2088700"/>
              <a:ext cx="94725" cy="48375"/>
            </a:xfrm>
            <a:custGeom>
              <a:rect b="b" l="l" r="r" t="t"/>
              <a:pathLst>
                <a:path extrusionOk="0" h="1935" w="3789">
                  <a:moveTo>
                    <a:pt x="1" y="0"/>
                  </a:moveTo>
                  <a:lnTo>
                    <a:pt x="1" y="41"/>
                  </a:lnTo>
                  <a:cubicBezTo>
                    <a:pt x="1" y="1079"/>
                    <a:pt x="856" y="1935"/>
                    <a:pt x="1895" y="1935"/>
                  </a:cubicBezTo>
                  <a:cubicBezTo>
                    <a:pt x="2934" y="1935"/>
                    <a:pt x="3789" y="1079"/>
                    <a:pt x="3789" y="41"/>
                  </a:cubicBezTo>
                  <a:lnTo>
                    <a:pt x="37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23"/>
            <p:cNvSpPr/>
            <p:nvPr/>
          </p:nvSpPr>
          <p:spPr>
            <a:xfrm>
              <a:off x="1728875" y="1862125"/>
              <a:ext cx="304500" cy="377800"/>
            </a:xfrm>
            <a:custGeom>
              <a:rect b="b" l="l" r="r" t="t"/>
              <a:pathLst>
                <a:path extrusionOk="0" h="15112" w="12180">
                  <a:moveTo>
                    <a:pt x="8574" y="7902"/>
                  </a:moveTo>
                  <a:cubicBezTo>
                    <a:pt x="8900" y="7902"/>
                    <a:pt x="9145" y="8167"/>
                    <a:pt x="9145" y="8493"/>
                  </a:cubicBezTo>
                  <a:lnTo>
                    <a:pt x="9145" y="9104"/>
                  </a:lnTo>
                  <a:cubicBezTo>
                    <a:pt x="9145" y="10794"/>
                    <a:pt x="7780" y="12159"/>
                    <a:pt x="6090" y="12159"/>
                  </a:cubicBezTo>
                  <a:cubicBezTo>
                    <a:pt x="4400" y="12159"/>
                    <a:pt x="3035" y="10794"/>
                    <a:pt x="3035" y="9104"/>
                  </a:cubicBezTo>
                  <a:lnTo>
                    <a:pt x="3035" y="8493"/>
                  </a:lnTo>
                  <a:cubicBezTo>
                    <a:pt x="3035" y="8167"/>
                    <a:pt x="3279" y="7902"/>
                    <a:pt x="3605" y="7902"/>
                  </a:cubicBezTo>
                  <a:close/>
                  <a:moveTo>
                    <a:pt x="2322" y="0"/>
                  </a:moveTo>
                  <a:lnTo>
                    <a:pt x="2322" y="3401"/>
                  </a:lnTo>
                  <a:cubicBezTo>
                    <a:pt x="2322" y="4359"/>
                    <a:pt x="1548" y="5133"/>
                    <a:pt x="591" y="5133"/>
                  </a:cubicBezTo>
                  <a:lnTo>
                    <a:pt x="1" y="5133"/>
                  </a:lnTo>
                  <a:lnTo>
                    <a:pt x="1" y="14541"/>
                  </a:lnTo>
                  <a:cubicBezTo>
                    <a:pt x="1" y="14847"/>
                    <a:pt x="265" y="15112"/>
                    <a:pt x="591" y="15112"/>
                  </a:cubicBezTo>
                  <a:lnTo>
                    <a:pt x="11589" y="15112"/>
                  </a:lnTo>
                  <a:cubicBezTo>
                    <a:pt x="11914" y="15112"/>
                    <a:pt x="12179" y="14847"/>
                    <a:pt x="12179" y="14541"/>
                  </a:cubicBezTo>
                  <a:lnTo>
                    <a:pt x="12179" y="5723"/>
                  </a:lnTo>
                  <a:lnTo>
                    <a:pt x="12179" y="5133"/>
                  </a:lnTo>
                  <a:lnTo>
                    <a:pt x="11589" y="5133"/>
                  </a:lnTo>
                  <a:cubicBezTo>
                    <a:pt x="10631" y="5133"/>
                    <a:pt x="9857" y="4359"/>
                    <a:pt x="9857" y="3401"/>
                  </a:cubicBezTo>
                  <a:lnTo>
                    <a:pt x="98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23"/>
            <p:cNvSpPr/>
            <p:nvPr/>
          </p:nvSpPr>
          <p:spPr>
            <a:xfrm>
              <a:off x="1654025" y="1990425"/>
              <a:ext cx="46375" cy="170075"/>
            </a:xfrm>
            <a:custGeom>
              <a:rect b="b" l="l" r="r" t="t"/>
              <a:pathLst>
                <a:path extrusionOk="0" h="6803" w="1855">
                  <a:moveTo>
                    <a:pt x="1854" y="1"/>
                  </a:moveTo>
                  <a:cubicBezTo>
                    <a:pt x="836" y="82"/>
                    <a:pt x="1" y="937"/>
                    <a:pt x="1" y="1996"/>
                  </a:cubicBezTo>
                  <a:lnTo>
                    <a:pt x="1" y="6232"/>
                  </a:lnTo>
                  <a:cubicBezTo>
                    <a:pt x="1" y="6538"/>
                    <a:pt x="266" y="6803"/>
                    <a:pt x="591" y="6803"/>
                  </a:cubicBezTo>
                  <a:cubicBezTo>
                    <a:pt x="917" y="6803"/>
                    <a:pt x="1182" y="6538"/>
                    <a:pt x="1182" y="6232"/>
                  </a:cubicBezTo>
                  <a:lnTo>
                    <a:pt x="1182" y="1996"/>
                  </a:lnTo>
                  <a:cubicBezTo>
                    <a:pt x="1182" y="1589"/>
                    <a:pt x="1467" y="1243"/>
                    <a:pt x="1854" y="1182"/>
                  </a:cubicBezTo>
                  <a:lnTo>
                    <a:pt x="18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23"/>
            <p:cNvSpPr/>
            <p:nvPr/>
          </p:nvSpPr>
          <p:spPr>
            <a:xfrm>
              <a:off x="2062375" y="1990925"/>
              <a:ext cx="45825" cy="169575"/>
            </a:xfrm>
            <a:custGeom>
              <a:rect b="b" l="l" r="r" t="t"/>
              <a:pathLst>
                <a:path extrusionOk="0" h="6783" w="1833">
                  <a:moveTo>
                    <a:pt x="0" y="1"/>
                  </a:moveTo>
                  <a:lnTo>
                    <a:pt x="0" y="1162"/>
                  </a:lnTo>
                  <a:cubicBezTo>
                    <a:pt x="387" y="1243"/>
                    <a:pt x="652" y="1569"/>
                    <a:pt x="652" y="1976"/>
                  </a:cubicBezTo>
                  <a:lnTo>
                    <a:pt x="652" y="6212"/>
                  </a:lnTo>
                  <a:cubicBezTo>
                    <a:pt x="652" y="6518"/>
                    <a:pt x="916" y="6783"/>
                    <a:pt x="1242" y="6783"/>
                  </a:cubicBezTo>
                  <a:cubicBezTo>
                    <a:pt x="1568" y="6783"/>
                    <a:pt x="1833" y="6518"/>
                    <a:pt x="1833" y="6212"/>
                  </a:cubicBezTo>
                  <a:lnTo>
                    <a:pt x="1833" y="1976"/>
                  </a:lnTo>
                  <a:cubicBezTo>
                    <a:pt x="1833" y="938"/>
                    <a:pt x="1018" y="8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23"/>
            <p:cNvSpPr/>
            <p:nvPr/>
          </p:nvSpPr>
          <p:spPr>
            <a:xfrm>
              <a:off x="1786925" y="1747050"/>
              <a:ext cx="188400" cy="86075"/>
            </a:xfrm>
            <a:custGeom>
              <a:rect b="b" l="l" r="r" t="t"/>
              <a:pathLst>
                <a:path extrusionOk="0" h="3443" w="7536">
                  <a:moveTo>
                    <a:pt x="2118" y="1"/>
                  </a:moveTo>
                  <a:cubicBezTo>
                    <a:pt x="957" y="1"/>
                    <a:pt x="0" y="938"/>
                    <a:pt x="0" y="2098"/>
                  </a:cubicBezTo>
                  <a:lnTo>
                    <a:pt x="0" y="3443"/>
                  </a:lnTo>
                  <a:lnTo>
                    <a:pt x="1161" y="3443"/>
                  </a:lnTo>
                  <a:lnTo>
                    <a:pt x="1161" y="2078"/>
                  </a:lnTo>
                  <a:cubicBezTo>
                    <a:pt x="1161" y="1569"/>
                    <a:pt x="1589" y="1162"/>
                    <a:pt x="2078" y="1162"/>
                  </a:cubicBezTo>
                  <a:lnTo>
                    <a:pt x="5458" y="1162"/>
                  </a:lnTo>
                  <a:cubicBezTo>
                    <a:pt x="5947" y="1162"/>
                    <a:pt x="6375" y="1569"/>
                    <a:pt x="6375" y="2078"/>
                  </a:cubicBezTo>
                  <a:lnTo>
                    <a:pt x="6375" y="3443"/>
                  </a:lnTo>
                  <a:lnTo>
                    <a:pt x="7535" y="3443"/>
                  </a:lnTo>
                  <a:lnTo>
                    <a:pt x="7535" y="2098"/>
                  </a:lnTo>
                  <a:cubicBezTo>
                    <a:pt x="7535" y="938"/>
                    <a:pt x="6578" y="1"/>
                    <a:pt x="5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0" name="Google Shape;2410;p123"/>
          <p:cNvGrpSpPr/>
          <p:nvPr/>
        </p:nvGrpSpPr>
        <p:grpSpPr>
          <a:xfrm>
            <a:off x="1488173" y="2168006"/>
            <a:ext cx="456709" cy="454474"/>
            <a:chOff x="1553825" y="2032575"/>
            <a:chExt cx="495400" cy="492975"/>
          </a:xfrm>
        </p:grpSpPr>
        <p:sp>
          <p:nvSpPr>
            <p:cNvPr id="2411" name="Google Shape;2411;p123"/>
            <p:cNvSpPr/>
            <p:nvPr/>
          </p:nvSpPr>
          <p:spPr>
            <a:xfrm>
              <a:off x="1672450" y="2157425"/>
              <a:ext cx="250000" cy="250525"/>
            </a:xfrm>
            <a:custGeom>
              <a:rect b="b" l="l" r="r" t="t"/>
              <a:pathLst>
                <a:path extrusionOk="0" h="10021" w="10000">
                  <a:moveTo>
                    <a:pt x="1019" y="1"/>
                  </a:moveTo>
                  <a:lnTo>
                    <a:pt x="0" y="1019"/>
                  </a:lnTo>
                  <a:lnTo>
                    <a:pt x="9002" y="10021"/>
                  </a:lnTo>
                  <a:lnTo>
                    <a:pt x="10000" y="9002"/>
                  </a:lnTo>
                  <a:lnTo>
                    <a:pt x="10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23"/>
            <p:cNvSpPr/>
            <p:nvPr/>
          </p:nvSpPr>
          <p:spPr>
            <a:xfrm>
              <a:off x="1553825" y="2203750"/>
              <a:ext cx="322800" cy="321800"/>
            </a:xfrm>
            <a:custGeom>
              <a:rect b="b" l="l" r="r" t="t"/>
              <a:pathLst>
                <a:path extrusionOk="0" h="12872" w="12912">
                  <a:moveTo>
                    <a:pt x="3910" y="1"/>
                  </a:moveTo>
                  <a:lnTo>
                    <a:pt x="3829" y="82"/>
                  </a:lnTo>
                  <a:cubicBezTo>
                    <a:pt x="2851" y="1060"/>
                    <a:pt x="2851" y="2628"/>
                    <a:pt x="3829" y="3585"/>
                  </a:cubicBezTo>
                  <a:lnTo>
                    <a:pt x="4888" y="4665"/>
                  </a:lnTo>
                  <a:lnTo>
                    <a:pt x="1120" y="7699"/>
                  </a:lnTo>
                  <a:cubicBezTo>
                    <a:pt x="489" y="8208"/>
                    <a:pt x="82" y="8982"/>
                    <a:pt x="41" y="9797"/>
                  </a:cubicBezTo>
                  <a:cubicBezTo>
                    <a:pt x="0" y="10632"/>
                    <a:pt x="306" y="11426"/>
                    <a:pt x="896" y="12017"/>
                  </a:cubicBezTo>
                  <a:cubicBezTo>
                    <a:pt x="1446" y="12566"/>
                    <a:pt x="2179" y="12872"/>
                    <a:pt x="2953" y="12872"/>
                  </a:cubicBezTo>
                  <a:lnTo>
                    <a:pt x="3096" y="12872"/>
                  </a:lnTo>
                  <a:cubicBezTo>
                    <a:pt x="3931" y="12811"/>
                    <a:pt x="4684" y="12424"/>
                    <a:pt x="5214" y="11793"/>
                  </a:cubicBezTo>
                  <a:lnTo>
                    <a:pt x="8248" y="8005"/>
                  </a:lnTo>
                  <a:lnTo>
                    <a:pt x="9328" y="9084"/>
                  </a:lnTo>
                  <a:cubicBezTo>
                    <a:pt x="9806" y="9563"/>
                    <a:pt x="10438" y="9802"/>
                    <a:pt x="11069" y="9802"/>
                  </a:cubicBezTo>
                  <a:cubicBezTo>
                    <a:pt x="11700" y="9802"/>
                    <a:pt x="12332" y="9563"/>
                    <a:pt x="12810" y="9084"/>
                  </a:cubicBezTo>
                  <a:lnTo>
                    <a:pt x="12912" y="8982"/>
                  </a:lnTo>
                  <a:lnTo>
                    <a:pt x="39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23"/>
            <p:cNvSpPr/>
            <p:nvPr/>
          </p:nvSpPr>
          <p:spPr>
            <a:xfrm>
              <a:off x="1718275" y="2032575"/>
              <a:ext cx="330950" cy="329050"/>
            </a:xfrm>
            <a:custGeom>
              <a:rect b="b" l="l" r="r" t="t"/>
              <a:pathLst>
                <a:path extrusionOk="0" h="13162" w="13238">
                  <a:moveTo>
                    <a:pt x="4430" y="0"/>
                  </a:moveTo>
                  <a:cubicBezTo>
                    <a:pt x="4277" y="0"/>
                    <a:pt x="4124" y="56"/>
                    <a:pt x="4012" y="168"/>
                  </a:cubicBezTo>
                  <a:lnTo>
                    <a:pt x="0" y="4180"/>
                  </a:lnTo>
                  <a:lnTo>
                    <a:pt x="9002" y="13161"/>
                  </a:lnTo>
                  <a:lnTo>
                    <a:pt x="13014" y="9170"/>
                  </a:lnTo>
                  <a:cubicBezTo>
                    <a:pt x="13238" y="8925"/>
                    <a:pt x="13238" y="8559"/>
                    <a:pt x="13014" y="8335"/>
                  </a:cubicBezTo>
                  <a:lnTo>
                    <a:pt x="11385" y="6705"/>
                  </a:lnTo>
                  <a:lnTo>
                    <a:pt x="9063" y="9027"/>
                  </a:lnTo>
                  <a:cubicBezTo>
                    <a:pt x="8941" y="9129"/>
                    <a:pt x="8798" y="9190"/>
                    <a:pt x="8635" y="9190"/>
                  </a:cubicBezTo>
                  <a:cubicBezTo>
                    <a:pt x="8493" y="9190"/>
                    <a:pt x="8350" y="9129"/>
                    <a:pt x="8228" y="9027"/>
                  </a:cubicBezTo>
                  <a:cubicBezTo>
                    <a:pt x="8004" y="8783"/>
                    <a:pt x="8004" y="8416"/>
                    <a:pt x="8228" y="8192"/>
                  </a:cubicBezTo>
                  <a:lnTo>
                    <a:pt x="10550" y="5870"/>
                  </a:lnTo>
                  <a:lnTo>
                    <a:pt x="9348" y="4669"/>
                  </a:lnTo>
                  <a:lnTo>
                    <a:pt x="7026" y="6991"/>
                  </a:lnTo>
                  <a:cubicBezTo>
                    <a:pt x="6904" y="7092"/>
                    <a:pt x="6762" y="7153"/>
                    <a:pt x="6599" y="7153"/>
                  </a:cubicBezTo>
                  <a:cubicBezTo>
                    <a:pt x="6456" y="7153"/>
                    <a:pt x="6314" y="7092"/>
                    <a:pt x="6191" y="6991"/>
                  </a:cubicBezTo>
                  <a:cubicBezTo>
                    <a:pt x="5967" y="6746"/>
                    <a:pt x="5967" y="6380"/>
                    <a:pt x="6191" y="6156"/>
                  </a:cubicBezTo>
                  <a:lnTo>
                    <a:pt x="8513" y="3834"/>
                  </a:lnTo>
                  <a:lnTo>
                    <a:pt x="7312" y="2632"/>
                  </a:lnTo>
                  <a:lnTo>
                    <a:pt x="4990" y="4954"/>
                  </a:lnTo>
                  <a:cubicBezTo>
                    <a:pt x="4868" y="5056"/>
                    <a:pt x="4725" y="5117"/>
                    <a:pt x="4562" y="5117"/>
                  </a:cubicBezTo>
                  <a:cubicBezTo>
                    <a:pt x="4420" y="5117"/>
                    <a:pt x="4277" y="5056"/>
                    <a:pt x="4155" y="4954"/>
                  </a:cubicBezTo>
                  <a:cubicBezTo>
                    <a:pt x="3931" y="4710"/>
                    <a:pt x="3931" y="4343"/>
                    <a:pt x="4155" y="4119"/>
                  </a:cubicBezTo>
                  <a:lnTo>
                    <a:pt x="6477" y="1797"/>
                  </a:lnTo>
                  <a:lnTo>
                    <a:pt x="4847" y="168"/>
                  </a:lnTo>
                  <a:cubicBezTo>
                    <a:pt x="4735" y="56"/>
                    <a:pt x="4583" y="0"/>
                    <a:pt x="44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4" name="Google Shape;2414;p123"/>
          <p:cNvGrpSpPr/>
          <p:nvPr/>
        </p:nvGrpSpPr>
        <p:grpSpPr>
          <a:xfrm>
            <a:off x="6500230" y="2161702"/>
            <a:ext cx="250204" cy="460777"/>
            <a:chOff x="6822288" y="2029563"/>
            <a:chExt cx="271400" cy="499813"/>
          </a:xfrm>
        </p:grpSpPr>
        <p:sp>
          <p:nvSpPr>
            <p:cNvPr id="2415" name="Google Shape;2415;p123"/>
            <p:cNvSpPr/>
            <p:nvPr/>
          </p:nvSpPr>
          <p:spPr>
            <a:xfrm>
              <a:off x="6836271" y="2445850"/>
              <a:ext cx="209275" cy="83525"/>
            </a:xfrm>
            <a:custGeom>
              <a:rect b="b" l="l" r="r" t="t"/>
              <a:pathLst>
                <a:path extrusionOk="0" h="3341" w="8371">
                  <a:moveTo>
                    <a:pt x="0" y="0"/>
                  </a:moveTo>
                  <a:lnTo>
                    <a:pt x="0" y="2750"/>
                  </a:lnTo>
                  <a:cubicBezTo>
                    <a:pt x="0" y="3076"/>
                    <a:pt x="245" y="3340"/>
                    <a:pt x="571" y="3340"/>
                  </a:cubicBezTo>
                  <a:lnTo>
                    <a:pt x="7800" y="3340"/>
                  </a:lnTo>
                  <a:cubicBezTo>
                    <a:pt x="8106" y="3340"/>
                    <a:pt x="8371" y="3076"/>
                    <a:pt x="8371" y="2750"/>
                  </a:cubicBezTo>
                  <a:lnTo>
                    <a:pt x="83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23"/>
            <p:cNvSpPr/>
            <p:nvPr/>
          </p:nvSpPr>
          <p:spPr>
            <a:xfrm>
              <a:off x="6836271" y="2263075"/>
              <a:ext cx="209275" cy="153775"/>
            </a:xfrm>
            <a:custGeom>
              <a:rect b="b" l="l" r="r" t="t"/>
              <a:pathLst>
                <a:path extrusionOk="0" h="6151" w="8371">
                  <a:moveTo>
                    <a:pt x="4175" y="693"/>
                  </a:moveTo>
                  <a:cubicBezTo>
                    <a:pt x="4399" y="693"/>
                    <a:pt x="4603" y="795"/>
                    <a:pt x="4705" y="998"/>
                  </a:cubicBezTo>
                  <a:cubicBezTo>
                    <a:pt x="5031" y="1609"/>
                    <a:pt x="5825" y="3157"/>
                    <a:pt x="5825" y="3809"/>
                  </a:cubicBezTo>
                  <a:cubicBezTo>
                    <a:pt x="5825" y="4725"/>
                    <a:pt x="5092" y="5458"/>
                    <a:pt x="4175" y="5458"/>
                  </a:cubicBezTo>
                  <a:cubicBezTo>
                    <a:pt x="3279" y="5458"/>
                    <a:pt x="2526" y="4725"/>
                    <a:pt x="2526" y="3809"/>
                  </a:cubicBezTo>
                  <a:cubicBezTo>
                    <a:pt x="2526" y="3157"/>
                    <a:pt x="3320" y="1609"/>
                    <a:pt x="3666" y="998"/>
                  </a:cubicBezTo>
                  <a:cubicBezTo>
                    <a:pt x="3768" y="795"/>
                    <a:pt x="3972" y="693"/>
                    <a:pt x="4175" y="693"/>
                  </a:cubicBezTo>
                  <a:close/>
                  <a:moveTo>
                    <a:pt x="0" y="0"/>
                  </a:moveTo>
                  <a:lnTo>
                    <a:pt x="0" y="6151"/>
                  </a:lnTo>
                  <a:lnTo>
                    <a:pt x="8371" y="6151"/>
                  </a:lnTo>
                  <a:lnTo>
                    <a:pt x="83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23"/>
            <p:cNvSpPr/>
            <p:nvPr/>
          </p:nvSpPr>
          <p:spPr>
            <a:xfrm>
              <a:off x="6836271" y="2131200"/>
              <a:ext cx="209275" cy="102875"/>
            </a:xfrm>
            <a:custGeom>
              <a:rect b="b" l="l" r="r" t="t"/>
              <a:pathLst>
                <a:path extrusionOk="0" h="4115" w="8371">
                  <a:moveTo>
                    <a:pt x="4175" y="1"/>
                  </a:moveTo>
                  <a:cubicBezTo>
                    <a:pt x="1894" y="1"/>
                    <a:pt x="41" y="1833"/>
                    <a:pt x="0" y="4114"/>
                  </a:cubicBezTo>
                  <a:lnTo>
                    <a:pt x="8371" y="4114"/>
                  </a:lnTo>
                  <a:cubicBezTo>
                    <a:pt x="8330" y="1833"/>
                    <a:pt x="6477" y="1"/>
                    <a:pt x="41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23"/>
            <p:cNvSpPr/>
            <p:nvPr/>
          </p:nvSpPr>
          <p:spPr>
            <a:xfrm>
              <a:off x="6928921" y="2327225"/>
              <a:ext cx="23975" cy="43300"/>
            </a:xfrm>
            <a:custGeom>
              <a:rect b="b" l="l" r="r" t="t"/>
              <a:pathLst>
                <a:path extrusionOk="0" h="1732" w="959">
                  <a:moveTo>
                    <a:pt x="469" y="0"/>
                  </a:moveTo>
                  <a:cubicBezTo>
                    <a:pt x="205" y="571"/>
                    <a:pt x="1" y="1080"/>
                    <a:pt x="1" y="1263"/>
                  </a:cubicBezTo>
                  <a:cubicBezTo>
                    <a:pt x="1" y="1507"/>
                    <a:pt x="205" y="1731"/>
                    <a:pt x="469" y="1731"/>
                  </a:cubicBezTo>
                  <a:cubicBezTo>
                    <a:pt x="734" y="1731"/>
                    <a:pt x="958" y="1507"/>
                    <a:pt x="958" y="1243"/>
                  </a:cubicBezTo>
                  <a:cubicBezTo>
                    <a:pt x="958" y="1080"/>
                    <a:pt x="754" y="571"/>
                    <a:pt x="4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23"/>
            <p:cNvSpPr/>
            <p:nvPr/>
          </p:nvSpPr>
          <p:spPr>
            <a:xfrm>
              <a:off x="6822288" y="2069913"/>
              <a:ext cx="40250" cy="46875"/>
            </a:xfrm>
            <a:custGeom>
              <a:rect b="b" l="l" r="r" t="t"/>
              <a:pathLst>
                <a:path extrusionOk="0" h="1875" w="1610">
                  <a:moveTo>
                    <a:pt x="1609" y="0"/>
                  </a:moveTo>
                  <a:cubicBezTo>
                    <a:pt x="1121" y="204"/>
                    <a:pt x="652" y="489"/>
                    <a:pt x="265" y="856"/>
                  </a:cubicBezTo>
                  <a:cubicBezTo>
                    <a:pt x="21" y="1080"/>
                    <a:pt x="0" y="1446"/>
                    <a:pt x="224" y="1691"/>
                  </a:cubicBezTo>
                  <a:cubicBezTo>
                    <a:pt x="347" y="1813"/>
                    <a:pt x="510" y="1874"/>
                    <a:pt x="652" y="1874"/>
                  </a:cubicBezTo>
                  <a:cubicBezTo>
                    <a:pt x="795" y="1874"/>
                    <a:pt x="937" y="1813"/>
                    <a:pt x="1059" y="1711"/>
                  </a:cubicBezTo>
                  <a:cubicBezTo>
                    <a:pt x="1222" y="1548"/>
                    <a:pt x="1406" y="1426"/>
                    <a:pt x="1609" y="1304"/>
                  </a:cubicBezTo>
                  <a:lnTo>
                    <a:pt x="16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23"/>
            <p:cNvSpPr/>
            <p:nvPr/>
          </p:nvSpPr>
          <p:spPr>
            <a:xfrm>
              <a:off x="6891538" y="2029688"/>
              <a:ext cx="89625" cy="73350"/>
            </a:xfrm>
            <a:custGeom>
              <a:rect b="b" l="l" r="r" t="t"/>
              <a:pathLst>
                <a:path extrusionOk="0" h="2934" w="3585">
                  <a:moveTo>
                    <a:pt x="591" y="1"/>
                  </a:moveTo>
                  <a:cubicBezTo>
                    <a:pt x="265" y="1"/>
                    <a:pt x="0" y="245"/>
                    <a:pt x="0" y="571"/>
                  </a:cubicBezTo>
                  <a:lnTo>
                    <a:pt x="0" y="2933"/>
                  </a:lnTo>
                  <a:cubicBezTo>
                    <a:pt x="570" y="2730"/>
                    <a:pt x="1181" y="2607"/>
                    <a:pt x="1792" y="2607"/>
                  </a:cubicBezTo>
                  <a:cubicBezTo>
                    <a:pt x="2424" y="2607"/>
                    <a:pt x="3035" y="2730"/>
                    <a:pt x="3584" y="2933"/>
                  </a:cubicBezTo>
                  <a:lnTo>
                    <a:pt x="3584" y="510"/>
                  </a:lnTo>
                  <a:cubicBezTo>
                    <a:pt x="3544" y="225"/>
                    <a:pt x="3299" y="1"/>
                    <a:pt x="30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23"/>
            <p:cNvSpPr/>
            <p:nvPr/>
          </p:nvSpPr>
          <p:spPr>
            <a:xfrm>
              <a:off x="7010163" y="2029563"/>
              <a:ext cx="83525" cy="108600"/>
            </a:xfrm>
            <a:custGeom>
              <a:rect b="b" l="l" r="r" t="t"/>
              <a:pathLst>
                <a:path extrusionOk="0" h="4344" w="3341">
                  <a:moveTo>
                    <a:pt x="2749" y="1"/>
                  </a:moveTo>
                  <a:cubicBezTo>
                    <a:pt x="2722" y="1"/>
                    <a:pt x="2695" y="2"/>
                    <a:pt x="2668" y="6"/>
                  </a:cubicBezTo>
                  <a:lnTo>
                    <a:pt x="0" y="372"/>
                  </a:lnTo>
                  <a:lnTo>
                    <a:pt x="0" y="3508"/>
                  </a:lnTo>
                  <a:cubicBezTo>
                    <a:pt x="265" y="3671"/>
                    <a:pt x="509" y="3875"/>
                    <a:pt x="734" y="4079"/>
                  </a:cubicBezTo>
                  <a:lnTo>
                    <a:pt x="2668" y="4343"/>
                  </a:lnTo>
                  <a:lnTo>
                    <a:pt x="2750" y="4343"/>
                  </a:lnTo>
                  <a:cubicBezTo>
                    <a:pt x="2892" y="4343"/>
                    <a:pt x="3035" y="4303"/>
                    <a:pt x="3137" y="4201"/>
                  </a:cubicBezTo>
                  <a:cubicBezTo>
                    <a:pt x="3259" y="4099"/>
                    <a:pt x="3340" y="3936"/>
                    <a:pt x="3340" y="3773"/>
                  </a:cubicBezTo>
                  <a:lnTo>
                    <a:pt x="3340" y="576"/>
                  </a:lnTo>
                  <a:cubicBezTo>
                    <a:pt x="3340" y="413"/>
                    <a:pt x="3259" y="250"/>
                    <a:pt x="3137" y="148"/>
                  </a:cubicBezTo>
                  <a:cubicBezTo>
                    <a:pt x="3034" y="46"/>
                    <a:pt x="2889" y="1"/>
                    <a:pt x="2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2" name="Google Shape;2422;p123"/>
          <p:cNvGrpSpPr/>
          <p:nvPr/>
        </p:nvGrpSpPr>
        <p:grpSpPr>
          <a:xfrm>
            <a:off x="6436400" y="4145076"/>
            <a:ext cx="377864" cy="454358"/>
            <a:chOff x="759050" y="4518825"/>
            <a:chExt cx="409875" cy="492850"/>
          </a:xfrm>
        </p:grpSpPr>
        <p:sp>
          <p:nvSpPr>
            <p:cNvPr id="2423" name="Google Shape;2423;p123"/>
            <p:cNvSpPr/>
            <p:nvPr/>
          </p:nvSpPr>
          <p:spPr>
            <a:xfrm>
              <a:off x="920950" y="4800875"/>
              <a:ext cx="86075" cy="82000"/>
            </a:xfrm>
            <a:custGeom>
              <a:rect b="b" l="l" r="r" t="t"/>
              <a:pathLst>
                <a:path extrusionOk="0" h="3280" w="3443">
                  <a:moveTo>
                    <a:pt x="1711" y="1"/>
                  </a:moveTo>
                  <a:lnTo>
                    <a:pt x="1" y="1243"/>
                  </a:lnTo>
                  <a:lnTo>
                    <a:pt x="652" y="3279"/>
                  </a:lnTo>
                  <a:lnTo>
                    <a:pt x="2791" y="3279"/>
                  </a:lnTo>
                  <a:lnTo>
                    <a:pt x="3442" y="1243"/>
                  </a:lnTo>
                  <a:lnTo>
                    <a:pt x="17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23"/>
            <p:cNvSpPr/>
            <p:nvPr/>
          </p:nvSpPr>
          <p:spPr>
            <a:xfrm>
              <a:off x="759050" y="4697525"/>
              <a:ext cx="409875" cy="314150"/>
            </a:xfrm>
            <a:custGeom>
              <a:rect b="b" l="l" r="r" t="t"/>
              <a:pathLst>
                <a:path extrusionOk="0" h="12566" w="16395">
                  <a:moveTo>
                    <a:pt x="8187" y="2826"/>
                  </a:moveTo>
                  <a:cubicBezTo>
                    <a:pt x="8310" y="2826"/>
                    <a:pt x="8432" y="2862"/>
                    <a:pt x="8534" y="2933"/>
                  </a:cubicBezTo>
                  <a:lnTo>
                    <a:pt x="10937" y="4684"/>
                  </a:lnTo>
                  <a:cubicBezTo>
                    <a:pt x="11140" y="4827"/>
                    <a:pt x="11242" y="5092"/>
                    <a:pt x="11161" y="5336"/>
                  </a:cubicBezTo>
                  <a:lnTo>
                    <a:pt x="10244" y="8167"/>
                  </a:lnTo>
                  <a:cubicBezTo>
                    <a:pt x="10163" y="8411"/>
                    <a:pt x="9939" y="8574"/>
                    <a:pt x="9674" y="8574"/>
                  </a:cubicBezTo>
                  <a:lnTo>
                    <a:pt x="6701" y="8574"/>
                  </a:lnTo>
                  <a:cubicBezTo>
                    <a:pt x="6456" y="8574"/>
                    <a:pt x="6232" y="8411"/>
                    <a:pt x="6151" y="8167"/>
                  </a:cubicBezTo>
                  <a:lnTo>
                    <a:pt x="5234" y="5336"/>
                  </a:lnTo>
                  <a:cubicBezTo>
                    <a:pt x="5153" y="5092"/>
                    <a:pt x="5234" y="4827"/>
                    <a:pt x="5438" y="4684"/>
                  </a:cubicBezTo>
                  <a:lnTo>
                    <a:pt x="7841" y="2933"/>
                  </a:lnTo>
                  <a:cubicBezTo>
                    <a:pt x="7943" y="2862"/>
                    <a:pt x="8065" y="2826"/>
                    <a:pt x="8187" y="2826"/>
                  </a:cubicBezTo>
                  <a:close/>
                  <a:moveTo>
                    <a:pt x="876" y="0"/>
                  </a:moveTo>
                  <a:lnTo>
                    <a:pt x="611" y="9878"/>
                  </a:lnTo>
                  <a:lnTo>
                    <a:pt x="41" y="11812"/>
                  </a:lnTo>
                  <a:cubicBezTo>
                    <a:pt x="0" y="11996"/>
                    <a:pt x="21" y="12179"/>
                    <a:pt x="143" y="12321"/>
                  </a:cubicBezTo>
                  <a:cubicBezTo>
                    <a:pt x="245" y="12464"/>
                    <a:pt x="428" y="12566"/>
                    <a:pt x="611" y="12566"/>
                  </a:cubicBezTo>
                  <a:lnTo>
                    <a:pt x="15784" y="12566"/>
                  </a:lnTo>
                  <a:cubicBezTo>
                    <a:pt x="15967" y="12566"/>
                    <a:pt x="16130" y="12464"/>
                    <a:pt x="16252" y="12321"/>
                  </a:cubicBezTo>
                  <a:cubicBezTo>
                    <a:pt x="16354" y="12179"/>
                    <a:pt x="16395" y="11996"/>
                    <a:pt x="16334" y="11812"/>
                  </a:cubicBezTo>
                  <a:lnTo>
                    <a:pt x="15784" y="9878"/>
                  </a:lnTo>
                  <a:lnTo>
                    <a:pt x="154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23"/>
            <p:cNvSpPr/>
            <p:nvPr/>
          </p:nvSpPr>
          <p:spPr>
            <a:xfrm>
              <a:off x="785025" y="4618600"/>
              <a:ext cx="357425" cy="49925"/>
            </a:xfrm>
            <a:custGeom>
              <a:rect b="b" l="l" r="r" t="t"/>
              <a:pathLst>
                <a:path extrusionOk="0" h="1997" w="14297">
                  <a:moveTo>
                    <a:pt x="550" y="1"/>
                  </a:moveTo>
                  <a:lnTo>
                    <a:pt x="0" y="1996"/>
                  </a:lnTo>
                  <a:lnTo>
                    <a:pt x="14297" y="1996"/>
                  </a:lnTo>
                  <a:lnTo>
                    <a:pt x="137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23"/>
            <p:cNvSpPr/>
            <p:nvPr/>
          </p:nvSpPr>
          <p:spPr>
            <a:xfrm>
              <a:off x="870550" y="4518825"/>
              <a:ext cx="186375" cy="70275"/>
            </a:xfrm>
            <a:custGeom>
              <a:rect b="b" l="l" r="r" t="t"/>
              <a:pathLst>
                <a:path extrusionOk="0" h="2811" w="7455">
                  <a:moveTo>
                    <a:pt x="2648" y="0"/>
                  </a:moveTo>
                  <a:cubicBezTo>
                    <a:pt x="1202" y="0"/>
                    <a:pt x="1" y="1181"/>
                    <a:pt x="1" y="2627"/>
                  </a:cubicBezTo>
                  <a:lnTo>
                    <a:pt x="1" y="2810"/>
                  </a:lnTo>
                  <a:lnTo>
                    <a:pt x="1182" y="2810"/>
                  </a:lnTo>
                  <a:lnTo>
                    <a:pt x="1182" y="2627"/>
                  </a:lnTo>
                  <a:cubicBezTo>
                    <a:pt x="1182" y="1813"/>
                    <a:pt x="1833" y="1161"/>
                    <a:pt x="2648" y="1161"/>
                  </a:cubicBezTo>
                  <a:lnTo>
                    <a:pt x="4807" y="1161"/>
                  </a:lnTo>
                  <a:cubicBezTo>
                    <a:pt x="5621" y="1161"/>
                    <a:pt x="6293" y="1813"/>
                    <a:pt x="6293" y="2627"/>
                  </a:cubicBezTo>
                  <a:lnTo>
                    <a:pt x="6293" y="2810"/>
                  </a:lnTo>
                  <a:lnTo>
                    <a:pt x="7454" y="2810"/>
                  </a:lnTo>
                  <a:lnTo>
                    <a:pt x="7454" y="2627"/>
                  </a:lnTo>
                  <a:cubicBezTo>
                    <a:pt x="7454" y="1181"/>
                    <a:pt x="6273" y="0"/>
                    <a:pt x="4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123"/>
          <p:cNvGrpSpPr/>
          <p:nvPr/>
        </p:nvGrpSpPr>
        <p:grpSpPr>
          <a:xfrm>
            <a:off x="729656" y="4144984"/>
            <a:ext cx="428084" cy="454451"/>
            <a:chOff x="731050" y="3875700"/>
            <a:chExt cx="464350" cy="492950"/>
          </a:xfrm>
        </p:grpSpPr>
        <p:sp>
          <p:nvSpPr>
            <p:cNvPr id="2428" name="Google Shape;2428;p123"/>
            <p:cNvSpPr/>
            <p:nvPr/>
          </p:nvSpPr>
          <p:spPr>
            <a:xfrm>
              <a:off x="881750" y="3875700"/>
              <a:ext cx="313650" cy="389575"/>
            </a:xfrm>
            <a:custGeom>
              <a:rect b="b" l="l" r="r" t="t"/>
              <a:pathLst>
                <a:path extrusionOk="0" h="15583" w="12546">
                  <a:moveTo>
                    <a:pt x="11541" y="0"/>
                  </a:moveTo>
                  <a:cubicBezTo>
                    <a:pt x="11396" y="0"/>
                    <a:pt x="11246" y="61"/>
                    <a:pt x="11141" y="166"/>
                  </a:cubicBezTo>
                  <a:lnTo>
                    <a:pt x="1" y="11286"/>
                  </a:lnTo>
                  <a:lnTo>
                    <a:pt x="4298" y="15583"/>
                  </a:lnTo>
                  <a:lnTo>
                    <a:pt x="9287" y="10593"/>
                  </a:lnTo>
                  <a:cubicBezTo>
                    <a:pt x="10591" y="9290"/>
                    <a:pt x="11548" y="7661"/>
                    <a:pt x="12037" y="5889"/>
                  </a:cubicBezTo>
                  <a:cubicBezTo>
                    <a:pt x="12525" y="4117"/>
                    <a:pt x="12546" y="2223"/>
                    <a:pt x="12118" y="431"/>
                  </a:cubicBezTo>
                  <a:cubicBezTo>
                    <a:pt x="12057" y="227"/>
                    <a:pt x="11894" y="85"/>
                    <a:pt x="11690" y="24"/>
                  </a:cubicBezTo>
                  <a:cubicBezTo>
                    <a:pt x="11643" y="8"/>
                    <a:pt x="11592" y="0"/>
                    <a:pt x="115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23"/>
            <p:cNvSpPr/>
            <p:nvPr/>
          </p:nvSpPr>
          <p:spPr>
            <a:xfrm>
              <a:off x="731050" y="4178700"/>
              <a:ext cx="194000" cy="189950"/>
            </a:xfrm>
            <a:custGeom>
              <a:rect b="b" l="l" r="r" t="t"/>
              <a:pathLst>
                <a:path extrusionOk="0" h="7598" w="7760">
                  <a:moveTo>
                    <a:pt x="5214" y="1"/>
                  </a:moveTo>
                  <a:lnTo>
                    <a:pt x="693" y="4502"/>
                  </a:lnTo>
                  <a:cubicBezTo>
                    <a:pt x="0" y="5214"/>
                    <a:pt x="0" y="6355"/>
                    <a:pt x="693" y="7068"/>
                  </a:cubicBezTo>
                  <a:cubicBezTo>
                    <a:pt x="1059" y="7414"/>
                    <a:pt x="1507" y="7597"/>
                    <a:pt x="1976" y="7597"/>
                  </a:cubicBezTo>
                  <a:cubicBezTo>
                    <a:pt x="2444" y="7597"/>
                    <a:pt x="2913" y="7414"/>
                    <a:pt x="3259" y="7068"/>
                  </a:cubicBezTo>
                  <a:lnTo>
                    <a:pt x="7760" y="2547"/>
                  </a:lnTo>
                  <a:lnTo>
                    <a:pt x="52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0" name="Google Shape;2430;p123"/>
          <p:cNvSpPr/>
          <p:nvPr/>
        </p:nvSpPr>
        <p:spPr>
          <a:xfrm>
            <a:off x="716982" y="3522652"/>
            <a:ext cx="460005" cy="454358"/>
          </a:xfrm>
          <a:custGeom>
            <a:rect b="b" l="l" r="r" t="t"/>
            <a:pathLst>
              <a:path extrusionOk="0" h="19714" w="19959">
                <a:moveTo>
                  <a:pt x="17006" y="2098"/>
                </a:moveTo>
                <a:cubicBezTo>
                  <a:pt x="17352" y="2098"/>
                  <a:pt x="17596" y="2383"/>
                  <a:pt x="17617" y="2729"/>
                </a:cubicBezTo>
                <a:cubicBezTo>
                  <a:pt x="17637" y="3055"/>
                  <a:pt x="17332" y="3340"/>
                  <a:pt x="17006" y="3340"/>
                </a:cubicBezTo>
                <a:cubicBezTo>
                  <a:pt x="16660" y="3340"/>
                  <a:pt x="16395" y="3055"/>
                  <a:pt x="16395" y="2729"/>
                </a:cubicBezTo>
                <a:cubicBezTo>
                  <a:pt x="16374" y="2383"/>
                  <a:pt x="16680" y="2098"/>
                  <a:pt x="17006" y="2098"/>
                </a:cubicBezTo>
                <a:close/>
                <a:moveTo>
                  <a:pt x="17258" y="0"/>
                </a:moveTo>
                <a:cubicBezTo>
                  <a:pt x="16624" y="0"/>
                  <a:pt x="15987" y="244"/>
                  <a:pt x="15499" y="733"/>
                </a:cubicBezTo>
                <a:lnTo>
                  <a:pt x="13747" y="2485"/>
                </a:lnTo>
                <a:cubicBezTo>
                  <a:pt x="13584" y="2648"/>
                  <a:pt x="13381" y="2729"/>
                  <a:pt x="13177" y="2729"/>
                </a:cubicBezTo>
                <a:cubicBezTo>
                  <a:pt x="12953" y="2729"/>
                  <a:pt x="12749" y="2648"/>
                  <a:pt x="12607" y="2485"/>
                </a:cubicBezTo>
                <a:cubicBezTo>
                  <a:pt x="12057" y="1935"/>
                  <a:pt x="11339" y="1660"/>
                  <a:pt x="10621" y="1660"/>
                </a:cubicBezTo>
                <a:cubicBezTo>
                  <a:pt x="9903" y="1660"/>
                  <a:pt x="9185" y="1935"/>
                  <a:pt x="8635" y="2485"/>
                </a:cubicBezTo>
                <a:lnTo>
                  <a:pt x="815" y="10305"/>
                </a:lnTo>
                <a:cubicBezTo>
                  <a:pt x="286" y="10835"/>
                  <a:pt x="0" y="11527"/>
                  <a:pt x="0" y="12281"/>
                </a:cubicBezTo>
                <a:cubicBezTo>
                  <a:pt x="0" y="13034"/>
                  <a:pt x="286" y="13726"/>
                  <a:pt x="815" y="14256"/>
                </a:cubicBezTo>
                <a:lnTo>
                  <a:pt x="5458" y="18899"/>
                </a:lnTo>
                <a:cubicBezTo>
                  <a:pt x="5988" y="19429"/>
                  <a:pt x="6701" y="19714"/>
                  <a:pt x="7434" y="19714"/>
                </a:cubicBezTo>
                <a:cubicBezTo>
                  <a:pt x="8187" y="19714"/>
                  <a:pt x="8900" y="19429"/>
                  <a:pt x="9430" y="18899"/>
                </a:cubicBezTo>
                <a:lnTo>
                  <a:pt x="17230" y="11079"/>
                </a:lnTo>
                <a:cubicBezTo>
                  <a:pt x="17759" y="10549"/>
                  <a:pt x="18065" y="9857"/>
                  <a:pt x="18065" y="9103"/>
                </a:cubicBezTo>
                <a:cubicBezTo>
                  <a:pt x="18065" y="8350"/>
                  <a:pt x="17759" y="7658"/>
                  <a:pt x="17230" y="7128"/>
                </a:cubicBezTo>
                <a:cubicBezTo>
                  <a:pt x="16924" y="6802"/>
                  <a:pt x="16924" y="6293"/>
                  <a:pt x="17230" y="5988"/>
                </a:cubicBezTo>
                <a:lnTo>
                  <a:pt x="19002" y="4216"/>
                </a:lnTo>
                <a:cubicBezTo>
                  <a:pt x="19959" y="3259"/>
                  <a:pt x="19959" y="1690"/>
                  <a:pt x="19002" y="733"/>
                </a:cubicBezTo>
                <a:cubicBezTo>
                  <a:pt x="18523" y="244"/>
                  <a:pt x="17892" y="0"/>
                  <a:pt x="17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1" name="Google Shape;2431;p123"/>
          <p:cNvGrpSpPr/>
          <p:nvPr/>
        </p:nvGrpSpPr>
        <p:grpSpPr>
          <a:xfrm>
            <a:off x="726361" y="2168098"/>
            <a:ext cx="435621" cy="454381"/>
            <a:chOff x="727475" y="2075450"/>
            <a:chExt cx="472525" cy="492875"/>
          </a:xfrm>
        </p:grpSpPr>
        <p:sp>
          <p:nvSpPr>
            <p:cNvPr id="2432" name="Google Shape;2432;p123"/>
            <p:cNvSpPr/>
            <p:nvPr/>
          </p:nvSpPr>
          <p:spPr>
            <a:xfrm>
              <a:off x="768725" y="2075450"/>
              <a:ext cx="390525" cy="403150"/>
            </a:xfrm>
            <a:custGeom>
              <a:rect b="b" l="l" r="r" t="t"/>
              <a:pathLst>
                <a:path extrusionOk="0" h="16126" w="15621">
                  <a:moveTo>
                    <a:pt x="6354" y="5866"/>
                  </a:moveTo>
                  <a:cubicBezTo>
                    <a:pt x="6680" y="5866"/>
                    <a:pt x="6945" y="6111"/>
                    <a:pt x="6945" y="6436"/>
                  </a:cubicBezTo>
                  <a:lnTo>
                    <a:pt x="6945" y="7047"/>
                  </a:lnTo>
                  <a:cubicBezTo>
                    <a:pt x="6945" y="7373"/>
                    <a:pt x="6680" y="7638"/>
                    <a:pt x="6354" y="7638"/>
                  </a:cubicBezTo>
                  <a:cubicBezTo>
                    <a:pt x="6029" y="7638"/>
                    <a:pt x="5764" y="7373"/>
                    <a:pt x="5764" y="7047"/>
                  </a:cubicBezTo>
                  <a:lnTo>
                    <a:pt x="5764" y="6436"/>
                  </a:lnTo>
                  <a:cubicBezTo>
                    <a:pt x="5764" y="6111"/>
                    <a:pt x="6029" y="5866"/>
                    <a:pt x="6354" y="5866"/>
                  </a:cubicBezTo>
                  <a:close/>
                  <a:moveTo>
                    <a:pt x="9246" y="5866"/>
                  </a:moveTo>
                  <a:cubicBezTo>
                    <a:pt x="9572" y="5866"/>
                    <a:pt x="9837" y="6111"/>
                    <a:pt x="9837" y="6436"/>
                  </a:cubicBezTo>
                  <a:lnTo>
                    <a:pt x="9837" y="7047"/>
                  </a:lnTo>
                  <a:cubicBezTo>
                    <a:pt x="9837" y="7373"/>
                    <a:pt x="9572" y="7638"/>
                    <a:pt x="9246" y="7638"/>
                  </a:cubicBezTo>
                  <a:cubicBezTo>
                    <a:pt x="8921" y="7638"/>
                    <a:pt x="8656" y="7373"/>
                    <a:pt x="8656" y="7047"/>
                  </a:cubicBezTo>
                  <a:lnTo>
                    <a:pt x="8656" y="6436"/>
                  </a:lnTo>
                  <a:cubicBezTo>
                    <a:pt x="8656" y="6111"/>
                    <a:pt x="8921" y="5866"/>
                    <a:pt x="9246" y="5866"/>
                  </a:cubicBezTo>
                  <a:close/>
                  <a:moveTo>
                    <a:pt x="7800" y="8636"/>
                  </a:moveTo>
                  <a:cubicBezTo>
                    <a:pt x="8126" y="8636"/>
                    <a:pt x="8391" y="8901"/>
                    <a:pt x="8391" y="9226"/>
                  </a:cubicBezTo>
                  <a:lnTo>
                    <a:pt x="8391" y="9837"/>
                  </a:lnTo>
                  <a:cubicBezTo>
                    <a:pt x="8391" y="10163"/>
                    <a:pt x="8126" y="10428"/>
                    <a:pt x="7800" y="10428"/>
                  </a:cubicBezTo>
                  <a:cubicBezTo>
                    <a:pt x="7475" y="10428"/>
                    <a:pt x="7210" y="10163"/>
                    <a:pt x="7210" y="9837"/>
                  </a:cubicBezTo>
                  <a:lnTo>
                    <a:pt x="7210" y="9226"/>
                  </a:lnTo>
                  <a:cubicBezTo>
                    <a:pt x="7210" y="8901"/>
                    <a:pt x="7475" y="8636"/>
                    <a:pt x="7800" y="8636"/>
                  </a:cubicBezTo>
                  <a:close/>
                  <a:moveTo>
                    <a:pt x="5051" y="10632"/>
                  </a:moveTo>
                  <a:cubicBezTo>
                    <a:pt x="5377" y="10632"/>
                    <a:pt x="5642" y="10896"/>
                    <a:pt x="5642" y="11222"/>
                  </a:cubicBezTo>
                  <a:lnTo>
                    <a:pt x="5642" y="11813"/>
                  </a:lnTo>
                  <a:cubicBezTo>
                    <a:pt x="5642" y="12139"/>
                    <a:pt x="5377" y="12403"/>
                    <a:pt x="5051" y="12403"/>
                  </a:cubicBezTo>
                  <a:cubicBezTo>
                    <a:pt x="4725" y="12403"/>
                    <a:pt x="4460" y="12139"/>
                    <a:pt x="4460" y="11813"/>
                  </a:cubicBezTo>
                  <a:lnTo>
                    <a:pt x="4460" y="11222"/>
                  </a:lnTo>
                  <a:cubicBezTo>
                    <a:pt x="4460" y="10896"/>
                    <a:pt x="4725" y="10632"/>
                    <a:pt x="5051" y="10632"/>
                  </a:cubicBezTo>
                  <a:close/>
                  <a:moveTo>
                    <a:pt x="10550" y="10632"/>
                  </a:moveTo>
                  <a:cubicBezTo>
                    <a:pt x="10876" y="10632"/>
                    <a:pt x="11140" y="10896"/>
                    <a:pt x="11140" y="11222"/>
                  </a:cubicBezTo>
                  <a:lnTo>
                    <a:pt x="11140" y="11813"/>
                  </a:lnTo>
                  <a:cubicBezTo>
                    <a:pt x="11140" y="12139"/>
                    <a:pt x="10876" y="12403"/>
                    <a:pt x="10550" y="12403"/>
                  </a:cubicBezTo>
                  <a:cubicBezTo>
                    <a:pt x="10224" y="12403"/>
                    <a:pt x="9959" y="12139"/>
                    <a:pt x="9959" y="11813"/>
                  </a:cubicBezTo>
                  <a:lnTo>
                    <a:pt x="9959" y="11222"/>
                  </a:lnTo>
                  <a:cubicBezTo>
                    <a:pt x="9959" y="10896"/>
                    <a:pt x="10224" y="10632"/>
                    <a:pt x="10550" y="10632"/>
                  </a:cubicBezTo>
                  <a:close/>
                  <a:moveTo>
                    <a:pt x="7800" y="12281"/>
                  </a:moveTo>
                  <a:cubicBezTo>
                    <a:pt x="8126" y="12281"/>
                    <a:pt x="8391" y="12546"/>
                    <a:pt x="8391" y="12872"/>
                  </a:cubicBezTo>
                  <a:lnTo>
                    <a:pt x="8391" y="13483"/>
                  </a:lnTo>
                  <a:cubicBezTo>
                    <a:pt x="8391" y="13809"/>
                    <a:pt x="8126" y="14073"/>
                    <a:pt x="7800" y="14073"/>
                  </a:cubicBezTo>
                  <a:cubicBezTo>
                    <a:pt x="7475" y="14073"/>
                    <a:pt x="7210" y="13809"/>
                    <a:pt x="7210" y="13483"/>
                  </a:cubicBezTo>
                  <a:lnTo>
                    <a:pt x="7210" y="12872"/>
                  </a:lnTo>
                  <a:cubicBezTo>
                    <a:pt x="7210" y="12546"/>
                    <a:pt x="7475" y="12281"/>
                    <a:pt x="7800" y="12281"/>
                  </a:cubicBezTo>
                  <a:close/>
                  <a:moveTo>
                    <a:pt x="7800" y="1"/>
                  </a:moveTo>
                  <a:cubicBezTo>
                    <a:pt x="7597" y="1"/>
                    <a:pt x="7393" y="103"/>
                    <a:pt x="7291" y="286"/>
                  </a:cubicBezTo>
                  <a:lnTo>
                    <a:pt x="0" y="12627"/>
                  </a:lnTo>
                  <a:cubicBezTo>
                    <a:pt x="2332" y="14959"/>
                    <a:pt x="5066" y="16125"/>
                    <a:pt x="7803" y="16125"/>
                  </a:cubicBezTo>
                  <a:cubicBezTo>
                    <a:pt x="10540" y="16125"/>
                    <a:pt x="13279" y="14959"/>
                    <a:pt x="15621" y="12627"/>
                  </a:cubicBezTo>
                  <a:lnTo>
                    <a:pt x="8310" y="286"/>
                  </a:lnTo>
                  <a:cubicBezTo>
                    <a:pt x="8208" y="103"/>
                    <a:pt x="8004" y="1"/>
                    <a:pt x="78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23"/>
            <p:cNvSpPr/>
            <p:nvPr/>
          </p:nvSpPr>
          <p:spPr>
            <a:xfrm>
              <a:off x="727475" y="2417100"/>
              <a:ext cx="472525" cy="151225"/>
            </a:xfrm>
            <a:custGeom>
              <a:rect b="b" l="l" r="r" t="t"/>
              <a:pathLst>
                <a:path extrusionOk="0" h="6049" w="18901">
                  <a:moveTo>
                    <a:pt x="1039" y="0"/>
                  </a:moveTo>
                  <a:lnTo>
                    <a:pt x="143" y="1507"/>
                  </a:lnTo>
                  <a:cubicBezTo>
                    <a:pt x="1" y="1752"/>
                    <a:pt x="41" y="2037"/>
                    <a:pt x="225" y="2220"/>
                  </a:cubicBezTo>
                  <a:cubicBezTo>
                    <a:pt x="2689" y="4684"/>
                    <a:pt x="5968" y="6049"/>
                    <a:pt x="9450" y="6049"/>
                  </a:cubicBezTo>
                  <a:cubicBezTo>
                    <a:pt x="12933" y="6049"/>
                    <a:pt x="16212" y="4684"/>
                    <a:pt x="18676" y="2220"/>
                  </a:cubicBezTo>
                  <a:cubicBezTo>
                    <a:pt x="18859" y="2037"/>
                    <a:pt x="18900" y="1752"/>
                    <a:pt x="18757" y="1507"/>
                  </a:cubicBezTo>
                  <a:lnTo>
                    <a:pt x="17882" y="0"/>
                  </a:lnTo>
                  <a:cubicBezTo>
                    <a:pt x="16680" y="1161"/>
                    <a:pt x="15356" y="2077"/>
                    <a:pt x="13972" y="2688"/>
                  </a:cubicBezTo>
                  <a:cubicBezTo>
                    <a:pt x="12505" y="3340"/>
                    <a:pt x="10998" y="3666"/>
                    <a:pt x="9450" y="3666"/>
                  </a:cubicBezTo>
                  <a:cubicBezTo>
                    <a:pt x="7923" y="3666"/>
                    <a:pt x="6396" y="3340"/>
                    <a:pt x="4950" y="2688"/>
                  </a:cubicBezTo>
                  <a:cubicBezTo>
                    <a:pt x="3544" y="2077"/>
                    <a:pt x="2241" y="1161"/>
                    <a:pt x="10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123"/>
          <p:cNvGrpSpPr/>
          <p:nvPr/>
        </p:nvGrpSpPr>
        <p:grpSpPr>
          <a:xfrm>
            <a:off x="713223" y="2931262"/>
            <a:ext cx="459083" cy="368483"/>
            <a:chOff x="713225" y="2732625"/>
            <a:chExt cx="497975" cy="399700"/>
          </a:xfrm>
        </p:grpSpPr>
        <p:sp>
          <p:nvSpPr>
            <p:cNvPr id="2435" name="Google Shape;2435;p123"/>
            <p:cNvSpPr/>
            <p:nvPr/>
          </p:nvSpPr>
          <p:spPr>
            <a:xfrm>
              <a:off x="945900" y="2843250"/>
              <a:ext cx="265300" cy="264575"/>
            </a:xfrm>
            <a:custGeom>
              <a:rect b="b" l="l" r="r" t="t"/>
              <a:pathLst>
                <a:path extrusionOk="0" h="10583" w="10612">
                  <a:moveTo>
                    <a:pt x="9267" y="0"/>
                  </a:moveTo>
                  <a:cubicBezTo>
                    <a:pt x="8697" y="1263"/>
                    <a:pt x="7577" y="3116"/>
                    <a:pt x="5336" y="5336"/>
                  </a:cubicBezTo>
                  <a:cubicBezTo>
                    <a:pt x="3096" y="7576"/>
                    <a:pt x="1263" y="8717"/>
                    <a:pt x="1" y="9287"/>
                  </a:cubicBezTo>
                  <a:lnTo>
                    <a:pt x="1121" y="10407"/>
                  </a:lnTo>
                  <a:cubicBezTo>
                    <a:pt x="1234" y="10520"/>
                    <a:pt x="1373" y="10582"/>
                    <a:pt x="1518" y="10582"/>
                  </a:cubicBezTo>
                  <a:cubicBezTo>
                    <a:pt x="1555" y="10582"/>
                    <a:pt x="1592" y="10578"/>
                    <a:pt x="1630" y="10570"/>
                  </a:cubicBezTo>
                  <a:cubicBezTo>
                    <a:pt x="1711" y="10549"/>
                    <a:pt x="3646" y="10162"/>
                    <a:pt x="6905" y="6904"/>
                  </a:cubicBezTo>
                  <a:cubicBezTo>
                    <a:pt x="10163" y="3645"/>
                    <a:pt x="10550" y="1731"/>
                    <a:pt x="10570" y="1650"/>
                  </a:cubicBezTo>
                  <a:cubicBezTo>
                    <a:pt x="10611" y="1446"/>
                    <a:pt x="10550" y="1263"/>
                    <a:pt x="10407" y="1120"/>
                  </a:cubicBezTo>
                  <a:lnTo>
                    <a:pt x="92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23"/>
            <p:cNvSpPr/>
            <p:nvPr/>
          </p:nvSpPr>
          <p:spPr>
            <a:xfrm>
              <a:off x="713225" y="2979175"/>
              <a:ext cx="157350" cy="153150"/>
            </a:xfrm>
            <a:custGeom>
              <a:rect b="b" l="l" r="r" t="t"/>
              <a:pathLst>
                <a:path extrusionOk="0" h="6126" w="6294">
                  <a:moveTo>
                    <a:pt x="3829" y="1"/>
                  </a:moveTo>
                  <a:lnTo>
                    <a:pt x="673" y="3137"/>
                  </a:lnTo>
                  <a:cubicBezTo>
                    <a:pt x="1" y="3829"/>
                    <a:pt x="1" y="4929"/>
                    <a:pt x="673" y="5622"/>
                  </a:cubicBezTo>
                  <a:cubicBezTo>
                    <a:pt x="1019" y="5958"/>
                    <a:pt x="1467" y="6126"/>
                    <a:pt x="1915" y="6126"/>
                  </a:cubicBezTo>
                  <a:cubicBezTo>
                    <a:pt x="2363" y="6126"/>
                    <a:pt x="2811" y="5958"/>
                    <a:pt x="3157" y="5622"/>
                  </a:cubicBezTo>
                  <a:lnTo>
                    <a:pt x="6294" y="2465"/>
                  </a:lnTo>
                  <a:lnTo>
                    <a:pt x="38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23"/>
            <p:cNvSpPr/>
            <p:nvPr/>
          </p:nvSpPr>
          <p:spPr>
            <a:xfrm>
              <a:off x="829300" y="2732625"/>
              <a:ext cx="326400" cy="320400"/>
            </a:xfrm>
            <a:custGeom>
              <a:rect b="b" l="l" r="r" t="t"/>
              <a:pathLst>
                <a:path extrusionOk="0" h="12816" w="13056">
                  <a:moveTo>
                    <a:pt x="9285" y="1"/>
                  </a:moveTo>
                  <a:cubicBezTo>
                    <a:pt x="9135" y="1"/>
                    <a:pt x="8982" y="57"/>
                    <a:pt x="8860" y="169"/>
                  </a:cubicBezTo>
                  <a:lnTo>
                    <a:pt x="1" y="9048"/>
                  </a:lnTo>
                  <a:lnTo>
                    <a:pt x="3769" y="12816"/>
                  </a:lnTo>
                  <a:cubicBezTo>
                    <a:pt x="3972" y="12755"/>
                    <a:pt x="4196" y="12653"/>
                    <a:pt x="4420" y="12531"/>
                  </a:cubicBezTo>
                  <a:cubicBezTo>
                    <a:pt x="5459" y="12042"/>
                    <a:pt x="7129" y="11023"/>
                    <a:pt x="9186" y="8946"/>
                  </a:cubicBezTo>
                  <a:cubicBezTo>
                    <a:pt x="11304" y="6849"/>
                    <a:pt x="12322" y="5158"/>
                    <a:pt x="12811" y="4099"/>
                  </a:cubicBezTo>
                  <a:cubicBezTo>
                    <a:pt x="12913" y="3896"/>
                    <a:pt x="12994" y="3712"/>
                    <a:pt x="13055" y="3529"/>
                  </a:cubicBezTo>
                  <a:lnTo>
                    <a:pt x="9695" y="169"/>
                  </a:lnTo>
                  <a:cubicBezTo>
                    <a:pt x="9583" y="57"/>
                    <a:pt x="9435" y="1"/>
                    <a:pt x="9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8" name="Google Shape;2438;p123"/>
          <p:cNvGrpSpPr/>
          <p:nvPr/>
        </p:nvGrpSpPr>
        <p:grpSpPr>
          <a:xfrm>
            <a:off x="5658822" y="3524182"/>
            <a:ext cx="485125" cy="452828"/>
            <a:chOff x="5658357" y="3307744"/>
            <a:chExt cx="485125" cy="452828"/>
          </a:xfrm>
        </p:grpSpPr>
        <p:sp>
          <p:nvSpPr>
            <p:cNvPr id="2439" name="Google Shape;2439;p123"/>
            <p:cNvSpPr/>
            <p:nvPr/>
          </p:nvSpPr>
          <p:spPr>
            <a:xfrm>
              <a:off x="5701983" y="3307754"/>
              <a:ext cx="426217" cy="421769"/>
            </a:xfrm>
            <a:custGeom>
              <a:rect b="b" l="l" r="r" t="t"/>
              <a:pathLst>
                <a:path extrusionOk="0" h="18300" w="18493">
                  <a:moveTo>
                    <a:pt x="16448" y="1"/>
                  </a:moveTo>
                  <a:cubicBezTo>
                    <a:pt x="15926" y="1"/>
                    <a:pt x="15407" y="199"/>
                    <a:pt x="15010" y="596"/>
                  </a:cubicBezTo>
                  <a:lnTo>
                    <a:pt x="794" y="14812"/>
                  </a:lnTo>
                  <a:cubicBezTo>
                    <a:pt x="0" y="15606"/>
                    <a:pt x="0" y="16889"/>
                    <a:pt x="794" y="17703"/>
                  </a:cubicBezTo>
                  <a:cubicBezTo>
                    <a:pt x="1192" y="18101"/>
                    <a:pt x="1716" y="18299"/>
                    <a:pt x="2240" y="18299"/>
                  </a:cubicBezTo>
                  <a:cubicBezTo>
                    <a:pt x="2765" y="18299"/>
                    <a:pt x="3289" y="18101"/>
                    <a:pt x="3686" y="17703"/>
                  </a:cubicBezTo>
                  <a:lnTo>
                    <a:pt x="17902" y="3488"/>
                  </a:lnTo>
                  <a:cubicBezTo>
                    <a:pt x="18289" y="3101"/>
                    <a:pt x="18492" y="2592"/>
                    <a:pt x="18492" y="2042"/>
                  </a:cubicBezTo>
                  <a:cubicBezTo>
                    <a:pt x="18492" y="1492"/>
                    <a:pt x="18289" y="983"/>
                    <a:pt x="17902" y="596"/>
                  </a:cubicBezTo>
                  <a:cubicBezTo>
                    <a:pt x="17494" y="199"/>
                    <a:pt x="16970" y="1"/>
                    <a:pt x="164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23"/>
            <p:cNvSpPr/>
            <p:nvPr/>
          </p:nvSpPr>
          <p:spPr>
            <a:xfrm>
              <a:off x="5658357" y="3307744"/>
              <a:ext cx="334212" cy="333290"/>
            </a:xfrm>
            <a:custGeom>
              <a:rect b="b" l="l" r="r" t="t"/>
              <a:pathLst>
                <a:path extrusionOk="0" h="14461" w="14501">
                  <a:moveTo>
                    <a:pt x="12113" y="0"/>
                  </a:moveTo>
                  <a:cubicBezTo>
                    <a:pt x="10035" y="0"/>
                    <a:pt x="7615" y="1449"/>
                    <a:pt x="4542" y="4502"/>
                  </a:cubicBezTo>
                  <a:cubicBezTo>
                    <a:pt x="1446" y="7618"/>
                    <a:pt x="0" y="10062"/>
                    <a:pt x="41" y="12159"/>
                  </a:cubicBezTo>
                  <a:cubicBezTo>
                    <a:pt x="41" y="13015"/>
                    <a:pt x="285" y="13768"/>
                    <a:pt x="693" y="14461"/>
                  </a:cubicBezTo>
                  <a:lnTo>
                    <a:pt x="14501" y="653"/>
                  </a:lnTo>
                  <a:cubicBezTo>
                    <a:pt x="13808" y="245"/>
                    <a:pt x="13055" y="1"/>
                    <a:pt x="12199" y="1"/>
                  </a:cubicBezTo>
                  <a:cubicBezTo>
                    <a:pt x="12171" y="0"/>
                    <a:pt x="12142" y="0"/>
                    <a:pt x="121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23"/>
            <p:cNvSpPr/>
            <p:nvPr/>
          </p:nvSpPr>
          <p:spPr>
            <a:xfrm>
              <a:off x="5809731" y="3427306"/>
              <a:ext cx="333751" cy="333267"/>
            </a:xfrm>
            <a:custGeom>
              <a:rect b="b" l="l" r="r" t="t"/>
              <a:pathLst>
                <a:path extrusionOk="0" h="14460" w="14481">
                  <a:moveTo>
                    <a:pt x="13808" y="0"/>
                  </a:moveTo>
                  <a:lnTo>
                    <a:pt x="0" y="13808"/>
                  </a:lnTo>
                  <a:cubicBezTo>
                    <a:pt x="693" y="14195"/>
                    <a:pt x="1426" y="14439"/>
                    <a:pt x="2281" y="14460"/>
                  </a:cubicBezTo>
                  <a:lnTo>
                    <a:pt x="2363" y="14460"/>
                  </a:lnTo>
                  <a:cubicBezTo>
                    <a:pt x="4440" y="14460"/>
                    <a:pt x="6864" y="13014"/>
                    <a:pt x="9939" y="9939"/>
                  </a:cubicBezTo>
                  <a:cubicBezTo>
                    <a:pt x="13055" y="6823"/>
                    <a:pt x="14480" y="4399"/>
                    <a:pt x="14460" y="2281"/>
                  </a:cubicBezTo>
                  <a:cubicBezTo>
                    <a:pt x="14440" y="1426"/>
                    <a:pt x="14195" y="693"/>
                    <a:pt x="13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2" name="Google Shape;2442;p123"/>
          <p:cNvGrpSpPr/>
          <p:nvPr/>
        </p:nvGrpSpPr>
        <p:grpSpPr>
          <a:xfrm>
            <a:off x="5730753" y="2845387"/>
            <a:ext cx="341264" cy="454358"/>
            <a:chOff x="6170700" y="2532675"/>
            <a:chExt cx="370175" cy="492850"/>
          </a:xfrm>
        </p:grpSpPr>
        <p:sp>
          <p:nvSpPr>
            <p:cNvPr id="2443" name="Google Shape;2443;p123"/>
            <p:cNvSpPr/>
            <p:nvPr/>
          </p:nvSpPr>
          <p:spPr>
            <a:xfrm>
              <a:off x="6170700" y="2778575"/>
              <a:ext cx="258675" cy="246950"/>
            </a:xfrm>
            <a:custGeom>
              <a:rect b="b" l="l" r="r" t="t"/>
              <a:pathLst>
                <a:path extrusionOk="0" h="9878" w="10347">
                  <a:moveTo>
                    <a:pt x="7801" y="1"/>
                  </a:moveTo>
                  <a:lnTo>
                    <a:pt x="225" y="7577"/>
                  </a:lnTo>
                  <a:cubicBezTo>
                    <a:pt x="1" y="7801"/>
                    <a:pt x="1" y="8167"/>
                    <a:pt x="225" y="8391"/>
                  </a:cubicBezTo>
                  <a:lnTo>
                    <a:pt x="1528" y="9715"/>
                  </a:lnTo>
                  <a:cubicBezTo>
                    <a:pt x="1650" y="9817"/>
                    <a:pt x="1793" y="9878"/>
                    <a:pt x="1956" y="9878"/>
                  </a:cubicBezTo>
                  <a:cubicBezTo>
                    <a:pt x="2098" y="9878"/>
                    <a:pt x="2241" y="9817"/>
                    <a:pt x="2363" y="9715"/>
                  </a:cubicBezTo>
                  <a:lnTo>
                    <a:pt x="10346" y="1711"/>
                  </a:lnTo>
                  <a:cubicBezTo>
                    <a:pt x="9308" y="1447"/>
                    <a:pt x="8412" y="836"/>
                    <a:pt x="78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23"/>
            <p:cNvSpPr/>
            <p:nvPr/>
          </p:nvSpPr>
          <p:spPr>
            <a:xfrm>
              <a:off x="6427825" y="2742950"/>
              <a:ext cx="58575" cy="52975"/>
            </a:xfrm>
            <a:custGeom>
              <a:rect b="b" l="l" r="r" t="t"/>
              <a:pathLst>
                <a:path extrusionOk="0" h="2119" w="2343">
                  <a:moveTo>
                    <a:pt x="1181" y="0"/>
                  </a:moveTo>
                  <a:cubicBezTo>
                    <a:pt x="896" y="0"/>
                    <a:pt x="632" y="102"/>
                    <a:pt x="428" y="306"/>
                  </a:cubicBezTo>
                  <a:cubicBezTo>
                    <a:pt x="0" y="733"/>
                    <a:pt x="0" y="1405"/>
                    <a:pt x="428" y="1813"/>
                  </a:cubicBezTo>
                  <a:cubicBezTo>
                    <a:pt x="632" y="2016"/>
                    <a:pt x="896" y="2118"/>
                    <a:pt x="1181" y="2118"/>
                  </a:cubicBezTo>
                  <a:cubicBezTo>
                    <a:pt x="1446" y="2118"/>
                    <a:pt x="1711" y="2016"/>
                    <a:pt x="1915" y="1813"/>
                  </a:cubicBezTo>
                  <a:cubicBezTo>
                    <a:pt x="2342" y="1405"/>
                    <a:pt x="2342" y="733"/>
                    <a:pt x="1915" y="306"/>
                  </a:cubicBezTo>
                  <a:cubicBezTo>
                    <a:pt x="1711" y="102"/>
                    <a:pt x="1446"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23"/>
            <p:cNvSpPr/>
            <p:nvPr/>
          </p:nvSpPr>
          <p:spPr>
            <a:xfrm>
              <a:off x="6373350" y="2532675"/>
              <a:ext cx="167525" cy="242375"/>
            </a:xfrm>
            <a:custGeom>
              <a:rect b="b" l="l" r="r" t="t"/>
              <a:pathLst>
                <a:path extrusionOk="0" h="9695" w="6701">
                  <a:moveTo>
                    <a:pt x="3360" y="0"/>
                  </a:moveTo>
                  <a:cubicBezTo>
                    <a:pt x="3136" y="0"/>
                    <a:pt x="2953" y="122"/>
                    <a:pt x="2851" y="306"/>
                  </a:cubicBezTo>
                  <a:cubicBezTo>
                    <a:pt x="2831" y="306"/>
                    <a:pt x="2139" y="1609"/>
                    <a:pt x="1446" y="3055"/>
                  </a:cubicBezTo>
                  <a:cubicBezTo>
                    <a:pt x="0" y="6110"/>
                    <a:pt x="0" y="6924"/>
                    <a:pt x="0" y="7189"/>
                  </a:cubicBezTo>
                  <a:cubicBezTo>
                    <a:pt x="0" y="8187"/>
                    <a:pt x="448" y="9083"/>
                    <a:pt x="1141" y="9694"/>
                  </a:cubicBezTo>
                  <a:cubicBezTo>
                    <a:pt x="1141" y="9613"/>
                    <a:pt x="1120" y="9552"/>
                    <a:pt x="1120" y="9470"/>
                  </a:cubicBezTo>
                  <a:cubicBezTo>
                    <a:pt x="1120" y="8879"/>
                    <a:pt x="1365" y="8330"/>
                    <a:pt x="1772" y="7902"/>
                  </a:cubicBezTo>
                  <a:cubicBezTo>
                    <a:pt x="2200" y="7474"/>
                    <a:pt x="2749" y="7250"/>
                    <a:pt x="3360" y="7250"/>
                  </a:cubicBezTo>
                  <a:cubicBezTo>
                    <a:pt x="3951" y="7250"/>
                    <a:pt x="4501" y="7474"/>
                    <a:pt x="4929" y="7902"/>
                  </a:cubicBezTo>
                  <a:cubicBezTo>
                    <a:pt x="5336" y="8330"/>
                    <a:pt x="5580" y="8879"/>
                    <a:pt x="5580" y="9470"/>
                  </a:cubicBezTo>
                  <a:cubicBezTo>
                    <a:pt x="5580" y="9552"/>
                    <a:pt x="5580" y="9613"/>
                    <a:pt x="5560" y="9694"/>
                  </a:cubicBezTo>
                  <a:cubicBezTo>
                    <a:pt x="6252" y="9083"/>
                    <a:pt x="6700" y="8187"/>
                    <a:pt x="6700" y="7189"/>
                  </a:cubicBezTo>
                  <a:cubicBezTo>
                    <a:pt x="6700" y="6924"/>
                    <a:pt x="6700" y="6110"/>
                    <a:pt x="5254" y="3055"/>
                  </a:cubicBezTo>
                  <a:cubicBezTo>
                    <a:pt x="4562" y="1609"/>
                    <a:pt x="3870" y="306"/>
                    <a:pt x="3870" y="306"/>
                  </a:cubicBezTo>
                  <a:cubicBezTo>
                    <a:pt x="3768" y="122"/>
                    <a:pt x="3564" y="0"/>
                    <a:pt x="33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 name="Google Shape;2446;p123"/>
          <p:cNvGrpSpPr/>
          <p:nvPr/>
        </p:nvGrpSpPr>
        <p:grpSpPr>
          <a:xfrm>
            <a:off x="5734751" y="4238159"/>
            <a:ext cx="333267" cy="361276"/>
            <a:chOff x="5749185" y="3975932"/>
            <a:chExt cx="333267" cy="361276"/>
          </a:xfrm>
        </p:grpSpPr>
        <p:sp>
          <p:nvSpPr>
            <p:cNvPr id="2447" name="Google Shape;2447;p123"/>
            <p:cNvSpPr/>
            <p:nvPr/>
          </p:nvSpPr>
          <p:spPr>
            <a:xfrm>
              <a:off x="5873573" y="4142641"/>
              <a:ext cx="84492" cy="124387"/>
            </a:xfrm>
            <a:custGeom>
              <a:rect b="b" l="l" r="r" t="t"/>
              <a:pathLst>
                <a:path extrusionOk="0" h="5397" w="3666">
                  <a:moveTo>
                    <a:pt x="1833" y="0"/>
                  </a:moveTo>
                  <a:cubicBezTo>
                    <a:pt x="978" y="1670"/>
                    <a:pt x="0" y="3829"/>
                    <a:pt x="0" y="4542"/>
                  </a:cubicBezTo>
                  <a:cubicBezTo>
                    <a:pt x="0" y="4847"/>
                    <a:pt x="61" y="5132"/>
                    <a:pt x="204" y="5397"/>
                  </a:cubicBezTo>
                  <a:cubicBezTo>
                    <a:pt x="428" y="4623"/>
                    <a:pt x="1018" y="3462"/>
                    <a:pt x="1304" y="2933"/>
                  </a:cubicBezTo>
                  <a:cubicBezTo>
                    <a:pt x="1405" y="2729"/>
                    <a:pt x="1609" y="2627"/>
                    <a:pt x="1833" y="2627"/>
                  </a:cubicBezTo>
                  <a:cubicBezTo>
                    <a:pt x="2037" y="2627"/>
                    <a:pt x="2240" y="2729"/>
                    <a:pt x="2342" y="2933"/>
                  </a:cubicBezTo>
                  <a:cubicBezTo>
                    <a:pt x="2627" y="3462"/>
                    <a:pt x="3238" y="4623"/>
                    <a:pt x="3442" y="5397"/>
                  </a:cubicBezTo>
                  <a:cubicBezTo>
                    <a:pt x="3584" y="5132"/>
                    <a:pt x="3666" y="4847"/>
                    <a:pt x="3666" y="4542"/>
                  </a:cubicBezTo>
                  <a:cubicBezTo>
                    <a:pt x="3666" y="3829"/>
                    <a:pt x="2688" y="1670"/>
                    <a:pt x="18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23"/>
            <p:cNvSpPr/>
            <p:nvPr/>
          </p:nvSpPr>
          <p:spPr>
            <a:xfrm>
              <a:off x="5749185" y="4072461"/>
              <a:ext cx="333267" cy="264747"/>
            </a:xfrm>
            <a:custGeom>
              <a:rect b="b" l="l" r="r" t="t"/>
              <a:pathLst>
                <a:path extrusionOk="0" h="11487" w="14460">
                  <a:moveTo>
                    <a:pt x="7230" y="1039"/>
                  </a:moveTo>
                  <a:cubicBezTo>
                    <a:pt x="7434" y="1039"/>
                    <a:pt x="7637" y="1161"/>
                    <a:pt x="7739" y="1344"/>
                  </a:cubicBezTo>
                  <a:cubicBezTo>
                    <a:pt x="7760" y="1385"/>
                    <a:pt x="8371" y="2485"/>
                    <a:pt x="8961" y="3768"/>
                  </a:cubicBezTo>
                  <a:cubicBezTo>
                    <a:pt x="10244" y="6456"/>
                    <a:pt x="10244" y="7189"/>
                    <a:pt x="10244" y="7434"/>
                  </a:cubicBezTo>
                  <a:cubicBezTo>
                    <a:pt x="10244" y="9063"/>
                    <a:pt x="8941" y="10387"/>
                    <a:pt x="7312" y="10427"/>
                  </a:cubicBezTo>
                  <a:lnTo>
                    <a:pt x="7128" y="10427"/>
                  </a:lnTo>
                  <a:cubicBezTo>
                    <a:pt x="5519" y="10387"/>
                    <a:pt x="4216" y="9063"/>
                    <a:pt x="4216" y="7434"/>
                  </a:cubicBezTo>
                  <a:cubicBezTo>
                    <a:pt x="4216" y="7189"/>
                    <a:pt x="4216" y="6456"/>
                    <a:pt x="5479" y="3768"/>
                  </a:cubicBezTo>
                  <a:cubicBezTo>
                    <a:pt x="6090" y="2485"/>
                    <a:pt x="6680" y="1385"/>
                    <a:pt x="6701" y="1344"/>
                  </a:cubicBezTo>
                  <a:cubicBezTo>
                    <a:pt x="6802" y="1161"/>
                    <a:pt x="7006" y="1039"/>
                    <a:pt x="7230" y="1039"/>
                  </a:cubicBezTo>
                  <a:close/>
                  <a:moveTo>
                    <a:pt x="0" y="0"/>
                  </a:moveTo>
                  <a:lnTo>
                    <a:pt x="0" y="11486"/>
                  </a:lnTo>
                  <a:lnTo>
                    <a:pt x="14460" y="11486"/>
                  </a:lnTo>
                  <a:lnTo>
                    <a:pt x="14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23"/>
            <p:cNvSpPr/>
            <p:nvPr/>
          </p:nvSpPr>
          <p:spPr>
            <a:xfrm>
              <a:off x="5903604" y="4183227"/>
              <a:ext cx="23969" cy="43214"/>
            </a:xfrm>
            <a:custGeom>
              <a:rect b="b" l="l" r="r" t="t"/>
              <a:pathLst>
                <a:path extrusionOk="0" h="1875" w="1040">
                  <a:moveTo>
                    <a:pt x="530" y="1"/>
                  </a:moveTo>
                  <a:cubicBezTo>
                    <a:pt x="245" y="612"/>
                    <a:pt x="21" y="1162"/>
                    <a:pt x="1" y="1345"/>
                  </a:cubicBezTo>
                  <a:cubicBezTo>
                    <a:pt x="1" y="1630"/>
                    <a:pt x="245" y="1874"/>
                    <a:pt x="530" y="1874"/>
                  </a:cubicBezTo>
                  <a:cubicBezTo>
                    <a:pt x="815" y="1874"/>
                    <a:pt x="1039" y="1630"/>
                    <a:pt x="1039" y="1345"/>
                  </a:cubicBezTo>
                  <a:cubicBezTo>
                    <a:pt x="1039" y="1162"/>
                    <a:pt x="815" y="612"/>
                    <a:pt x="5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23"/>
            <p:cNvSpPr/>
            <p:nvPr/>
          </p:nvSpPr>
          <p:spPr>
            <a:xfrm>
              <a:off x="5749185" y="3975932"/>
              <a:ext cx="333267" cy="67598"/>
            </a:xfrm>
            <a:custGeom>
              <a:rect b="b" l="l" r="r" t="t"/>
              <a:pathLst>
                <a:path extrusionOk="0" h="2933" w="14460">
                  <a:moveTo>
                    <a:pt x="591" y="0"/>
                  </a:moveTo>
                  <a:cubicBezTo>
                    <a:pt x="265" y="0"/>
                    <a:pt x="0" y="265"/>
                    <a:pt x="0" y="591"/>
                  </a:cubicBezTo>
                  <a:lnTo>
                    <a:pt x="0" y="2933"/>
                  </a:lnTo>
                  <a:lnTo>
                    <a:pt x="14460" y="2933"/>
                  </a:lnTo>
                  <a:lnTo>
                    <a:pt x="14460" y="591"/>
                  </a:lnTo>
                  <a:cubicBezTo>
                    <a:pt x="14460" y="265"/>
                    <a:pt x="14195" y="0"/>
                    <a:pt x="138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23"/>
            <p:cNvSpPr/>
            <p:nvPr/>
          </p:nvSpPr>
          <p:spPr>
            <a:xfrm>
              <a:off x="5749185" y="4171024"/>
              <a:ext cx="333267" cy="67621"/>
            </a:xfrm>
            <a:custGeom>
              <a:rect b="b" l="l" r="r" t="t"/>
              <a:pathLst>
                <a:path extrusionOk="0" h="2934" w="14460">
                  <a:moveTo>
                    <a:pt x="0" y="1"/>
                  </a:moveTo>
                  <a:lnTo>
                    <a:pt x="0" y="2343"/>
                  </a:lnTo>
                  <a:cubicBezTo>
                    <a:pt x="0" y="2668"/>
                    <a:pt x="265" y="2933"/>
                    <a:pt x="591" y="2933"/>
                  </a:cubicBezTo>
                  <a:lnTo>
                    <a:pt x="13869" y="2933"/>
                  </a:lnTo>
                  <a:cubicBezTo>
                    <a:pt x="14195" y="2933"/>
                    <a:pt x="14460" y="2668"/>
                    <a:pt x="14460" y="2343"/>
                  </a:cubicBezTo>
                  <a:lnTo>
                    <a:pt x="144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2" name="Google Shape;2452;p123"/>
          <p:cNvGrpSpPr/>
          <p:nvPr/>
        </p:nvGrpSpPr>
        <p:grpSpPr>
          <a:xfrm>
            <a:off x="5673491" y="1490314"/>
            <a:ext cx="455787" cy="454497"/>
            <a:chOff x="6110125" y="1418025"/>
            <a:chExt cx="494400" cy="493000"/>
          </a:xfrm>
        </p:grpSpPr>
        <p:sp>
          <p:nvSpPr>
            <p:cNvPr id="2453" name="Google Shape;2453;p123"/>
            <p:cNvSpPr/>
            <p:nvPr/>
          </p:nvSpPr>
          <p:spPr>
            <a:xfrm>
              <a:off x="6330575" y="1418025"/>
              <a:ext cx="273950" cy="272550"/>
            </a:xfrm>
            <a:custGeom>
              <a:rect b="b" l="l" r="r" t="t"/>
              <a:pathLst>
                <a:path extrusionOk="0" h="10902" w="10958">
                  <a:moveTo>
                    <a:pt x="7923" y="1"/>
                  </a:moveTo>
                  <a:cubicBezTo>
                    <a:pt x="7770" y="1"/>
                    <a:pt x="7617" y="57"/>
                    <a:pt x="7495" y="169"/>
                  </a:cubicBezTo>
                  <a:lnTo>
                    <a:pt x="5662" y="2022"/>
                  </a:lnTo>
                  <a:cubicBezTo>
                    <a:pt x="4929" y="2755"/>
                    <a:pt x="4807" y="3875"/>
                    <a:pt x="5295" y="4751"/>
                  </a:cubicBezTo>
                  <a:lnTo>
                    <a:pt x="0" y="10067"/>
                  </a:lnTo>
                  <a:lnTo>
                    <a:pt x="835" y="10902"/>
                  </a:lnTo>
                  <a:lnTo>
                    <a:pt x="6151" y="5586"/>
                  </a:lnTo>
                  <a:cubicBezTo>
                    <a:pt x="6497" y="5790"/>
                    <a:pt x="6884" y="5892"/>
                    <a:pt x="7271" y="5892"/>
                  </a:cubicBezTo>
                  <a:cubicBezTo>
                    <a:pt x="7862" y="5892"/>
                    <a:pt x="8432" y="5668"/>
                    <a:pt x="8880" y="5240"/>
                  </a:cubicBezTo>
                  <a:lnTo>
                    <a:pt x="10713" y="3387"/>
                  </a:lnTo>
                  <a:cubicBezTo>
                    <a:pt x="10957" y="3163"/>
                    <a:pt x="10957" y="2776"/>
                    <a:pt x="10713" y="2552"/>
                  </a:cubicBezTo>
                  <a:cubicBezTo>
                    <a:pt x="10601" y="2440"/>
                    <a:pt x="10448" y="2384"/>
                    <a:pt x="10295" y="2384"/>
                  </a:cubicBezTo>
                  <a:cubicBezTo>
                    <a:pt x="10142" y="2384"/>
                    <a:pt x="9990" y="2440"/>
                    <a:pt x="9878" y="2552"/>
                  </a:cubicBezTo>
                  <a:lnTo>
                    <a:pt x="8045" y="4385"/>
                  </a:lnTo>
                  <a:cubicBezTo>
                    <a:pt x="7831" y="4598"/>
                    <a:pt x="7551" y="4705"/>
                    <a:pt x="7273" y="4705"/>
                  </a:cubicBezTo>
                  <a:cubicBezTo>
                    <a:pt x="6996" y="4705"/>
                    <a:pt x="6721" y="4598"/>
                    <a:pt x="6517" y="4385"/>
                  </a:cubicBezTo>
                  <a:cubicBezTo>
                    <a:pt x="6090" y="3957"/>
                    <a:pt x="6090" y="3285"/>
                    <a:pt x="6517" y="2857"/>
                  </a:cubicBezTo>
                  <a:lnTo>
                    <a:pt x="8350" y="1024"/>
                  </a:lnTo>
                  <a:cubicBezTo>
                    <a:pt x="8574" y="780"/>
                    <a:pt x="8574" y="413"/>
                    <a:pt x="8350" y="169"/>
                  </a:cubicBezTo>
                  <a:cubicBezTo>
                    <a:pt x="8228" y="57"/>
                    <a:pt x="8075" y="1"/>
                    <a:pt x="79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23"/>
            <p:cNvSpPr/>
            <p:nvPr/>
          </p:nvSpPr>
          <p:spPr>
            <a:xfrm>
              <a:off x="6110125" y="1663575"/>
              <a:ext cx="248475" cy="247450"/>
            </a:xfrm>
            <a:custGeom>
              <a:rect b="b" l="l" r="r" t="t"/>
              <a:pathLst>
                <a:path extrusionOk="0" h="9898" w="9939">
                  <a:moveTo>
                    <a:pt x="2892" y="6395"/>
                  </a:moveTo>
                  <a:cubicBezTo>
                    <a:pt x="3238" y="6395"/>
                    <a:pt x="3483" y="6660"/>
                    <a:pt x="3503" y="6986"/>
                  </a:cubicBezTo>
                  <a:cubicBezTo>
                    <a:pt x="3503" y="7311"/>
                    <a:pt x="3218" y="7576"/>
                    <a:pt x="2892" y="7576"/>
                  </a:cubicBezTo>
                  <a:cubicBezTo>
                    <a:pt x="2566" y="7576"/>
                    <a:pt x="2322" y="7311"/>
                    <a:pt x="2301" y="6986"/>
                  </a:cubicBezTo>
                  <a:cubicBezTo>
                    <a:pt x="2301" y="6660"/>
                    <a:pt x="2587" y="6395"/>
                    <a:pt x="2892" y="6395"/>
                  </a:cubicBezTo>
                  <a:close/>
                  <a:moveTo>
                    <a:pt x="6660" y="0"/>
                  </a:moveTo>
                  <a:cubicBezTo>
                    <a:pt x="6497" y="0"/>
                    <a:pt x="6354" y="61"/>
                    <a:pt x="6232" y="183"/>
                  </a:cubicBezTo>
                  <a:lnTo>
                    <a:pt x="713" y="5702"/>
                  </a:lnTo>
                  <a:cubicBezTo>
                    <a:pt x="244" y="6171"/>
                    <a:pt x="0" y="6782"/>
                    <a:pt x="0" y="7434"/>
                  </a:cubicBezTo>
                  <a:cubicBezTo>
                    <a:pt x="0" y="8106"/>
                    <a:pt x="244" y="8717"/>
                    <a:pt x="713" y="9185"/>
                  </a:cubicBezTo>
                  <a:cubicBezTo>
                    <a:pt x="1181" y="9633"/>
                    <a:pt x="1792" y="9898"/>
                    <a:pt x="2444" y="9898"/>
                  </a:cubicBezTo>
                  <a:cubicBezTo>
                    <a:pt x="3116" y="9898"/>
                    <a:pt x="3727" y="9633"/>
                    <a:pt x="4195" y="9185"/>
                  </a:cubicBezTo>
                  <a:lnTo>
                    <a:pt x="9714" y="3666"/>
                  </a:lnTo>
                  <a:cubicBezTo>
                    <a:pt x="9939" y="3422"/>
                    <a:pt x="9939" y="3055"/>
                    <a:pt x="9714" y="2811"/>
                  </a:cubicBezTo>
                  <a:lnTo>
                    <a:pt x="7087" y="183"/>
                  </a:lnTo>
                  <a:cubicBezTo>
                    <a:pt x="6965" y="61"/>
                    <a:pt x="6823" y="0"/>
                    <a:pt x="66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5" name="Google Shape;2455;p123"/>
          <p:cNvGrpSpPr/>
          <p:nvPr/>
        </p:nvGrpSpPr>
        <p:grpSpPr>
          <a:xfrm>
            <a:off x="4004499" y="1490372"/>
            <a:ext cx="439354" cy="454381"/>
            <a:chOff x="4283325" y="1418150"/>
            <a:chExt cx="476575" cy="492875"/>
          </a:xfrm>
        </p:grpSpPr>
        <p:sp>
          <p:nvSpPr>
            <p:cNvPr id="2456" name="Google Shape;2456;p123"/>
            <p:cNvSpPr/>
            <p:nvPr/>
          </p:nvSpPr>
          <p:spPr>
            <a:xfrm>
              <a:off x="4283325" y="1418150"/>
              <a:ext cx="476575" cy="109500"/>
            </a:xfrm>
            <a:custGeom>
              <a:rect b="b" l="l" r="r" t="t"/>
              <a:pathLst>
                <a:path extrusionOk="0" h="4380" w="19063">
                  <a:moveTo>
                    <a:pt x="2322" y="1"/>
                  </a:moveTo>
                  <a:cubicBezTo>
                    <a:pt x="1039" y="1"/>
                    <a:pt x="0" y="1040"/>
                    <a:pt x="0" y="2343"/>
                  </a:cubicBezTo>
                  <a:lnTo>
                    <a:pt x="0" y="4380"/>
                  </a:lnTo>
                  <a:cubicBezTo>
                    <a:pt x="326" y="3993"/>
                    <a:pt x="713" y="3667"/>
                    <a:pt x="1161" y="3402"/>
                  </a:cubicBezTo>
                  <a:lnTo>
                    <a:pt x="1161" y="2343"/>
                  </a:lnTo>
                  <a:cubicBezTo>
                    <a:pt x="1161" y="1691"/>
                    <a:pt x="1691" y="1182"/>
                    <a:pt x="2322" y="1182"/>
                  </a:cubicBezTo>
                  <a:lnTo>
                    <a:pt x="16720" y="1182"/>
                  </a:lnTo>
                  <a:cubicBezTo>
                    <a:pt x="17372" y="1182"/>
                    <a:pt x="17902" y="1691"/>
                    <a:pt x="17902" y="2343"/>
                  </a:cubicBezTo>
                  <a:lnTo>
                    <a:pt x="17902" y="3402"/>
                  </a:lnTo>
                  <a:cubicBezTo>
                    <a:pt x="18329" y="3667"/>
                    <a:pt x="18737" y="3993"/>
                    <a:pt x="19062" y="4380"/>
                  </a:cubicBezTo>
                  <a:lnTo>
                    <a:pt x="19062" y="2343"/>
                  </a:lnTo>
                  <a:cubicBezTo>
                    <a:pt x="19062" y="1040"/>
                    <a:pt x="18024" y="1"/>
                    <a:pt x="167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23"/>
            <p:cNvSpPr/>
            <p:nvPr/>
          </p:nvSpPr>
          <p:spPr>
            <a:xfrm>
              <a:off x="4283325" y="1515925"/>
              <a:ext cx="476575" cy="97775"/>
            </a:xfrm>
            <a:custGeom>
              <a:rect b="b" l="l" r="r" t="t"/>
              <a:pathLst>
                <a:path extrusionOk="0" h="3911" w="19063">
                  <a:moveTo>
                    <a:pt x="3585" y="0"/>
                  </a:moveTo>
                  <a:cubicBezTo>
                    <a:pt x="1609" y="0"/>
                    <a:pt x="0" y="1609"/>
                    <a:pt x="0" y="3605"/>
                  </a:cubicBezTo>
                  <a:lnTo>
                    <a:pt x="0" y="3910"/>
                  </a:lnTo>
                  <a:lnTo>
                    <a:pt x="19062" y="3910"/>
                  </a:lnTo>
                  <a:lnTo>
                    <a:pt x="19062" y="3605"/>
                  </a:lnTo>
                  <a:cubicBezTo>
                    <a:pt x="19062" y="1609"/>
                    <a:pt x="17454" y="0"/>
                    <a:pt x="154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23"/>
            <p:cNvSpPr/>
            <p:nvPr/>
          </p:nvSpPr>
          <p:spPr>
            <a:xfrm>
              <a:off x="4465600" y="1695650"/>
              <a:ext cx="111525" cy="24450"/>
            </a:xfrm>
            <a:custGeom>
              <a:rect b="b" l="l" r="r" t="t"/>
              <a:pathLst>
                <a:path extrusionOk="0" h="978" w="4461">
                  <a:moveTo>
                    <a:pt x="489" y="0"/>
                  </a:moveTo>
                  <a:cubicBezTo>
                    <a:pt x="224" y="0"/>
                    <a:pt x="0" y="224"/>
                    <a:pt x="0" y="489"/>
                  </a:cubicBezTo>
                  <a:cubicBezTo>
                    <a:pt x="0" y="754"/>
                    <a:pt x="224" y="978"/>
                    <a:pt x="489" y="978"/>
                  </a:cubicBezTo>
                  <a:lnTo>
                    <a:pt x="3971" y="978"/>
                  </a:lnTo>
                  <a:cubicBezTo>
                    <a:pt x="4257" y="978"/>
                    <a:pt x="4460" y="754"/>
                    <a:pt x="4460" y="489"/>
                  </a:cubicBezTo>
                  <a:cubicBezTo>
                    <a:pt x="4460" y="224"/>
                    <a:pt x="4257" y="0"/>
                    <a:pt x="39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23"/>
            <p:cNvSpPr/>
            <p:nvPr/>
          </p:nvSpPr>
          <p:spPr>
            <a:xfrm>
              <a:off x="4283325" y="1643200"/>
              <a:ext cx="476575" cy="267825"/>
            </a:xfrm>
            <a:custGeom>
              <a:rect b="b" l="l" r="r" t="t"/>
              <a:pathLst>
                <a:path extrusionOk="0" h="10713" w="19063">
                  <a:moveTo>
                    <a:pt x="11262" y="917"/>
                  </a:moveTo>
                  <a:cubicBezTo>
                    <a:pt x="12179" y="917"/>
                    <a:pt x="12932" y="1670"/>
                    <a:pt x="12932" y="2587"/>
                  </a:cubicBezTo>
                  <a:cubicBezTo>
                    <a:pt x="12932" y="3503"/>
                    <a:pt x="12179" y="4257"/>
                    <a:pt x="11262" y="4257"/>
                  </a:cubicBezTo>
                  <a:lnTo>
                    <a:pt x="7780" y="4257"/>
                  </a:lnTo>
                  <a:cubicBezTo>
                    <a:pt x="6863" y="4257"/>
                    <a:pt x="6130" y="3503"/>
                    <a:pt x="6130" y="2587"/>
                  </a:cubicBezTo>
                  <a:cubicBezTo>
                    <a:pt x="6130" y="1670"/>
                    <a:pt x="6863" y="917"/>
                    <a:pt x="7780" y="917"/>
                  </a:cubicBezTo>
                  <a:close/>
                  <a:moveTo>
                    <a:pt x="0" y="1"/>
                  </a:moveTo>
                  <a:lnTo>
                    <a:pt x="0" y="8391"/>
                  </a:lnTo>
                  <a:cubicBezTo>
                    <a:pt x="0" y="9674"/>
                    <a:pt x="1039" y="10713"/>
                    <a:pt x="2322" y="10713"/>
                  </a:cubicBezTo>
                  <a:lnTo>
                    <a:pt x="16741" y="10713"/>
                  </a:lnTo>
                  <a:cubicBezTo>
                    <a:pt x="18024" y="10713"/>
                    <a:pt x="19062" y="9674"/>
                    <a:pt x="19062" y="8391"/>
                  </a:cubicBezTo>
                  <a:lnTo>
                    <a:pt x="190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 name="Google Shape;2460;p123"/>
          <p:cNvGrpSpPr/>
          <p:nvPr/>
        </p:nvGrpSpPr>
        <p:grpSpPr>
          <a:xfrm>
            <a:off x="2381384" y="1531453"/>
            <a:ext cx="445463" cy="372219"/>
            <a:chOff x="2381384" y="1627584"/>
            <a:chExt cx="445463" cy="372219"/>
          </a:xfrm>
        </p:grpSpPr>
        <p:sp>
          <p:nvSpPr>
            <p:cNvPr id="2461" name="Google Shape;2461;p123"/>
            <p:cNvSpPr/>
            <p:nvPr/>
          </p:nvSpPr>
          <p:spPr>
            <a:xfrm>
              <a:off x="2442414" y="1627584"/>
              <a:ext cx="80758" cy="69972"/>
            </a:xfrm>
            <a:custGeom>
              <a:rect b="b" l="l" r="r" t="t"/>
              <a:pathLst>
                <a:path extrusionOk="0" h="3036" w="3504">
                  <a:moveTo>
                    <a:pt x="1019" y="1"/>
                  </a:moveTo>
                  <a:cubicBezTo>
                    <a:pt x="734" y="1"/>
                    <a:pt x="489" y="205"/>
                    <a:pt x="449" y="490"/>
                  </a:cubicBezTo>
                  <a:lnTo>
                    <a:pt x="0" y="3035"/>
                  </a:lnTo>
                  <a:lnTo>
                    <a:pt x="3503" y="3035"/>
                  </a:lnTo>
                  <a:lnTo>
                    <a:pt x="3055" y="490"/>
                  </a:lnTo>
                  <a:cubicBezTo>
                    <a:pt x="2994" y="205"/>
                    <a:pt x="2750" y="1"/>
                    <a:pt x="24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23"/>
            <p:cNvSpPr/>
            <p:nvPr/>
          </p:nvSpPr>
          <p:spPr>
            <a:xfrm>
              <a:off x="2381384" y="1631583"/>
              <a:ext cx="202795" cy="61975"/>
            </a:xfrm>
            <a:custGeom>
              <a:rect b="b" l="l" r="r" t="t"/>
              <a:pathLst>
                <a:path extrusionOk="0" h="2689" w="8799">
                  <a:moveTo>
                    <a:pt x="1854" y="1"/>
                  </a:moveTo>
                  <a:cubicBezTo>
                    <a:pt x="836" y="1"/>
                    <a:pt x="1" y="836"/>
                    <a:pt x="1" y="1874"/>
                  </a:cubicBezTo>
                  <a:lnTo>
                    <a:pt x="1" y="2689"/>
                  </a:lnTo>
                  <a:lnTo>
                    <a:pt x="8799" y="2689"/>
                  </a:lnTo>
                  <a:lnTo>
                    <a:pt x="8799" y="1874"/>
                  </a:lnTo>
                  <a:cubicBezTo>
                    <a:pt x="8799" y="836"/>
                    <a:pt x="7964" y="1"/>
                    <a:pt x="69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23"/>
            <p:cNvSpPr/>
            <p:nvPr/>
          </p:nvSpPr>
          <p:spPr>
            <a:xfrm>
              <a:off x="2464470" y="1799507"/>
              <a:ext cx="36646" cy="82164"/>
            </a:xfrm>
            <a:custGeom>
              <a:rect b="b" l="l" r="r" t="t"/>
              <a:pathLst>
                <a:path extrusionOk="0" h="3565" w="1590">
                  <a:moveTo>
                    <a:pt x="795" y="1"/>
                  </a:moveTo>
                  <a:cubicBezTo>
                    <a:pt x="469" y="1"/>
                    <a:pt x="1" y="713"/>
                    <a:pt x="1" y="1772"/>
                  </a:cubicBezTo>
                  <a:cubicBezTo>
                    <a:pt x="1" y="2852"/>
                    <a:pt x="469" y="3565"/>
                    <a:pt x="795" y="3565"/>
                  </a:cubicBezTo>
                  <a:cubicBezTo>
                    <a:pt x="1121" y="3565"/>
                    <a:pt x="1589" y="2852"/>
                    <a:pt x="1589" y="1772"/>
                  </a:cubicBezTo>
                  <a:cubicBezTo>
                    <a:pt x="1589" y="713"/>
                    <a:pt x="1121" y="1"/>
                    <a:pt x="7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23"/>
            <p:cNvSpPr/>
            <p:nvPr/>
          </p:nvSpPr>
          <p:spPr>
            <a:xfrm>
              <a:off x="2381384" y="1731300"/>
              <a:ext cx="202795" cy="268503"/>
            </a:xfrm>
            <a:custGeom>
              <a:rect b="b" l="l" r="r" t="t"/>
              <a:pathLst>
                <a:path extrusionOk="0" h="11650" w="8799">
                  <a:moveTo>
                    <a:pt x="4400" y="1935"/>
                  </a:moveTo>
                  <a:cubicBezTo>
                    <a:pt x="4970" y="1935"/>
                    <a:pt x="5520" y="2302"/>
                    <a:pt x="5887" y="2933"/>
                  </a:cubicBezTo>
                  <a:cubicBezTo>
                    <a:pt x="6192" y="3463"/>
                    <a:pt x="6375" y="4155"/>
                    <a:pt x="6375" y="4888"/>
                  </a:cubicBezTo>
                  <a:cubicBezTo>
                    <a:pt x="6375" y="5642"/>
                    <a:pt x="6192" y="6334"/>
                    <a:pt x="5887" y="6864"/>
                  </a:cubicBezTo>
                  <a:cubicBezTo>
                    <a:pt x="5520" y="7495"/>
                    <a:pt x="4970" y="7862"/>
                    <a:pt x="4400" y="7862"/>
                  </a:cubicBezTo>
                  <a:cubicBezTo>
                    <a:pt x="3809" y="7862"/>
                    <a:pt x="3280" y="7495"/>
                    <a:pt x="2913" y="6864"/>
                  </a:cubicBezTo>
                  <a:cubicBezTo>
                    <a:pt x="2587" y="6334"/>
                    <a:pt x="2424" y="5642"/>
                    <a:pt x="2424" y="4888"/>
                  </a:cubicBezTo>
                  <a:cubicBezTo>
                    <a:pt x="2424" y="4155"/>
                    <a:pt x="2587" y="3463"/>
                    <a:pt x="2913" y="2933"/>
                  </a:cubicBezTo>
                  <a:cubicBezTo>
                    <a:pt x="3280" y="2302"/>
                    <a:pt x="3809" y="1935"/>
                    <a:pt x="4400" y="1935"/>
                  </a:cubicBezTo>
                  <a:close/>
                  <a:moveTo>
                    <a:pt x="1" y="1"/>
                  </a:moveTo>
                  <a:lnTo>
                    <a:pt x="1" y="10306"/>
                  </a:lnTo>
                  <a:cubicBezTo>
                    <a:pt x="1" y="11039"/>
                    <a:pt x="592" y="11650"/>
                    <a:pt x="1345" y="11650"/>
                  </a:cubicBezTo>
                  <a:lnTo>
                    <a:pt x="7455" y="11650"/>
                  </a:lnTo>
                  <a:cubicBezTo>
                    <a:pt x="8188" y="11650"/>
                    <a:pt x="8799" y="11039"/>
                    <a:pt x="8799" y="10306"/>
                  </a:cubicBezTo>
                  <a:lnTo>
                    <a:pt x="8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23"/>
            <p:cNvSpPr/>
            <p:nvPr/>
          </p:nvSpPr>
          <p:spPr>
            <a:xfrm>
              <a:off x="2684621" y="1627584"/>
              <a:ext cx="81219" cy="69972"/>
            </a:xfrm>
            <a:custGeom>
              <a:rect b="b" l="l" r="r" t="t"/>
              <a:pathLst>
                <a:path extrusionOk="0" h="3036" w="3524">
                  <a:moveTo>
                    <a:pt x="1039" y="1"/>
                  </a:moveTo>
                  <a:cubicBezTo>
                    <a:pt x="754" y="1"/>
                    <a:pt x="509" y="205"/>
                    <a:pt x="448" y="490"/>
                  </a:cubicBezTo>
                  <a:lnTo>
                    <a:pt x="0" y="3035"/>
                  </a:lnTo>
                  <a:lnTo>
                    <a:pt x="3523" y="3035"/>
                  </a:lnTo>
                  <a:lnTo>
                    <a:pt x="3055" y="490"/>
                  </a:lnTo>
                  <a:cubicBezTo>
                    <a:pt x="3014" y="205"/>
                    <a:pt x="2770" y="1"/>
                    <a:pt x="24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23"/>
            <p:cNvSpPr/>
            <p:nvPr/>
          </p:nvSpPr>
          <p:spPr>
            <a:xfrm>
              <a:off x="2623591" y="1731300"/>
              <a:ext cx="203256" cy="268503"/>
            </a:xfrm>
            <a:custGeom>
              <a:rect b="b" l="l" r="r" t="t"/>
              <a:pathLst>
                <a:path extrusionOk="0" h="11650" w="8819">
                  <a:moveTo>
                    <a:pt x="4400" y="1935"/>
                  </a:moveTo>
                  <a:cubicBezTo>
                    <a:pt x="4990" y="1935"/>
                    <a:pt x="5520" y="2302"/>
                    <a:pt x="5886" y="2933"/>
                  </a:cubicBezTo>
                  <a:cubicBezTo>
                    <a:pt x="6212" y="3463"/>
                    <a:pt x="6375" y="4155"/>
                    <a:pt x="6375" y="4888"/>
                  </a:cubicBezTo>
                  <a:cubicBezTo>
                    <a:pt x="6375" y="5642"/>
                    <a:pt x="6212" y="6334"/>
                    <a:pt x="5886" y="6864"/>
                  </a:cubicBezTo>
                  <a:cubicBezTo>
                    <a:pt x="5520" y="7495"/>
                    <a:pt x="4990" y="7862"/>
                    <a:pt x="4400" y="7862"/>
                  </a:cubicBezTo>
                  <a:cubicBezTo>
                    <a:pt x="3829" y="7862"/>
                    <a:pt x="3279" y="7495"/>
                    <a:pt x="2913" y="6864"/>
                  </a:cubicBezTo>
                  <a:cubicBezTo>
                    <a:pt x="2607" y="6334"/>
                    <a:pt x="2424" y="5642"/>
                    <a:pt x="2424" y="4888"/>
                  </a:cubicBezTo>
                  <a:cubicBezTo>
                    <a:pt x="2424" y="4155"/>
                    <a:pt x="2607" y="3463"/>
                    <a:pt x="2913" y="2933"/>
                  </a:cubicBezTo>
                  <a:cubicBezTo>
                    <a:pt x="3279" y="2302"/>
                    <a:pt x="3829" y="1935"/>
                    <a:pt x="4400" y="1935"/>
                  </a:cubicBezTo>
                  <a:close/>
                  <a:moveTo>
                    <a:pt x="1" y="1"/>
                  </a:moveTo>
                  <a:lnTo>
                    <a:pt x="1" y="10306"/>
                  </a:lnTo>
                  <a:cubicBezTo>
                    <a:pt x="1" y="11039"/>
                    <a:pt x="612" y="11650"/>
                    <a:pt x="1345" y="11650"/>
                  </a:cubicBezTo>
                  <a:lnTo>
                    <a:pt x="7454" y="11650"/>
                  </a:lnTo>
                  <a:cubicBezTo>
                    <a:pt x="8208" y="11650"/>
                    <a:pt x="8819" y="11039"/>
                    <a:pt x="8819" y="10306"/>
                  </a:cubicBezTo>
                  <a:lnTo>
                    <a:pt x="88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23"/>
            <p:cNvSpPr/>
            <p:nvPr/>
          </p:nvSpPr>
          <p:spPr>
            <a:xfrm>
              <a:off x="2623591" y="1631583"/>
              <a:ext cx="203256" cy="61975"/>
            </a:xfrm>
            <a:custGeom>
              <a:rect b="b" l="l" r="r" t="t"/>
              <a:pathLst>
                <a:path extrusionOk="0" h="2689" w="8819">
                  <a:moveTo>
                    <a:pt x="1874" y="1"/>
                  </a:moveTo>
                  <a:cubicBezTo>
                    <a:pt x="836" y="1"/>
                    <a:pt x="1" y="836"/>
                    <a:pt x="1" y="1874"/>
                  </a:cubicBezTo>
                  <a:lnTo>
                    <a:pt x="1" y="2689"/>
                  </a:lnTo>
                  <a:lnTo>
                    <a:pt x="8819" y="2689"/>
                  </a:lnTo>
                  <a:lnTo>
                    <a:pt x="8819" y="1874"/>
                  </a:lnTo>
                  <a:cubicBezTo>
                    <a:pt x="8819" y="836"/>
                    <a:pt x="7964" y="1"/>
                    <a:pt x="69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23"/>
            <p:cNvSpPr/>
            <p:nvPr/>
          </p:nvSpPr>
          <p:spPr>
            <a:xfrm>
              <a:off x="2706677" y="1799507"/>
              <a:ext cx="37106" cy="82164"/>
            </a:xfrm>
            <a:custGeom>
              <a:rect b="b" l="l" r="r" t="t"/>
              <a:pathLst>
                <a:path extrusionOk="0" h="3565" w="1610">
                  <a:moveTo>
                    <a:pt x="795" y="1"/>
                  </a:moveTo>
                  <a:cubicBezTo>
                    <a:pt x="489" y="1"/>
                    <a:pt x="0" y="713"/>
                    <a:pt x="0" y="1772"/>
                  </a:cubicBezTo>
                  <a:cubicBezTo>
                    <a:pt x="0" y="2852"/>
                    <a:pt x="489" y="3565"/>
                    <a:pt x="795" y="3565"/>
                  </a:cubicBezTo>
                  <a:cubicBezTo>
                    <a:pt x="1120" y="3565"/>
                    <a:pt x="1609" y="2852"/>
                    <a:pt x="1609" y="1772"/>
                  </a:cubicBezTo>
                  <a:cubicBezTo>
                    <a:pt x="1609" y="713"/>
                    <a:pt x="1120" y="1"/>
                    <a:pt x="7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9" name="Google Shape;2469;p123"/>
          <p:cNvGrpSpPr/>
          <p:nvPr/>
        </p:nvGrpSpPr>
        <p:grpSpPr>
          <a:xfrm>
            <a:off x="4861566" y="1490372"/>
            <a:ext cx="459083" cy="454381"/>
            <a:chOff x="5213000" y="1418150"/>
            <a:chExt cx="497975" cy="492875"/>
          </a:xfrm>
        </p:grpSpPr>
        <p:sp>
          <p:nvSpPr>
            <p:cNvPr id="2470" name="Google Shape;2470;p123"/>
            <p:cNvSpPr/>
            <p:nvPr/>
          </p:nvSpPr>
          <p:spPr>
            <a:xfrm>
              <a:off x="5565325" y="1418150"/>
              <a:ext cx="145650" cy="144125"/>
            </a:xfrm>
            <a:custGeom>
              <a:rect b="b" l="l" r="r" t="t"/>
              <a:pathLst>
                <a:path extrusionOk="0" h="5765" w="5826">
                  <a:moveTo>
                    <a:pt x="2078" y="1"/>
                  </a:moveTo>
                  <a:cubicBezTo>
                    <a:pt x="1915" y="1"/>
                    <a:pt x="1773" y="62"/>
                    <a:pt x="1650" y="164"/>
                  </a:cubicBezTo>
                  <a:lnTo>
                    <a:pt x="245" y="1589"/>
                  </a:lnTo>
                  <a:cubicBezTo>
                    <a:pt x="1" y="1813"/>
                    <a:pt x="1" y="2180"/>
                    <a:pt x="245" y="2424"/>
                  </a:cubicBezTo>
                  <a:lnTo>
                    <a:pt x="3402" y="5581"/>
                  </a:lnTo>
                  <a:cubicBezTo>
                    <a:pt x="3524" y="5703"/>
                    <a:pt x="3667" y="5764"/>
                    <a:pt x="3830" y="5764"/>
                  </a:cubicBezTo>
                  <a:cubicBezTo>
                    <a:pt x="3972" y="5764"/>
                    <a:pt x="4115" y="5703"/>
                    <a:pt x="4237" y="5581"/>
                  </a:cubicBezTo>
                  <a:lnTo>
                    <a:pt x="5663" y="4156"/>
                  </a:lnTo>
                  <a:cubicBezTo>
                    <a:pt x="5764" y="4054"/>
                    <a:pt x="5825" y="3911"/>
                    <a:pt x="5825" y="3748"/>
                  </a:cubicBezTo>
                  <a:cubicBezTo>
                    <a:pt x="5825" y="3606"/>
                    <a:pt x="5764" y="3443"/>
                    <a:pt x="5663" y="3341"/>
                  </a:cubicBezTo>
                  <a:lnTo>
                    <a:pt x="4481" y="2160"/>
                  </a:lnTo>
                  <a:lnTo>
                    <a:pt x="5500" y="1141"/>
                  </a:lnTo>
                  <a:cubicBezTo>
                    <a:pt x="5724" y="917"/>
                    <a:pt x="5724" y="551"/>
                    <a:pt x="5500" y="327"/>
                  </a:cubicBezTo>
                  <a:cubicBezTo>
                    <a:pt x="5388" y="215"/>
                    <a:pt x="5240" y="159"/>
                    <a:pt x="5092" y="159"/>
                  </a:cubicBezTo>
                  <a:cubicBezTo>
                    <a:pt x="4945" y="159"/>
                    <a:pt x="4797" y="215"/>
                    <a:pt x="4685" y="327"/>
                  </a:cubicBezTo>
                  <a:lnTo>
                    <a:pt x="3667" y="1345"/>
                  </a:lnTo>
                  <a:lnTo>
                    <a:pt x="2485" y="164"/>
                  </a:lnTo>
                  <a:cubicBezTo>
                    <a:pt x="2384" y="62"/>
                    <a:pt x="2221" y="1"/>
                    <a:pt x="20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23"/>
            <p:cNvSpPr/>
            <p:nvPr/>
          </p:nvSpPr>
          <p:spPr>
            <a:xfrm>
              <a:off x="5470625" y="1498350"/>
              <a:ext cx="163475" cy="156575"/>
            </a:xfrm>
            <a:custGeom>
              <a:rect b="b" l="l" r="r" t="t"/>
              <a:pathLst>
                <a:path extrusionOk="0" h="6263" w="6539">
                  <a:moveTo>
                    <a:pt x="2353" y="1"/>
                  </a:moveTo>
                  <a:cubicBezTo>
                    <a:pt x="1997" y="1"/>
                    <a:pt x="1640" y="133"/>
                    <a:pt x="1365" y="398"/>
                  </a:cubicBezTo>
                  <a:lnTo>
                    <a:pt x="551" y="1233"/>
                  </a:lnTo>
                  <a:cubicBezTo>
                    <a:pt x="1" y="1783"/>
                    <a:pt x="1" y="2658"/>
                    <a:pt x="551" y="3208"/>
                  </a:cubicBezTo>
                  <a:lnTo>
                    <a:pt x="3198" y="5856"/>
                  </a:lnTo>
                  <a:cubicBezTo>
                    <a:pt x="3483" y="6141"/>
                    <a:pt x="3830" y="6263"/>
                    <a:pt x="4176" y="6263"/>
                  </a:cubicBezTo>
                  <a:cubicBezTo>
                    <a:pt x="4542" y="6263"/>
                    <a:pt x="4889" y="6141"/>
                    <a:pt x="5174" y="5856"/>
                  </a:cubicBezTo>
                  <a:lnTo>
                    <a:pt x="6009" y="5041"/>
                  </a:lnTo>
                  <a:cubicBezTo>
                    <a:pt x="6538" y="4491"/>
                    <a:pt x="6538" y="3615"/>
                    <a:pt x="6009" y="3066"/>
                  </a:cubicBezTo>
                  <a:lnTo>
                    <a:pt x="3341" y="398"/>
                  </a:lnTo>
                  <a:cubicBezTo>
                    <a:pt x="3066" y="133"/>
                    <a:pt x="2710" y="1"/>
                    <a:pt x="23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23"/>
            <p:cNvSpPr/>
            <p:nvPr/>
          </p:nvSpPr>
          <p:spPr>
            <a:xfrm>
              <a:off x="5415150" y="1578550"/>
              <a:ext cx="136975" cy="133925"/>
            </a:xfrm>
            <a:custGeom>
              <a:rect b="b" l="l" r="r" t="t"/>
              <a:pathLst>
                <a:path extrusionOk="0" h="5357" w="5479">
                  <a:moveTo>
                    <a:pt x="652" y="0"/>
                  </a:moveTo>
                  <a:cubicBezTo>
                    <a:pt x="504" y="0"/>
                    <a:pt x="356" y="61"/>
                    <a:pt x="244" y="183"/>
                  </a:cubicBezTo>
                  <a:cubicBezTo>
                    <a:pt x="0" y="407"/>
                    <a:pt x="0" y="774"/>
                    <a:pt x="244" y="998"/>
                  </a:cubicBezTo>
                  <a:lnTo>
                    <a:pt x="4419" y="5173"/>
                  </a:lnTo>
                  <a:cubicBezTo>
                    <a:pt x="4521" y="5295"/>
                    <a:pt x="4684" y="5356"/>
                    <a:pt x="4827" y="5356"/>
                  </a:cubicBezTo>
                  <a:cubicBezTo>
                    <a:pt x="4969" y="5356"/>
                    <a:pt x="5132" y="5295"/>
                    <a:pt x="5234" y="5173"/>
                  </a:cubicBezTo>
                  <a:cubicBezTo>
                    <a:pt x="5478" y="4949"/>
                    <a:pt x="5478" y="4582"/>
                    <a:pt x="5234" y="4358"/>
                  </a:cubicBezTo>
                  <a:lnTo>
                    <a:pt x="1059" y="183"/>
                  </a:lnTo>
                  <a:cubicBezTo>
                    <a:pt x="947" y="61"/>
                    <a:pt x="799" y="0"/>
                    <a:pt x="6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23"/>
            <p:cNvSpPr/>
            <p:nvPr/>
          </p:nvSpPr>
          <p:spPr>
            <a:xfrm>
              <a:off x="5213000" y="1722000"/>
              <a:ext cx="195550" cy="189025"/>
            </a:xfrm>
            <a:custGeom>
              <a:rect b="b" l="l" r="r" t="t"/>
              <a:pathLst>
                <a:path extrusionOk="0" h="7561" w="7822">
                  <a:moveTo>
                    <a:pt x="2995" y="0"/>
                  </a:moveTo>
                  <a:cubicBezTo>
                    <a:pt x="2847" y="0"/>
                    <a:pt x="2699" y="56"/>
                    <a:pt x="2587" y="168"/>
                  </a:cubicBezTo>
                  <a:cubicBezTo>
                    <a:pt x="2363" y="412"/>
                    <a:pt x="2363" y="779"/>
                    <a:pt x="2587" y="1003"/>
                  </a:cubicBezTo>
                  <a:lnTo>
                    <a:pt x="4257" y="2673"/>
                  </a:lnTo>
                  <a:lnTo>
                    <a:pt x="2913" y="4038"/>
                  </a:lnTo>
                  <a:cubicBezTo>
                    <a:pt x="2689" y="4262"/>
                    <a:pt x="2689" y="4628"/>
                    <a:pt x="2913" y="4852"/>
                  </a:cubicBezTo>
                  <a:cubicBezTo>
                    <a:pt x="3259" y="5198"/>
                    <a:pt x="3259" y="5789"/>
                    <a:pt x="2913" y="6135"/>
                  </a:cubicBezTo>
                  <a:cubicBezTo>
                    <a:pt x="2740" y="6308"/>
                    <a:pt x="2506" y="6395"/>
                    <a:pt x="2272" y="6395"/>
                  </a:cubicBezTo>
                  <a:cubicBezTo>
                    <a:pt x="2037" y="6395"/>
                    <a:pt x="1803" y="6308"/>
                    <a:pt x="1630" y="6135"/>
                  </a:cubicBezTo>
                  <a:cubicBezTo>
                    <a:pt x="1284" y="5789"/>
                    <a:pt x="1284" y="5198"/>
                    <a:pt x="1630" y="4852"/>
                  </a:cubicBezTo>
                  <a:cubicBezTo>
                    <a:pt x="1854" y="4628"/>
                    <a:pt x="1854" y="4262"/>
                    <a:pt x="1630" y="4038"/>
                  </a:cubicBezTo>
                  <a:cubicBezTo>
                    <a:pt x="1518" y="3915"/>
                    <a:pt x="1370" y="3854"/>
                    <a:pt x="1223" y="3854"/>
                  </a:cubicBezTo>
                  <a:cubicBezTo>
                    <a:pt x="1075" y="3854"/>
                    <a:pt x="928" y="3915"/>
                    <a:pt x="815" y="4038"/>
                  </a:cubicBezTo>
                  <a:cubicBezTo>
                    <a:pt x="1" y="4832"/>
                    <a:pt x="1" y="6156"/>
                    <a:pt x="815" y="6950"/>
                  </a:cubicBezTo>
                  <a:cubicBezTo>
                    <a:pt x="1202" y="7357"/>
                    <a:pt x="1732" y="7561"/>
                    <a:pt x="2261" y="7561"/>
                  </a:cubicBezTo>
                  <a:cubicBezTo>
                    <a:pt x="2791" y="7561"/>
                    <a:pt x="3341" y="7357"/>
                    <a:pt x="3728" y="6950"/>
                  </a:cubicBezTo>
                  <a:cubicBezTo>
                    <a:pt x="4135" y="6563"/>
                    <a:pt x="4339" y="6054"/>
                    <a:pt x="4339" y="5504"/>
                  </a:cubicBezTo>
                  <a:cubicBezTo>
                    <a:pt x="4339" y="5137"/>
                    <a:pt x="4257" y="4811"/>
                    <a:pt x="4094" y="4506"/>
                  </a:cubicBezTo>
                  <a:lnTo>
                    <a:pt x="5092" y="3508"/>
                  </a:lnTo>
                  <a:lnTo>
                    <a:pt x="6762" y="5178"/>
                  </a:lnTo>
                  <a:cubicBezTo>
                    <a:pt x="6884" y="5300"/>
                    <a:pt x="7027" y="5361"/>
                    <a:pt x="7170" y="5361"/>
                  </a:cubicBezTo>
                  <a:cubicBezTo>
                    <a:pt x="7332" y="5361"/>
                    <a:pt x="7475" y="5300"/>
                    <a:pt x="7597" y="5178"/>
                  </a:cubicBezTo>
                  <a:cubicBezTo>
                    <a:pt x="7821" y="4954"/>
                    <a:pt x="7821" y="4587"/>
                    <a:pt x="7597" y="4363"/>
                  </a:cubicBezTo>
                  <a:lnTo>
                    <a:pt x="3402" y="168"/>
                  </a:lnTo>
                  <a:cubicBezTo>
                    <a:pt x="3290" y="56"/>
                    <a:pt x="3142" y="0"/>
                    <a:pt x="29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23"/>
            <p:cNvSpPr/>
            <p:nvPr/>
          </p:nvSpPr>
          <p:spPr>
            <a:xfrm>
              <a:off x="5330100" y="1638675"/>
              <a:ext cx="163475" cy="157300"/>
            </a:xfrm>
            <a:custGeom>
              <a:rect b="b" l="l" r="r" t="t"/>
              <a:pathLst>
                <a:path extrusionOk="0" h="6292" w="6539">
                  <a:moveTo>
                    <a:pt x="1661" y="1"/>
                  </a:moveTo>
                  <a:cubicBezTo>
                    <a:pt x="1215" y="1"/>
                    <a:pt x="834" y="142"/>
                    <a:pt x="551" y="426"/>
                  </a:cubicBezTo>
                  <a:cubicBezTo>
                    <a:pt x="82" y="894"/>
                    <a:pt x="1" y="1627"/>
                    <a:pt x="306" y="2483"/>
                  </a:cubicBezTo>
                  <a:cubicBezTo>
                    <a:pt x="571" y="3216"/>
                    <a:pt x="1080" y="3990"/>
                    <a:pt x="1752" y="4662"/>
                  </a:cubicBezTo>
                  <a:cubicBezTo>
                    <a:pt x="2424" y="5334"/>
                    <a:pt x="3198" y="5843"/>
                    <a:pt x="3932" y="6108"/>
                  </a:cubicBezTo>
                  <a:cubicBezTo>
                    <a:pt x="4278" y="6230"/>
                    <a:pt x="4583" y="6291"/>
                    <a:pt x="4889" y="6291"/>
                  </a:cubicBezTo>
                  <a:cubicBezTo>
                    <a:pt x="5337" y="6291"/>
                    <a:pt x="5703" y="6149"/>
                    <a:pt x="5988" y="5864"/>
                  </a:cubicBezTo>
                  <a:cubicBezTo>
                    <a:pt x="6457" y="5395"/>
                    <a:pt x="6538" y="4662"/>
                    <a:pt x="6233" y="3807"/>
                  </a:cubicBezTo>
                  <a:cubicBezTo>
                    <a:pt x="5968" y="3073"/>
                    <a:pt x="5459" y="2300"/>
                    <a:pt x="4787" y="1627"/>
                  </a:cubicBezTo>
                  <a:cubicBezTo>
                    <a:pt x="4115" y="955"/>
                    <a:pt x="3341" y="446"/>
                    <a:pt x="2608" y="182"/>
                  </a:cubicBezTo>
                  <a:cubicBezTo>
                    <a:pt x="2270" y="61"/>
                    <a:pt x="1952" y="1"/>
                    <a:pt x="16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123"/>
          <p:cNvGrpSpPr/>
          <p:nvPr/>
        </p:nvGrpSpPr>
        <p:grpSpPr>
          <a:xfrm>
            <a:off x="3150704" y="1490372"/>
            <a:ext cx="455787" cy="454381"/>
            <a:chOff x="3357200" y="1418150"/>
            <a:chExt cx="494400" cy="492875"/>
          </a:xfrm>
        </p:grpSpPr>
        <p:sp>
          <p:nvSpPr>
            <p:cNvPr id="2476" name="Google Shape;2476;p123"/>
            <p:cNvSpPr/>
            <p:nvPr/>
          </p:nvSpPr>
          <p:spPr>
            <a:xfrm>
              <a:off x="3357200" y="1712450"/>
              <a:ext cx="199600" cy="198575"/>
            </a:xfrm>
            <a:custGeom>
              <a:rect b="b" l="l" r="r" t="t"/>
              <a:pathLst>
                <a:path extrusionOk="0" h="7943" w="7984">
                  <a:moveTo>
                    <a:pt x="5153" y="0"/>
                  </a:moveTo>
                  <a:lnTo>
                    <a:pt x="3483" y="1670"/>
                  </a:lnTo>
                  <a:cubicBezTo>
                    <a:pt x="3194" y="1546"/>
                    <a:pt x="2887" y="1485"/>
                    <a:pt x="2580" y="1485"/>
                  </a:cubicBezTo>
                  <a:cubicBezTo>
                    <a:pt x="1977" y="1485"/>
                    <a:pt x="1375" y="1721"/>
                    <a:pt x="917" y="2179"/>
                  </a:cubicBezTo>
                  <a:cubicBezTo>
                    <a:pt x="0" y="3075"/>
                    <a:pt x="0" y="4562"/>
                    <a:pt x="917" y="5458"/>
                  </a:cubicBezTo>
                  <a:cubicBezTo>
                    <a:pt x="1242" y="5784"/>
                    <a:pt x="1650" y="6008"/>
                    <a:pt x="2077" y="6090"/>
                  </a:cubicBezTo>
                  <a:cubicBezTo>
                    <a:pt x="2179" y="6538"/>
                    <a:pt x="2403" y="6945"/>
                    <a:pt x="2709" y="7271"/>
                  </a:cubicBezTo>
                  <a:cubicBezTo>
                    <a:pt x="3177" y="7719"/>
                    <a:pt x="3768" y="7943"/>
                    <a:pt x="4358" y="7943"/>
                  </a:cubicBezTo>
                  <a:cubicBezTo>
                    <a:pt x="4949" y="7943"/>
                    <a:pt x="5560" y="7719"/>
                    <a:pt x="6008" y="7271"/>
                  </a:cubicBezTo>
                  <a:cubicBezTo>
                    <a:pt x="6762" y="6497"/>
                    <a:pt x="6884" y="5336"/>
                    <a:pt x="6375" y="4440"/>
                  </a:cubicBezTo>
                  <a:lnTo>
                    <a:pt x="7984" y="2831"/>
                  </a:lnTo>
                  <a:lnTo>
                    <a:pt x="51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23"/>
            <p:cNvSpPr/>
            <p:nvPr/>
          </p:nvSpPr>
          <p:spPr>
            <a:xfrm>
              <a:off x="3492125" y="1418150"/>
              <a:ext cx="359475" cy="358475"/>
            </a:xfrm>
            <a:custGeom>
              <a:rect b="b" l="l" r="r" t="t"/>
              <a:pathLst>
                <a:path extrusionOk="0" h="14339" w="14379">
                  <a:moveTo>
                    <a:pt x="10040" y="5642"/>
                  </a:moveTo>
                  <a:cubicBezTo>
                    <a:pt x="10366" y="5642"/>
                    <a:pt x="10611" y="5907"/>
                    <a:pt x="10631" y="6233"/>
                  </a:cubicBezTo>
                  <a:cubicBezTo>
                    <a:pt x="10631" y="6538"/>
                    <a:pt x="10346" y="6803"/>
                    <a:pt x="10040" y="6803"/>
                  </a:cubicBezTo>
                  <a:cubicBezTo>
                    <a:pt x="9714" y="6803"/>
                    <a:pt x="9470" y="6538"/>
                    <a:pt x="9470" y="6233"/>
                  </a:cubicBezTo>
                  <a:cubicBezTo>
                    <a:pt x="9450" y="5907"/>
                    <a:pt x="9735" y="5642"/>
                    <a:pt x="10040" y="5642"/>
                  </a:cubicBezTo>
                  <a:close/>
                  <a:moveTo>
                    <a:pt x="8941" y="7373"/>
                  </a:moveTo>
                  <a:cubicBezTo>
                    <a:pt x="9266" y="7373"/>
                    <a:pt x="9511" y="7638"/>
                    <a:pt x="9531" y="7964"/>
                  </a:cubicBezTo>
                  <a:cubicBezTo>
                    <a:pt x="9552" y="8269"/>
                    <a:pt x="9246" y="8534"/>
                    <a:pt x="8941" y="8534"/>
                  </a:cubicBezTo>
                  <a:cubicBezTo>
                    <a:pt x="8615" y="8534"/>
                    <a:pt x="8370" y="8269"/>
                    <a:pt x="8370" y="7964"/>
                  </a:cubicBezTo>
                  <a:cubicBezTo>
                    <a:pt x="8350" y="7638"/>
                    <a:pt x="8635" y="7373"/>
                    <a:pt x="8941" y="7373"/>
                  </a:cubicBezTo>
                  <a:close/>
                  <a:moveTo>
                    <a:pt x="11140" y="7373"/>
                  </a:moveTo>
                  <a:cubicBezTo>
                    <a:pt x="11466" y="7373"/>
                    <a:pt x="11710" y="7638"/>
                    <a:pt x="11731" y="7964"/>
                  </a:cubicBezTo>
                  <a:cubicBezTo>
                    <a:pt x="11731" y="8269"/>
                    <a:pt x="11446" y="8534"/>
                    <a:pt x="11140" y="8534"/>
                  </a:cubicBezTo>
                  <a:cubicBezTo>
                    <a:pt x="10814" y="8534"/>
                    <a:pt x="10570" y="8269"/>
                    <a:pt x="10570" y="7964"/>
                  </a:cubicBezTo>
                  <a:cubicBezTo>
                    <a:pt x="10549" y="7638"/>
                    <a:pt x="10835" y="7373"/>
                    <a:pt x="11140" y="7373"/>
                  </a:cubicBezTo>
                  <a:close/>
                  <a:moveTo>
                    <a:pt x="8065" y="1"/>
                  </a:moveTo>
                  <a:cubicBezTo>
                    <a:pt x="6415" y="1"/>
                    <a:pt x="4867" y="612"/>
                    <a:pt x="3686" y="1752"/>
                  </a:cubicBezTo>
                  <a:cubicBezTo>
                    <a:pt x="2546" y="2872"/>
                    <a:pt x="1853" y="4359"/>
                    <a:pt x="1772" y="5948"/>
                  </a:cubicBezTo>
                  <a:cubicBezTo>
                    <a:pt x="1690" y="7597"/>
                    <a:pt x="1059" y="9145"/>
                    <a:pt x="0" y="10387"/>
                  </a:cubicBezTo>
                  <a:lnTo>
                    <a:pt x="3971" y="14338"/>
                  </a:lnTo>
                  <a:cubicBezTo>
                    <a:pt x="5214" y="13279"/>
                    <a:pt x="6741" y="12648"/>
                    <a:pt x="8350" y="12587"/>
                  </a:cubicBezTo>
                  <a:cubicBezTo>
                    <a:pt x="9918" y="12505"/>
                    <a:pt x="11405" y="11854"/>
                    <a:pt x="12525" y="10754"/>
                  </a:cubicBezTo>
                  <a:cubicBezTo>
                    <a:pt x="13727" y="9552"/>
                    <a:pt x="14378" y="7944"/>
                    <a:pt x="14358" y="6253"/>
                  </a:cubicBezTo>
                  <a:cubicBezTo>
                    <a:pt x="14358" y="4542"/>
                    <a:pt x="13665" y="2954"/>
                    <a:pt x="12443" y="1773"/>
                  </a:cubicBezTo>
                  <a:cubicBezTo>
                    <a:pt x="11283" y="632"/>
                    <a:pt x="9735" y="1"/>
                    <a:pt x="80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8" name="Google Shape;2478;p123"/>
          <p:cNvGrpSpPr/>
          <p:nvPr/>
        </p:nvGrpSpPr>
        <p:grpSpPr>
          <a:xfrm>
            <a:off x="1485338" y="1490372"/>
            <a:ext cx="464707" cy="454381"/>
            <a:chOff x="1550750" y="1418150"/>
            <a:chExt cx="504075" cy="492875"/>
          </a:xfrm>
        </p:grpSpPr>
        <p:sp>
          <p:nvSpPr>
            <p:cNvPr id="2479" name="Google Shape;2479;p123"/>
            <p:cNvSpPr/>
            <p:nvPr/>
          </p:nvSpPr>
          <p:spPr>
            <a:xfrm>
              <a:off x="1831800" y="1673250"/>
              <a:ext cx="152775" cy="99300"/>
            </a:xfrm>
            <a:custGeom>
              <a:rect b="b" l="l" r="r" t="t"/>
              <a:pathLst>
                <a:path extrusionOk="0" h="3972" w="6111">
                  <a:moveTo>
                    <a:pt x="3809" y="0"/>
                  </a:moveTo>
                  <a:lnTo>
                    <a:pt x="1" y="3808"/>
                  </a:lnTo>
                  <a:cubicBezTo>
                    <a:pt x="510" y="3910"/>
                    <a:pt x="1019" y="3971"/>
                    <a:pt x="1549" y="3971"/>
                  </a:cubicBezTo>
                  <a:cubicBezTo>
                    <a:pt x="3239" y="3971"/>
                    <a:pt x="4848" y="3381"/>
                    <a:pt x="6110" y="2301"/>
                  </a:cubicBezTo>
                  <a:lnTo>
                    <a:pt x="38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23"/>
            <p:cNvSpPr/>
            <p:nvPr/>
          </p:nvSpPr>
          <p:spPr>
            <a:xfrm>
              <a:off x="1707075" y="1558675"/>
              <a:ext cx="142575" cy="151250"/>
            </a:xfrm>
            <a:custGeom>
              <a:rect b="b" l="l" r="r" t="t"/>
              <a:pathLst>
                <a:path extrusionOk="0" h="6050" w="5703">
                  <a:moveTo>
                    <a:pt x="4236" y="1"/>
                  </a:moveTo>
                  <a:lnTo>
                    <a:pt x="0" y="4217"/>
                  </a:lnTo>
                  <a:cubicBezTo>
                    <a:pt x="285" y="4868"/>
                    <a:pt x="652" y="5479"/>
                    <a:pt x="1120" y="6049"/>
                  </a:cubicBezTo>
                  <a:lnTo>
                    <a:pt x="5703" y="1467"/>
                  </a:lnTo>
                  <a:lnTo>
                    <a:pt x="42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23"/>
            <p:cNvSpPr/>
            <p:nvPr/>
          </p:nvSpPr>
          <p:spPr>
            <a:xfrm>
              <a:off x="1833850" y="1431900"/>
              <a:ext cx="151225" cy="142600"/>
            </a:xfrm>
            <a:custGeom>
              <a:rect b="b" l="l" r="r" t="t"/>
              <a:pathLst>
                <a:path extrusionOk="0" h="5704" w="6049">
                  <a:moveTo>
                    <a:pt x="4216" y="1"/>
                  </a:moveTo>
                  <a:lnTo>
                    <a:pt x="0" y="4216"/>
                  </a:lnTo>
                  <a:lnTo>
                    <a:pt x="1467" y="5703"/>
                  </a:lnTo>
                  <a:lnTo>
                    <a:pt x="6049" y="1121"/>
                  </a:lnTo>
                  <a:cubicBezTo>
                    <a:pt x="5499" y="653"/>
                    <a:pt x="4868" y="286"/>
                    <a:pt x="42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23"/>
            <p:cNvSpPr/>
            <p:nvPr/>
          </p:nvSpPr>
          <p:spPr>
            <a:xfrm>
              <a:off x="1948400" y="1557150"/>
              <a:ext cx="106425" cy="152275"/>
            </a:xfrm>
            <a:custGeom>
              <a:rect b="b" l="l" r="r" t="t"/>
              <a:pathLst>
                <a:path extrusionOk="0" h="6091" w="4257">
                  <a:moveTo>
                    <a:pt x="3789" y="1"/>
                  </a:moveTo>
                  <a:lnTo>
                    <a:pt x="1" y="3789"/>
                  </a:lnTo>
                  <a:lnTo>
                    <a:pt x="2302" y="6090"/>
                  </a:lnTo>
                  <a:cubicBezTo>
                    <a:pt x="3748" y="4359"/>
                    <a:pt x="4257" y="2098"/>
                    <a:pt x="37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23"/>
            <p:cNvSpPr/>
            <p:nvPr/>
          </p:nvSpPr>
          <p:spPr>
            <a:xfrm>
              <a:off x="1686200" y="1480775"/>
              <a:ext cx="105400" cy="151250"/>
            </a:xfrm>
            <a:custGeom>
              <a:rect b="b" l="l" r="r" t="t"/>
              <a:pathLst>
                <a:path extrusionOk="0" h="6050" w="4216">
                  <a:moveTo>
                    <a:pt x="1955" y="1"/>
                  </a:moveTo>
                  <a:cubicBezTo>
                    <a:pt x="509" y="1712"/>
                    <a:pt x="0" y="3972"/>
                    <a:pt x="448" y="6049"/>
                  </a:cubicBezTo>
                  <a:lnTo>
                    <a:pt x="4216" y="2261"/>
                  </a:lnTo>
                  <a:lnTo>
                    <a:pt x="19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23"/>
            <p:cNvSpPr/>
            <p:nvPr/>
          </p:nvSpPr>
          <p:spPr>
            <a:xfrm>
              <a:off x="1755950" y="1418150"/>
              <a:ext cx="151225" cy="98300"/>
            </a:xfrm>
            <a:custGeom>
              <a:rect b="b" l="l" r="r" t="t"/>
              <a:pathLst>
                <a:path extrusionOk="0" h="3932" w="6049">
                  <a:moveTo>
                    <a:pt x="4583" y="1"/>
                  </a:moveTo>
                  <a:cubicBezTo>
                    <a:pt x="2892" y="1"/>
                    <a:pt x="1283" y="592"/>
                    <a:pt x="0" y="1671"/>
                  </a:cubicBezTo>
                  <a:lnTo>
                    <a:pt x="2281" y="3932"/>
                  </a:lnTo>
                  <a:lnTo>
                    <a:pt x="6049" y="144"/>
                  </a:lnTo>
                  <a:cubicBezTo>
                    <a:pt x="5580" y="42"/>
                    <a:pt x="5071" y="1"/>
                    <a:pt x="4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23"/>
            <p:cNvSpPr/>
            <p:nvPr/>
          </p:nvSpPr>
          <p:spPr>
            <a:xfrm>
              <a:off x="1891875" y="1481300"/>
              <a:ext cx="141075" cy="149700"/>
            </a:xfrm>
            <a:custGeom>
              <a:rect b="b" l="l" r="r" t="t"/>
              <a:pathLst>
                <a:path extrusionOk="0" h="5988" w="5643">
                  <a:moveTo>
                    <a:pt x="4563" y="0"/>
                  </a:moveTo>
                  <a:lnTo>
                    <a:pt x="1" y="4562"/>
                  </a:lnTo>
                  <a:lnTo>
                    <a:pt x="1406" y="5988"/>
                  </a:lnTo>
                  <a:lnTo>
                    <a:pt x="5642" y="1752"/>
                  </a:lnTo>
                  <a:cubicBezTo>
                    <a:pt x="5377" y="1120"/>
                    <a:pt x="5011" y="530"/>
                    <a:pt x="45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23"/>
            <p:cNvSpPr/>
            <p:nvPr/>
          </p:nvSpPr>
          <p:spPr>
            <a:xfrm>
              <a:off x="1756450" y="1616725"/>
              <a:ext cx="149725" cy="141050"/>
            </a:xfrm>
            <a:custGeom>
              <a:rect b="b" l="l" r="r" t="t"/>
              <a:pathLst>
                <a:path extrusionOk="0" h="5642" w="5989">
                  <a:moveTo>
                    <a:pt x="4563" y="1"/>
                  </a:moveTo>
                  <a:lnTo>
                    <a:pt x="1" y="4562"/>
                  </a:lnTo>
                  <a:cubicBezTo>
                    <a:pt x="530" y="5010"/>
                    <a:pt x="1121" y="5377"/>
                    <a:pt x="1752" y="5642"/>
                  </a:cubicBezTo>
                  <a:lnTo>
                    <a:pt x="5988" y="1406"/>
                  </a:lnTo>
                  <a:lnTo>
                    <a:pt x="45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23"/>
            <p:cNvSpPr/>
            <p:nvPr/>
          </p:nvSpPr>
          <p:spPr>
            <a:xfrm>
              <a:off x="1700450" y="1709900"/>
              <a:ext cx="56025" cy="55525"/>
            </a:xfrm>
            <a:custGeom>
              <a:rect b="b" l="l" r="r" t="t"/>
              <a:pathLst>
                <a:path extrusionOk="0" h="2221" w="2241">
                  <a:moveTo>
                    <a:pt x="1385" y="0"/>
                  </a:moveTo>
                  <a:lnTo>
                    <a:pt x="0" y="1385"/>
                  </a:lnTo>
                  <a:cubicBezTo>
                    <a:pt x="163" y="1487"/>
                    <a:pt x="326" y="1609"/>
                    <a:pt x="469" y="1772"/>
                  </a:cubicBezTo>
                  <a:cubicBezTo>
                    <a:pt x="611" y="1915"/>
                    <a:pt x="734" y="2057"/>
                    <a:pt x="856" y="2220"/>
                  </a:cubicBezTo>
                  <a:lnTo>
                    <a:pt x="2241" y="835"/>
                  </a:lnTo>
                  <a:cubicBezTo>
                    <a:pt x="2078" y="713"/>
                    <a:pt x="1935" y="571"/>
                    <a:pt x="1793" y="428"/>
                  </a:cubicBezTo>
                  <a:cubicBezTo>
                    <a:pt x="1650" y="286"/>
                    <a:pt x="1528" y="143"/>
                    <a:pt x="13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23"/>
            <p:cNvSpPr/>
            <p:nvPr/>
          </p:nvSpPr>
          <p:spPr>
            <a:xfrm>
              <a:off x="1550750" y="1761825"/>
              <a:ext cx="157875" cy="149200"/>
            </a:xfrm>
            <a:custGeom>
              <a:rect b="b" l="l" r="r" t="t"/>
              <a:pathLst>
                <a:path extrusionOk="0" h="5968" w="6315">
                  <a:moveTo>
                    <a:pt x="4339" y="1"/>
                  </a:moveTo>
                  <a:cubicBezTo>
                    <a:pt x="3850" y="1"/>
                    <a:pt x="3402" y="184"/>
                    <a:pt x="3056" y="530"/>
                  </a:cubicBezTo>
                  <a:lnTo>
                    <a:pt x="693" y="2893"/>
                  </a:lnTo>
                  <a:cubicBezTo>
                    <a:pt x="1" y="3605"/>
                    <a:pt x="1" y="4746"/>
                    <a:pt x="693" y="5438"/>
                  </a:cubicBezTo>
                  <a:cubicBezTo>
                    <a:pt x="1060" y="5784"/>
                    <a:pt x="1508" y="5968"/>
                    <a:pt x="1976" y="5968"/>
                  </a:cubicBezTo>
                  <a:cubicBezTo>
                    <a:pt x="2445" y="5968"/>
                    <a:pt x="2893" y="5784"/>
                    <a:pt x="3259" y="5438"/>
                  </a:cubicBezTo>
                  <a:lnTo>
                    <a:pt x="5622" y="3076"/>
                  </a:lnTo>
                  <a:cubicBezTo>
                    <a:pt x="6314" y="2383"/>
                    <a:pt x="6314" y="1223"/>
                    <a:pt x="5622" y="530"/>
                  </a:cubicBezTo>
                  <a:cubicBezTo>
                    <a:pt x="5276" y="184"/>
                    <a:pt x="4828" y="1"/>
                    <a:pt x="4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9" name="Google Shape;2489;p123"/>
          <p:cNvSpPr/>
          <p:nvPr/>
        </p:nvSpPr>
        <p:spPr>
          <a:xfrm>
            <a:off x="4010132" y="2845364"/>
            <a:ext cx="454381" cy="454381"/>
          </a:xfrm>
          <a:custGeom>
            <a:rect b="b" l="l" r="r" t="t"/>
            <a:pathLst>
              <a:path extrusionOk="0" h="19715" w="19715">
                <a:moveTo>
                  <a:pt x="14481" y="5988"/>
                </a:moveTo>
                <a:cubicBezTo>
                  <a:pt x="14827" y="5988"/>
                  <a:pt x="15092" y="6252"/>
                  <a:pt x="15092" y="6578"/>
                </a:cubicBezTo>
                <a:cubicBezTo>
                  <a:pt x="15092" y="6904"/>
                  <a:pt x="14827" y="7169"/>
                  <a:pt x="14481" y="7169"/>
                </a:cubicBezTo>
                <a:lnTo>
                  <a:pt x="5214" y="7169"/>
                </a:lnTo>
                <a:cubicBezTo>
                  <a:pt x="4888" y="7169"/>
                  <a:pt x="4624" y="6904"/>
                  <a:pt x="4624" y="6578"/>
                </a:cubicBezTo>
                <a:cubicBezTo>
                  <a:pt x="4624" y="6252"/>
                  <a:pt x="4888" y="5988"/>
                  <a:pt x="5214" y="5988"/>
                </a:cubicBezTo>
                <a:close/>
                <a:moveTo>
                  <a:pt x="15275" y="9246"/>
                </a:moveTo>
                <a:cubicBezTo>
                  <a:pt x="15601" y="9246"/>
                  <a:pt x="15865" y="9531"/>
                  <a:pt x="15865" y="9857"/>
                </a:cubicBezTo>
                <a:cubicBezTo>
                  <a:pt x="15865" y="10183"/>
                  <a:pt x="15601" y="10448"/>
                  <a:pt x="15275" y="10448"/>
                </a:cubicBezTo>
                <a:lnTo>
                  <a:pt x="4440" y="10448"/>
                </a:lnTo>
                <a:cubicBezTo>
                  <a:pt x="4094" y="10448"/>
                  <a:pt x="3829" y="10183"/>
                  <a:pt x="3829" y="9857"/>
                </a:cubicBezTo>
                <a:cubicBezTo>
                  <a:pt x="3829" y="9531"/>
                  <a:pt x="4094" y="9246"/>
                  <a:pt x="4440" y="9246"/>
                </a:cubicBezTo>
                <a:close/>
                <a:moveTo>
                  <a:pt x="14481" y="12525"/>
                </a:moveTo>
                <a:cubicBezTo>
                  <a:pt x="14827" y="12525"/>
                  <a:pt x="15092" y="12790"/>
                  <a:pt x="15092" y="13116"/>
                </a:cubicBezTo>
                <a:cubicBezTo>
                  <a:pt x="15092" y="13442"/>
                  <a:pt x="14827" y="13706"/>
                  <a:pt x="14481" y="13706"/>
                </a:cubicBezTo>
                <a:lnTo>
                  <a:pt x="5214" y="13706"/>
                </a:lnTo>
                <a:cubicBezTo>
                  <a:pt x="4888" y="13706"/>
                  <a:pt x="4624" y="13442"/>
                  <a:pt x="4624" y="13116"/>
                </a:cubicBezTo>
                <a:cubicBezTo>
                  <a:pt x="4624" y="12790"/>
                  <a:pt x="4888" y="12525"/>
                  <a:pt x="5214" y="12525"/>
                </a:cubicBezTo>
                <a:close/>
                <a:moveTo>
                  <a:pt x="9858" y="0"/>
                </a:moveTo>
                <a:cubicBezTo>
                  <a:pt x="7230" y="0"/>
                  <a:pt x="4746" y="1019"/>
                  <a:pt x="2893" y="2872"/>
                </a:cubicBezTo>
                <a:cubicBezTo>
                  <a:pt x="1019" y="4745"/>
                  <a:pt x="1" y="7210"/>
                  <a:pt x="1" y="9857"/>
                </a:cubicBezTo>
                <a:cubicBezTo>
                  <a:pt x="1" y="12484"/>
                  <a:pt x="1019" y="14969"/>
                  <a:pt x="2893" y="16822"/>
                </a:cubicBezTo>
                <a:cubicBezTo>
                  <a:pt x="4746" y="18675"/>
                  <a:pt x="7230" y="19714"/>
                  <a:pt x="9858" y="19714"/>
                </a:cubicBezTo>
                <a:cubicBezTo>
                  <a:pt x="12485" y="19714"/>
                  <a:pt x="14969" y="18675"/>
                  <a:pt x="16823" y="16822"/>
                </a:cubicBezTo>
                <a:cubicBezTo>
                  <a:pt x="18696" y="14969"/>
                  <a:pt x="19715" y="12484"/>
                  <a:pt x="19715" y="9857"/>
                </a:cubicBezTo>
                <a:cubicBezTo>
                  <a:pt x="19715" y="7210"/>
                  <a:pt x="18696" y="4745"/>
                  <a:pt x="16823" y="2872"/>
                </a:cubicBezTo>
                <a:cubicBezTo>
                  <a:pt x="14969" y="1019"/>
                  <a:pt x="12485" y="0"/>
                  <a:pt x="9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93" name="Shape 2493"/>
        <p:cNvGrpSpPr/>
        <p:nvPr/>
      </p:nvGrpSpPr>
      <p:grpSpPr>
        <a:xfrm>
          <a:off x="0" y="0"/>
          <a:ext cx="0" cy="0"/>
          <a:chOff x="0" y="0"/>
          <a:chExt cx="0" cy="0"/>
        </a:xfrm>
      </p:grpSpPr>
      <p:sp>
        <p:nvSpPr>
          <p:cNvPr id="2494" name="Google Shape;2494;p124"/>
          <p:cNvSpPr txBox="1"/>
          <p:nvPr>
            <p:ph type="title"/>
          </p:nvPr>
        </p:nvSpPr>
        <p:spPr>
          <a:xfrm>
            <a:off x="713225" y="539500"/>
            <a:ext cx="7717500" cy="7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Icons</a:t>
            </a:r>
            <a:endParaRPr/>
          </a:p>
        </p:txBody>
      </p:sp>
      <p:grpSp>
        <p:nvGrpSpPr>
          <p:cNvPr id="2495" name="Google Shape;2495;p124"/>
          <p:cNvGrpSpPr/>
          <p:nvPr/>
        </p:nvGrpSpPr>
        <p:grpSpPr>
          <a:xfrm>
            <a:off x="716775" y="1433756"/>
            <a:ext cx="454175" cy="454175"/>
            <a:chOff x="694300" y="547025"/>
            <a:chExt cx="454175" cy="454175"/>
          </a:xfrm>
        </p:grpSpPr>
        <p:sp>
          <p:nvSpPr>
            <p:cNvPr id="2496" name="Google Shape;2496;p124"/>
            <p:cNvSpPr/>
            <p:nvPr/>
          </p:nvSpPr>
          <p:spPr>
            <a:xfrm>
              <a:off x="855200" y="653425"/>
              <a:ext cx="26500" cy="133925"/>
            </a:xfrm>
            <a:custGeom>
              <a:rect b="b" l="l" r="r" t="t"/>
              <a:pathLst>
                <a:path extrusionOk="0" h="5357" w="1060">
                  <a:moveTo>
                    <a:pt x="0" y="1"/>
                  </a:moveTo>
                  <a:lnTo>
                    <a:pt x="0" y="5357"/>
                  </a:lnTo>
                  <a:lnTo>
                    <a:pt x="1059" y="5357"/>
                  </a:lnTo>
                  <a:lnTo>
                    <a:pt x="10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24"/>
            <p:cNvSpPr/>
            <p:nvPr/>
          </p:nvSpPr>
          <p:spPr>
            <a:xfrm>
              <a:off x="801725" y="653425"/>
              <a:ext cx="26500" cy="133925"/>
            </a:xfrm>
            <a:custGeom>
              <a:rect b="b" l="l" r="r" t="t"/>
              <a:pathLst>
                <a:path extrusionOk="0" h="5357" w="1060">
                  <a:moveTo>
                    <a:pt x="1" y="1"/>
                  </a:moveTo>
                  <a:lnTo>
                    <a:pt x="1" y="5357"/>
                  </a:lnTo>
                  <a:lnTo>
                    <a:pt x="1060" y="5357"/>
                  </a:lnTo>
                  <a:lnTo>
                    <a:pt x="10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24"/>
            <p:cNvSpPr/>
            <p:nvPr/>
          </p:nvSpPr>
          <p:spPr>
            <a:xfrm>
              <a:off x="694300" y="547025"/>
              <a:ext cx="454175" cy="454175"/>
            </a:xfrm>
            <a:custGeom>
              <a:rect b="b" l="l" r="r" t="t"/>
              <a:pathLst>
                <a:path extrusionOk="0" h="18167" w="18167">
                  <a:moveTo>
                    <a:pt x="14990" y="3198"/>
                  </a:moveTo>
                  <a:lnTo>
                    <a:pt x="14990" y="10692"/>
                  </a:lnTo>
                  <a:lnTo>
                    <a:pt x="3239" y="10692"/>
                  </a:lnTo>
                  <a:lnTo>
                    <a:pt x="3239" y="3198"/>
                  </a:lnTo>
                  <a:close/>
                  <a:moveTo>
                    <a:pt x="12851" y="12851"/>
                  </a:moveTo>
                  <a:lnTo>
                    <a:pt x="12851" y="13910"/>
                  </a:lnTo>
                  <a:lnTo>
                    <a:pt x="5357" y="13910"/>
                  </a:lnTo>
                  <a:lnTo>
                    <a:pt x="5357" y="12851"/>
                  </a:lnTo>
                  <a:close/>
                  <a:moveTo>
                    <a:pt x="7801" y="0"/>
                  </a:moveTo>
                  <a:lnTo>
                    <a:pt x="6742" y="1059"/>
                  </a:lnTo>
                  <a:lnTo>
                    <a:pt x="1080" y="1059"/>
                  </a:lnTo>
                  <a:lnTo>
                    <a:pt x="1080" y="12851"/>
                  </a:lnTo>
                  <a:lnTo>
                    <a:pt x="4298" y="12851"/>
                  </a:lnTo>
                  <a:lnTo>
                    <a:pt x="4298" y="13910"/>
                  </a:lnTo>
                  <a:lnTo>
                    <a:pt x="1" y="13910"/>
                  </a:lnTo>
                  <a:lnTo>
                    <a:pt x="1" y="14439"/>
                  </a:lnTo>
                  <a:cubicBezTo>
                    <a:pt x="1" y="15722"/>
                    <a:pt x="917" y="16802"/>
                    <a:pt x="2139" y="17046"/>
                  </a:cubicBezTo>
                  <a:lnTo>
                    <a:pt x="2139" y="18166"/>
                  </a:lnTo>
                  <a:lnTo>
                    <a:pt x="5357" y="18166"/>
                  </a:lnTo>
                  <a:lnTo>
                    <a:pt x="5357" y="17107"/>
                  </a:lnTo>
                  <a:lnTo>
                    <a:pt x="12851" y="17107"/>
                  </a:lnTo>
                  <a:lnTo>
                    <a:pt x="12851" y="18166"/>
                  </a:lnTo>
                  <a:lnTo>
                    <a:pt x="16049" y="18166"/>
                  </a:lnTo>
                  <a:lnTo>
                    <a:pt x="16049" y="17046"/>
                  </a:lnTo>
                  <a:cubicBezTo>
                    <a:pt x="17250" y="16802"/>
                    <a:pt x="18167" y="15722"/>
                    <a:pt x="18167" y="14439"/>
                  </a:cubicBezTo>
                  <a:lnTo>
                    <a:pt x="18167" y="13910"/>
                  </a:lnTo>
                  <a:lnTo>
                    <a:pt x="13910" y="13910"/>
                  </a:lnTo>
                  <a:lnTo>
                    <a:pt x="13910" y="12851"/>
                  </a:lnTo>
                  <a:lnTo>
                    <a:pt x="17108" y="12851"/>
                  </a:lnTo>
                  <a:lnTo>
                    <a:pt x="17108" y="1059"/>
                  </a:lnTo>
                  <a:lnTo>
                    <a:pt x="11446" y="1059"/>
                  </a:lnTo>
                  <a:lnTo>
                    <a:pt x="103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24"/>
            <p:cNvSpPr/>
            <p:nvPr/>
          </p:nvSpPr>
          <p:spPr>
            <a:xfrm>
              <a:off x="908150" y="653425"/>
              <a:ext cx="27000" cy="133925"/>
            </a:xfrm>
            <a:custGeom>
              <a:rect b="b" l="l" r="r" t="t"/>
              <a:pathLst>
                <a:path extrusionOk="0" h="5357" w="1080">
                  <a:moveTo>
                    <a:pt x="0" y="1"/>
                  </a:moveTo>
                  <a:lnTo>
                    <a:pt x="0" y="5357"/>
                  </a:lnTo>
                  <a:lnTo>
                    <a:pt x="1080" y="5357"/>
                  </a:lnTo>
                  <a:lnTo>
                    <a:pt x="10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24"/>
            <p:cNvSpPr/>
            <p:nvPr/>
          </p:nvSpPr>
          <p:spPr>
            <a:xfrm>
              <a:off x="961600" y="653425"/>
              <a:ext cx="27525" cy="133925"/>
            </a:xfrm>
            <a:custGeom>
              <a:rect b="b" l="l" r="r" t="t"/>
              <a:pathLst>
                <a:path extrusionOk="0" h="5357" w="1101">
                  <a:moveTo>
                    <a:pt x="1" y="1"/>
                  </a:moveTo>
                  <a:lnTo>
                    <a:pt x="1" y="5357"/>
                  </a:lnTo>
                  <a:lnTo>
                    <a:pt x="1100" y="5357"/>
                  </a:lnTo>
                  <a:lnTo>
                    <a:pt x="11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24"/>
            <p:cNvSpPr/>
            <p:nvPr/>
          </p:nvSpPr>
          <p:spPr>
            <a:xfrm>
              <a:off x="1015575" y="653425"/>
              <a:ext cx="26500" cy="133925"/>
            </a:xfrm>
            <a:custGeom>
              <a:rect b="b" l="l" r="r" t="t"/>
              <a:pathLst>
                <a:path extrusionOk="0" h="5357" w="1060">
                  <a:moveTo>
                    <a:pt x="0" y="1"/>
                  </a:moveTo>
                  <a:lnTo>
                    <a:pt x="0" y="5357"/>
                  </a:lnTo>
                  <a:lnTo>
                    <a:pt x="1059" y="5357"/>
                  </a:lnTo>
                  <a:lnTo>
                    <a:pt x="10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2" name="Google Shape;2502;p124"/>
          <p:cNvGrpSpPr/>
          <p:nvPr/>
        </p:nvGrpSpPr>
        <p:grpSpPr>
          <a:xfrm>
            <a:off x="7908950" y="1433756"/>
            <a:ext cx="454175" cy="454175"/>
            <a:chOff x="3983850" y="3746950"/>
            <a:chExt cx="454175" cy="454175"/>
          </a:xfrm>
        </p:grpSpPr>
        <p:sp>
          <p:nvSpPr>
            <p:cNvPr id="2503" name="Google Shape;2503;p124"/>
            <p:cNvSpPr/>
            <p:nvPr/>
          </p:nvSpPr>
          <p:spPr>
            <a:xfrm>
              <a:off x="3983850" y="3868125"/>
              <a:ext cx="454175" cy="333000"/>
            </a:xfrm>
            <a:custGeom>
              <a:rect b="b" l="l" r="r" t="t"/>
              <a:pathLst>
                <a:path extrusionOk="0" h="13320" w="18167">
                  <a:moveTo>
                    <a:pt x="6948" y="4792"/>
                  </a:moveTo>
                  <a:cubicBezTo>
                    <a:pt x="7363" y="4792"/>
                    <a:pt x="7781" y="4939"/>
                    <a:pt x="8086" y="5235"/>
                  </a:cubicBezTo>
                  <a:cubicBezTo>
                    <a:pt x="8371" y="5540"/>
                    <a:pt x="8554" y="5947"/>
                    <a:pt x="8554" y="6375"/>
                  </a:cubicBezTo>
                  <a:lnTo>
                    <a:pt x="7475" y="6375"/>
                  </a:lnTo>
                  <a:cubicBezTo>
                    <a:pt x="7475" y="6232"/>
                    <a:pt x="7434" y="6090"/>
                    <a:pt x="7332" y="5988"/>
                  </a:cubicBezTo>
                  <a:cubicBezTo>
                    <a:pt x="7231" y="5886"/>
                    <a:pt x="7093" y="5835"/>
                    <a:pt x="6956" y="5835"/>
                  </a:cubicBezTo>
                  <a:cubicBezTo>
                    <a:pt x="6818" y="5835"/>
                    <a:pt x="6681" y="5886"/>
                    <a:pt x="6579" y="5988"/>
                  </a:cubicBezTo>
                  <a:cubicBezTo>
                    <a:pt x="6477" y="6090"/>
                    <a:pt x="6416" y="6232"/>
                    <a:pt x="6416" y="6375"/>
                  </a:cubicBezTo>
                  <a:lnTo>
                    <a:pt x="5357" y="6375"/>
                  </a:lnTo>
                  <a:cubicBezTo>
                    <a:pt x="5357" y="5947"/>
                    <a:pt x="5520" y="5540"/>
                    <a:pt x="5825" y="5235"/>
                  </a:cubicBezTo>
                  <a:cubicBezTo>
                    <a:pt x="6121" y="4939"/>
                    <a:pt x="6533" y="4792"/>
                    <a:pt x="6948" y="4792"/>
                  </a:cubicBezTo>
                  <a:close/>
                  <a:moveTo>
                    <a:pt x="11205" y="4792"/>
                  </a:moveTo>
                  <a:cubicBezTo>
                    <a:pt x="11619" y="4792"/>
                    <a:pt x="12037" y="4939"/>
                    <a:pt x="12342" y="5235"/>
                  </a:cubicBezTo>
                  <a:cubicBezTo>
                    <a:pt x="12648" y="5540"/>
                    <a:pt x="12811" y="5947"/>
                    <a:pt x="12811" y="6375"/>
                  </a:cubicBezTo>
                  <a:lnTo>
                    <a:pt x="11731" y="6375"/>
                  </a:lnTo>
                  <a:cubicBezTo>
                    <a:pt x="11731" y="6232"/>
                    <a:pt x="11691" y="6090"/>
                    <a:pt x="11589" y="5988"/>
                  </a:cubicBezTo>
                  <a:cubicBezTo>
                    <a:pt x="11487" y="5886"/>
                    <a:pt x="11350" y="5835"/>
                    <a:pt x="11212" y="5835"/>
                  </a:cubicBezTo>
                  <a:cubicBezTo>
                    <a:pt x="11075" y="5835"/>
                    <a:pt x="10937" y="5886"/>
                    <a:pt x="10835" y="5988"/>
                  </a:cubicBezTo>
                  <a:cubicBezTo>
                    <a:pt x="10734" y="6090"/>
                    <a:pt x="10672" y="6232"/>
                    <a:pt x="10672" y="6375"/>
                  </a:cubicBezTo>
                  <a:lnTo>
                    <a:pt x="9613" y="6375"/>
                  </a:lnTo>
                  <a:cubicBezTo>
                    <a:pt x="9613" y="5947"/>
                    <a:pt x="9776" y="5540"/>
                    <a:pt x="10082" y="5235"/>
                  </a:cubicBezTo>
                  <a:cubicBezTo>
                    <a:pt x="10377" y="4939"/>
                    <a:pt x="10790" y="4792"/>
                    <a:pt x="11205" y="4792"/>
                  </a:cubicBezTo>
                  <a:close/>
                  <a:moveTo>
                    <a:pt x="4797" y="7974"/>
                  </a:moveTo>
                  <a:cubicBezTo>
                    <a:pt x="5220" y="7974"/>
                    <a:pt x="5642" y="8126"/>
                    <a:pt x="5948" y="8432"/>
                  </a:cubicBezTo>
                  <a:cubicBezTo>
                    <a:pt x="6253" y="8737"/>
                    <a:pt x="6416" y="9124"/>
                    <a:pt x="6416" y="9552"/>
                  </a:cubicBezTo>
                  <a:lnTo>
                    <a:pt x="5357" y="9552"/>
                  </a:lnTo>
                  <a:cubicBezTo>
                    <a:pt x="5357" y="9409"/>
                    <a:pt x="5296" y="9287"/>
                    <a:pt x="5194" y="9185"/>
                  </a:cubicBezTo>
                  <a:cubicBezTo>
                    <a:pt x="5092" y="9084"/>
                    <a:pt x="4955" y="9033"/>
                    <a:pt x="4817" y="9033"/>
                  </a:cubicBezTo>
                  <a:cubicBezTo>
                    <a:pt x="4680" y="9033"/>
                    <a:pt x="4542" y="9084"/>
                    <a:pt x="4441" y="9185"/>
                  </a:cubicBezTo>
                  <a:cubicBezTo>
                    <a:pt x="4339" y="9287"/>
                    <a:pt x="4257" y="9409"/>
                    <a:pt x="4257" y="9552"/>
                  </a:cubicBezTo>
                  <a:lnTo>
                    <a:pt x="3198" y="9552"/>
                  </a:lnTo>
                  <a:cubicBezTo>
                    <a:pt x="3198" y="9124"/>
                    <a:pt x="3361" y="8737"/>
                    <a:pt x="3646" y="8432"/>
                  </a:cubicBezTo>
                  <a:cubicBezTo>
                    <a:pt x="3952" y="8126"/>
                    <a:pt x="4374" y="7974"/>
                    <a:pt x="4797" y="7974"/>
                  </a:cubicBezTo>
                  <a:close/>
                  <a:moveTo>
                    <a:pt x="9081" y="7974"/>
                  </a:moveTo>
                  <a:cubicBezTo>
                    <a:pt x="9496" y="7974"/>
                    <a:pt x="9909" y="8126"/>
                    <a:pt x="10204" y="8432"/>
                  </a:cubicBezTo>
                  <a:cubicBezTo>
                    <a:pt x="10510" y="8737"/>
                    <a:pt x="10672" y="9124"/>
                    <a:pt x="10672" y="9552"/>
                  </a:cubicBezTo>
                  <a:lnTo>
                    <a:pt x="9613" y="9552"/>
                  </a:lnTo>
                  <a:cubicBezTo>
                    <a:pt x="9613" y="9409"/>
                    <a:pt x="9552" y="9287"/>
                    <a:pt x="9451" y="9185"/>
                  </a:cubicBezTo>
                  <a:cubicBezTo>
                    <a:pt x="9349" y="9084"/>
                    <a:pt x="9211" y="9033"/>
                    <a:pt x="9074" y="9033"/>
                  </a:cubicBezTo>
                  <a:cubicBezTo>
                    <a:pt x="8936" y="9033"/>
                    <a:pt x="8799" y="9084"/>
                    <a:pt x="8697" y="9185"/>
                  </a:cubicBezTo>
                  <a:cubicBezTo>
                    <a:pt x="8595" y="9287"/>
                    <a:pt x="8554" y="9409"/>
                    <a:pt x="8554" y="9552"/>
                  </a:cubicBezTo>
                  <a:lnTo>
                    <a:pt x="7475" y="9552"/>
                  </a:lnTo>
                  <a:cubicBezTo>
                    <a:pt x="7475" y="9124"/>
                    <a:pt x="7638" y="8737"/>
                    <a:pt x="7943" y="8432"/>
                  </a:cubicBezTo>
                  <a:cubicBezTo>
                    <a:pt x="8249" y="8126"/>
                    <a:pt x="8666" y="7974"/>
                    <a:pt x="9081" y="7974"/>
                  </a:cubicBezTo>
                  <a:close/>
                  <a:moveTo>
                    <a:pt x="13338" y="7974"/>
                  </a:moveTo>
                  <a:cubicBezTo>
                    <a:pt x="13753" y="7974"/>
                    <a:pt x="14165" y="8126"/>
                    <a:pt x="14460" y="8432"/>
                  </a:cubicBezTo>
                  <a:cubicBezTo>
                    <a:pt x="14766" y="8737"/>
                    <a:pt x="14929" y="9124"/>
                    <a:pt x="14929" y="9552"/>
                  </a:cubicBezTo>
                  <a:lnTo>
                    <a:pt x="13870" y="9552"/>
                  </a:lnTo>
                  <a:cubicBezTo>
                    <a:pt x="13870" y="9409"/>
                    <a:pt x="13809" y="9287"/>
                    <a:pt x="13707" y="9185"/>
                  </a:cubicBezTo>
                  <a:cubicBezTo>
                    <a:pt x="13605" y="9084"/>
                    <a:pt x="13468" y="9033"/>
                    <a:pt x="13330" y="9033"/>
                  </a:cubicBezTo>
                  <a:cubicBezTo>
                    <a:pt x="13193" y="9033"/>
                    <a:pt x="13055" y="9084"/>
                    <a:pt x="12953" y="9185"/>
                  </a:cubicBezTo>
                  <a:cubicBezTo>
                    <a:pt x="12852" y="9287"/>
                    <a:pt x="12811" y="9409"/>
                    <a:pt x="12811" y="9552"/>
                  </a:cubicBezTo>
                  <a:lnTo>
                    <a:pt x="11731" y="9552"/>
                  </a:lnTo>
                  <a:cubicBezTo>
                    <a:pt x="11731" y="9124"/>
                    <a:pt x="11915" y="8737"/>
                    <a:pt x="12200" y="8432"/>
                  </a:cubicBezTo>
                  <a:cubicBezTo>
                    <a:pt x="12505" y="8126"/>
                    <a:pt x="12923" y="7974"/>
                    <a:pt x="13338" y="7974"/>
                  </a:cubicBezTo>
                  <a:close/>
                  <a:moveTo>
                    <a:pt x="9084" y="1"/>
                  </a:moveTo>
                  <a:cubicBezTo>
                    <a:pt x="8330" y="1"/>
                    <a:pt x="7679" y="388"/>
                    <a:pt x="7292" y="998"/>
                  </a:cubicBezTo>
                  <a:cubicBezTo>
                    <a:pt x="6953" y="777"/>
                    <a:pt x="6554" y="662"/>
                    <a:pt x="6149" y="662"/>
                  </a:cubicBezTo>
                  <a:cubicBezTo>
                    <a:pt x="5847" y="662"/>
                    <a:pt x="5542" y="726"/>
                    <a:pt x="5255" y="856"/>
                  </a:cubicBezTo>
                  <a:cubicBezTo>
                    <a:pt x="4583" y="1161"/>
                    <a:pt x="4115" y="1813"/>
                    <a:pt x="4013" y="2506"/>
                  </a:cubicBezTo>
                  <a:cubicBezTo>
                    <a:pt x="3916" y="2491"/>
                    <a:pt x="3817" y="2484"/>
                    <a:pt x="3719" y="2484"/>
                  </a:cubicBezTo>
                  <a:cubicBezTo>
                    <a:pt x="3120" y="2484"/>
                    <a:pt x="2521" y="2749"/>
                    <a:pt x="2119" y="3239"/>
                  </a:cubicBezTo>
                  <a:cubicBezTo>
                    <a:pt x="1630" y="3809"/>
                    <a:pt x="1508" y="4562"/>
                    <a:pt x="1712" y="5235"/>
                  </a:cubicBezTo>
                  <a:cubicBezTo>
                    <a:pt x="1040" y="5459"/>
                    <a:pt x="490" y="5988"/>
                    <a:pt x="306" y="6721"/>
                  </a:cubicBezTo>
                  <a:cubicBezTo>
                    <a:pt x="123" y="7373"/>
                    <a:pt x="286" y="8045"/>
                    <a:pt x="673" y="8554"/>
                  </a:cubicBezTo>
                  <a:cubicBezTo>
                    <a:pt x="245" y="8961"/>
                    <a:pt x="1" y="9511"/>
                    <a:pt x="1" y="10122"/>
                  </a:cubicBezTo>
                  <a:cubicBezTo>
                    <a:pt x="1" y="11059"/>
                    <a:pt x="653" y="11955"/>
                    <a:pt x="1569" y="12261"/>
                  </a:cubicBezTo>
                  <a:cubicBezTo>
                    <a:pt x="1630" y="12281"/>
                    <a:pt x="1671" y="12281"/>
                    <a:pt x="1732" y="12281"/>
                  </a:cubicBezTo>
                  <a:lnTo>
                    <a:pt x="2567" y="12281"/>
                  </a:lnTo>
                  <a:cubicBezTo>
                    <a:pt x="4665" y="12973"/>
                    <a:pt x="6884" y="13320"/>
                    <a:pt x="9084" y="13320"/>
                  </a:cubicBezTo>
                  <a:cubicBezTo>
                    <a:pt x="11263" y="13320"/>
                    <a:pt x="13463" y="12973"/>
                    <a:pt x="15560" y="12281"/>
                  </a:cubicBezTo>
                  <a:lnTo>
                    <a:pt x="16416" y="12281"/>
                  </a:lnTo>
                  <a:cubicBezTo>
                    <a:pt x="16477" y="12281"/>
                    <a:pt x="16538" y="12281"/>
                    <a:pt x="16578" y="12261"/>
                  </a:cubicBezTo>
                  <a:cubicBezTo>
                    <a:pt x="17515" y="11955"/>
                    <a:pt x="18167" y="11059"/>
                    <a:pt x="18167" y="10122"/>
                  </a:cubicBezTo>
                  <a:cubicBezTo>
                    <a:pt x="18167" y="9511"/>
                    <a:pt x="17902" y="8961"/>
                    <a:pt x="17475" y="8554"/>
                  </a:cubicBezTo>
                  <a:cubicBezTo>
                    <a:pt x="17882" y="8045"/>
                    <a:pt x="18024" y="7373"/>
                    <a:pt x="17862" y="6721"/>
                  </a:cubicBezTo>
                  <a:cubicBezTo>
                    <a:pt x="17658" y="5988"/>
                    <a:pt x="17108" y="5459"/>
                    <a:pt x="16436" y="5235"/>
                  </a:cubicBezTo>
                  <a:cubicBezTo>
                    <a:pt x="16660" y="4562"/>
                    <a:pt x="16517" y="3809"/>
                    <a:pt x="16049" y="3239"/>
                  </a:cubicBezTo>
                  <a:cubicBezTo>
                    <a:pt x="15629" y="2749"/>
                    <a:pt x="15013" y="2484"/>
                    <a:pt x="14409" y="2484"/>
                  </a:cubicBezTo>
                  <a:cubicBezTo>
                    <a:pt x="14310" y="2484"/>
                    <a:pt x="14212" y="2491"/>
                    <a:pt x="14114" y="2506"/>
                  </a:cubicBezTo>
                  <a:cubicBezTo>
                    <a:pt x="14012" y="1813"/>
                    <a:pt x="13585" y="1161"/>
                    <a:pt x="12892" y="856"/>
                  </a:cubicBezTo>
                  <a:cubicBezTo>
                    <a:pt x="12605" y="726"/>
                    <a:pt x="12304" y="662"/>
                    <a:pt x="12006" y="662"/>
                  </a:cubicBezTo>
                  <a:cubicBezTo>
                    <a:pt x="11607" y="662"/>
                    <a:pt x="11215" y="777"/>
                    <a:pt x="10876" y="998"/>
                  </a:cubicBezTo>
                  <a:cubicBezTo>
                    <a:pt x="10489" y="388"/>
                    <a:pt x="9817" y="1"/>
                    <a:pt x="90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24"/>
            <p:cNvSpPr/>
            <p:nvPr/>
          </p:nvSpPr>
          <p:spPr>
            <a:xfrm>
              <a:off x="3986925" y="3746950"/>
              <a:ext cx="447550" cy="215400"/>
            </a:xfrm>
            <a:custGeom>
              <a:rect b="b" l="l" r="r" t="t"/>
              <a:pathLst>
                <a:path extrusionOk="0" h="8616" w="17902">
                  <a:moveTo>
                    <a:pt x="8961" y="1"/>
                  </a:moveTo>
                  <a:cubicBezTo>
                    <a:pt x="8207" y="1"/>
                    <a:pt x="7556" y="428"/>
                    <a:pt x="7169" y="1019"/>
                  </a:cubicBezTo>
                  <a:cubicBezTo>
                    <a:pt x="6830" y="797"/>
                    <a:pt x="6431" y="682"/>
                    <a:pt x="6026" y="682"/>
                  </a:cubicBezTo>
                  <a:cubicBezTo>
                    <a:pt x="5724" y="682"/>
                    <a:pt x="5419" y="746"/>
                    <a:pt x="5132" y="876"/>
                  </a:cubicBezTo>
                  <a:cubicBezTo>
                    <a:pt x="4460" y="1182"/>
                    <a:pt x="3992" y="1833"/>
                    <a:pt x="3890" y="2526"/>
                  </a:cubicBezTo>
                  <a:cubicBezTo>
                    <a:pt x="3801" y="2513"/>
                    <a:pt x="3712" y="2507"/>
                    <a:pt x="3623" y="2507"/>
                  </a:cubicBezTo>
                  <a:cubicBezTo>
                    <a:pt x="3014" y="2507"/>
                    <a:pt x="2404" y="2802"/>
                    <a:pt x="1996" y="3300"/>
                  </a:cubicBezTo>
                  <a:cubicBezTo>
                    <a:pt x="1507" y="3870"/>
                    <a:pt x="1385" y="4624"/>
                    <a:pt x="1589" y="5296"/>
                  </a:cubicBezTo>
                  <a:cubicBezTo>
                    <a:pt x="917" y="5520"/>
                    <a:pt x="367" y="6049"/>
                    <a:pt x="183" y="6762"/>
                  </a:cubicBezTo>
                  <a:cubicBezTo>
                    <a:pt x="0" y="7414"/>
                    <a:pt x="163" y="8106"/>
                    <a:pt x="550" y="8615"/>
                  </a:cubicBezTo>
                  <a:cubicBezTo>
                    <a:pt x="672" y="8167"/>
                    <a:pt x="876" y="7760"/>
                    <a:pt x="1181" y="7393"/>
                  </a:cubicBezTo>
                  <a:cubicBezTo>
                    <a:pt x="1670" y="6823"/>
                    <a:pt x="2342" y="6436"/>
                    <a:pt x="3096" y="6314"/>
                  </a:cubicBezTo>
                  <a:cubicBezTo>
                    <a:pt x="3401" y="5621"/>
                    <a:pt x="3971" y="5072"/>
                    <a:pt x="4684" y="4746"/>
                  </a:cubicBezTo>
                  <a:cubicBezTo>
                    <a:pt x="5112" y="4542"/>
                    <a:pt x="5560" y="4440"/>
                    <a:pt x="6028" y="4440"/>
                  </a:cubicBezTo>
                  <a:cubicBezTo>
                    <a:pt x="6313" y="4440"/>
                    <a:pt x="6599" y="4481"/>
                    <a:pt x="6884" y="4562"/>
                  </a:cubicBezTo>
                  <a:cubicBezTo>
                    <a:pt x="7454" y="4074"/>
                    <a:pt x="8187" y="3789"/>
                    <a:pt x="8961" y="3789"/>
                  </a:cubicBezTo>
                  <a:cubicBezTo>
                    <a:pt x="9735" y="3789"/>
                    <a:pt x="10468" y="4074"/>
                    <a:pt x="11038" y="4562"/>
                  </a:cubicBezTo>
                  <a:cubicBezTo>
                    <a:pt x="11303" y="4481"/>
                    <a:pt x="11588" y="4440"/>
                    <a:pt x="11894" y="4440"/>
                  </a:cubicBezTo>
                  <a:cubicBezTo>
                    <a:pt x="12362" y="4440"/>
                    <a:pt x="12810" y="4542"/>
                    <a:pt x="13238" y="4746"/>
                  </a:cubicBezTo>
                  <a:cubicBezTo>
                    <a:pt x="13930" y="5072"/>
                    <a:pt x="14480" y="5621"/>
                    <a:pt x="14785" y="6314"/>
                  </a:cubicBezTo>
                  <a:cubicBezTo>
                    <a:pt x="15519" y="6436"/>
                    <a:pt x="16252" y="6823"/>
                    <a:pt x="16741" y="7393"/>
                  </a:cubicBezTo>
                  <a:cubicBezTo>
                    <a:pt x="17046" y="7760"/>
                    <a:pt x="17250" y="8167"/>
                    <a:pt x="17352" y="8615"/>
                  </a:cubicBezTo>
                  <a:cubicBezTo>
                    <a:pt x="17759" y="8106"/>
                    <a:pt x="17901" y="7414"/>
                    <a:pt x="17739" y="6762"/>
                  </a:cubicBezTo>
                  <a:cubicBezTo>
                    <a:pt x="17535" y="6049"/>
                    <a:pt x="16985" y="5520"/>
                    <a:pt x="16313" y="5296"/>
                  </a:cubicBezTo>
                  <a:cubicBezTo>
                    <a:pt x="16537" y="4624"/>
                    <a:pt x="16394" y="3870"/>
                    <a:pt x="15926" y="3300"/>
                  </a:cubicBezTo>
                  <a:cubicBezTo>
                    <a:pt x="15500" y="2802"/>
                    <a:pt x="14872" y="2507"/>
                    <a:pt x="14259" y="2507"/>
                  </a:cubicBezTo>
                  <a:cubicBezTo>
                    <a:pt x="14169" y="2507"/>
                    <a:pt x="14080" y="2513"/>
                    <a:pt x="13991" y="2526"/>
                  </a:cubicBezTo>
                  <a:cubicBezTo>
                    <a:pt x="13889" y="1833"/>
                    <a:pt x="13462" y="1182"/>
                    <a:pt x="12769" y="876"/>
                  </a:cubicBezTo>
                  <a:cubicBezTo>
                    <a:pt x="12482" y="746"/>
                    <a:pt x="12181" y="682"/>
                    <a:pt x="11883" y="682"/>
                  </a:cubicBezTo>
                  <a:cubicBezTo>
                    <a:pt x="11484" y="682"/>
                    <a:pt x="11092" y="797"/>
                    <a:pt x="10753" y="1019"/>
                  </a:cubicBezTo>
                  <a:cubicBezTo>
                    <a:pt x="10366" y="428"/>
                    <a:pt x="9694" y="1"/>
                    <a:pt x="89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 name="Google Shape;2505;p124"/>
          <p:cNvGrpSpPr/>
          <p:nvPr/>
        </p:nvGrpSpPr>
        <p:grpSpPr>
          <a:xfrm>
            <a:off x="7940300" y="3467302"/>
            <a:ext cx="428700" cy="454175"/>
            <a:chOff x="3251725" y="3746950"/>
            <a:chExt cx="428700" cy="454175"/>
          </a:xfrm>
        </p:grpSpPr>
        <p:sp>
          <p:nvSpPr>
            <p:cNvPr id="2506" name="Google Shape;2506;p124"/>
            <p:cNvSpPr/>
            <p:nvPr/>
          </p:nvSpPr>
          <p:spPr>
            <a:xfrm>
              <a:off x="3428375" y="3746950"/>
              <a:ext cx="172125" cy="212850"/>
            </a:xfrm>
            <a:custGeom>
              <a:rect b="b" l="l" r="r" t="t"/>
              <a:pathLst>
                <a:path extrusionOk="0" h="8514" w="6885">
                  <a:moveTo>
                    <a:pt x="1549" y="1"/>
                  </a:moveTo>
                  <a:lnTo>
                    <a:pt x="1549" y="3951"/>
                  </a:lnTo>
                  <a:lnTo>
                    <a:pt x="2139" y="4522"/>
                  </a:lnTo>
                  <a:cubicBezTo>
                    <a:pt x="938" y="5499"/>
                    <a:pt x="144" y="6925"/>
                    <a:pt x="1" y="8513"/>
                  </a:cubicBezTo>
                  <a:lnTo>
                    <a:pt x="2302" y="8513"/>
                  </a:lnTo>
                  <a:cubicBezTo>
                    <a:pt x="2506" y="7577"/>
                    <a:pt x="2934" y="6680"/>
                    <a:pt x="3524" y="5907"/>
                  </a:cubicBezTo>
                  <a:lnTo>
                    <a:pt x="3993" y="6395"/>
                  </a:lnTo>
                  <a:lnTo>
                    <a:pt x="6885" y="6395"/>
                  </a:lnTo>
                  <a:lnTo>
                    <a:pt x="68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24"/>
            <p:cNvSpPr/>
            <p:nvPr/>
          </p:nvSpPr>
          <p:spPr>
            <a:xfrm>
              <a:off x="3626950" y="3746950"/>
              <a:ext cx="53475" cy="159900"/>
            </a:xfrm>
            <a:custGeom>
              <a:rect b="b" l="l" r="r" t="t"/>
              <a:pathLst>
                <a:path extrusionOk="0" h="6396" w="2139">
                  <a:moveTo>
                    <a:pt x="1" y="1"/>
                  </a:moveTo>
                  <a:lnTo>
                    <a:pt x="1" y="6395"/>
                  </a:lnTo>
                  <a:lnTo>
                    <a:pt x="2139" y="6395"/>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24"/>
            <p:cNvSpPr/>
            <p:nvPr/>
          </p:nvSpPr>
          <p:spPr>
            <a:xfrm>
              <a:off x="3360675" y="3986250"/>
              <a:ext cx="79950" cy="106950"/>
            </a:xfrm>
            <a:custGeom>
              <a:rect b="b" l="l" r="r" t="t"/>
              <a:pathLst>
                <a:path extrusionOk="0" h="4278" w="3198">
                  <a:moveTo>
                    <a:pt x="0" y="0"/>
                  </a:moveTo>
                  <a:lnTo>
                    <a:pt x="0" y="3727"/>
                  </a:lnTo>
                  <a:cubicBezTo>
                    <a:pt x="0" y="4033"/>
                    <a:pt x="245" y="4277"/>
                    <a:pt x="550" y="4277"/>
                  </a:cubicBezTo>
                  <a:cubicBezTo>
                    <a:pt x="835" y="4277"/>
                    <a:pt x="1080" y="4033"/>
                    <a:pt x="1080" y="3727"/>
                  </a:cubicBezTo>
                  <a:lnTo>
                    <a:pt x="1080" y="2139"/>
                  </a:lnTo>
                  <a:lnTo>
                    <a:pt x="2139" y="2139"/>
                  </a:lnTo>
                  <a:lnTo>
                    <a:pt x="2139" y="2668"/>
                  </a:lnTo>
                  <a:cubicBezTo>
                    <a:pt x="2139" y="2974"/>
                    <a:pt x="2383" y="3198"/>
                    <a:pt x="2668" y="3198"/>
                  </a:cubicBezTo>
                  <a:cubicBezTo>
                    <a:pt x="2953" y="3198"/>
                    <a:pt x="3198" y="2974"/>
                    <a:pt x="3198" y="2668"/>
                  </a:cubicBezTo>
                  <a:lnTo>
                    <a:pt x="31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24"/>
            <p:cNvSpPr/>
            <p:nvPr/>
          </p:nvSpPr>
          <p:spPr>
            <a:xfrm>
              <a:off x="3467075" y="3986250"/>
              <a:ext cx="186375" cy="53475"/>
            </a:xfrm>
            <a:custGeom>
              <a:rect b="b" l="l" r="r" t="t"/>
              <a:pathLst>
                <a:path extrusionOk="0" h="2139" w="7455">
                  <a:moveTo>
                    <a:pt x="1" y="0"/>
                  </a:moveTo>
                  <a:lnTo>
                    <a:pt x="1" y="2139"/>
                  </a:lnTo>
                  <a:lnTo>
                    <a:pt x="7292" y="2139"/>
                  </a:lnTo>
                  <a:cubicBezTo>
                    <a:pt x="7393" y="1609"/>
                    <a:pt x="7455" y="1080"/>
                    <a:pt x="7455" y="550"/>
                  </a:cubicBezTo>
                  <a:lnTo>
                    <a:pt x="74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24"/>
            <p:cNvSpPr/>
            <p:nvPr/>
          </p:nvSpPr>
          <p:spPr>
            <a:xfrm>
              <a:off x="3254250" y="3986250"/>
              <a:ext cx="79975" cy="53475"/>
            </a:xfrm>
            <a:custGeom>
              <a:rect b="b" l="l" r="r" t="t"/>
              <a:pathLst>
                <a:path extrusionOk="0" h="2139" w="3199">
                  <a:moveTo>
                    <a:pt x="1" y="0"/>
                  </a:moveTo>
                  <a:lnTo>
                    <a:pt x="1" y="550"/>
                  </a:lnTo>
                  <a:cubicBezTo>
                    <a:pt x="1" y="1080"/>
                    <a:pt x="82" y="1609"/>
                    <a:pt x="184" y="2139"/>
                  </a:cubicBezTo>
                  <a:lnTo>
                    <a:pt x="3198" y="2139"/>
                  </a:lnTo>
                  <a:lnTo>
                    <a:pt x="31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24"/>
            <p:cNvSpPr/>
            <p:nvPr/>
          </p:nvSpPr>
          <p:spPr>
            <a:xfrm>
              <a:off x="3265975" y="4066175"/>
              <a:ext cx="376275" cy="134950"/>
            </a:xfrm>
            <a:custGeom>
              <a:rect b="b" l="l" r="r" t="t"/>
              <a:pathLst>
                <a:path extrusionOk="0" h="5398" w="15051">
                  <a:moveTo>
                    <a:pt x="0" y="1"/>
                  </a:moveTo>
                  <a:cubicBezTo>
                    <a:pt x="530" y="1467"/>
                    <a:pt x="1467" y="2811"/>
                    <a:pt x="2729" y="3768"/>
                  </a:cubicBezTo>
                  <a:lnTo>
                    <a:pt x="2729" y="5398"/>
                  </a:lnTo>
                  <a:lnTo>
                    <a:pt x="12322" y="5398"/>
                  </a:lnTo>
                  <a:lnTo>
                    <a:pt x="12322" y="3768"/>
                  </a:lnTo>
                  <a:cubicBezTo>
                    <a:pt x="13584" y="2811"/>
                    <a:pt x="14521" y="1467"/>
                    <a:pt x="15051" y="1"/>
                  </a:cubicBezTo>
                  <a:lnTo>
                    <a:pt x="7963" y="1"/>
                  </a:lnTo>
                  <a:cubicBezTo>
                    <a:pt x="7739" y="632"/>
                    <a:pt x="7149" y="1080"/>
                    <a:pt x="6456" y="1080"/>
                  </a:cubicBezTo>
                  <a:cubicBezTo>
                    <a:pt x="6253" y="1080"/>
                    <a:pt x="6049" y="1039"/>
                    <a:pt x="5866" y="958"/>
                  </a:cubicBezTo>
                  <a:cubicBezTo>
                    <a:pt x="5682" y="1630"/>
                    <a:pt x="5071" y="2139"/>
                    <a:pt x="4338" y="2139"/>
                  </a:cubicBezTo>
                  <a:cubicBezTo>
                    <a:pt x="3442" y="2139"/>
                    <a:pt x="2729" y="1426"/>
                    <a:pt x="2729" y="530"/>
                  </a:cubicBezTo>
                  <a:lnTo>
                    <a:pt x="27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24"/>
            <p:cNvSpPr/>
            <p:nvPr/>
          </p:nvSpPr>
          <p:spPr>
            <a:xfrm>
              <a:off x="3251725" y="3773650"/>
              <a:ext cx="99800" cy="186150"/>
            </a:xfrm>
            <a:custGeom>
              <a:rect b="b" l="l" r="r" t="t"/>
              <a:pathLst>
                <a:path extrusionOk="0" h="7446" w="3992">
                  <a:moveTo>
                    <a:pt x="1157" y="0"/>
                  </a:moveTo>
                  <a:cubicBezTo>
                    <a:pt x="1071" y="0"/>
                    <a:pt x="983" y="11"/>
                    <a:pt x="896" y="32"/>
                  </a:cubicBezTo>
                  <a:cubicBezTo>
                    <a:pt x="326" y="195"/>
                    <a:pt x="0" y="765"/>
                    <a:pt x="143" y="1336"/>
                  </a:cubicBezTo>
                  <a:lnTo>
                    <a:pt x="1792" y="7445"/>
                  </a:lnTo>
                  <a:lnTo>
                    <a:pt x="3992" y="7445"/>
                  </a:lnTo>
                  <a:lnTo>
                    <a:pt x="2200" y="786"/>
                  </a:lnTo>
                  <a:cubicBezTo>
                    <a:pt x="2079" y="320"/>
                    <a:pt x="1636" y="0"/>
                    <a:pt x="1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124"/>
          <p:cNvGrpSpPr/>
          <p:nvPr/>
        </p:nvGrpSpPr>
        <p:grpSpPr>
          <a:xfrm>
            <a:off x="7903088" y="2789403"/>
            <a:ext cx="465900" cy="454250"/>
            <a:chOff x="2379550" y="3746950"/>
            <a:chExt cx="465900" cy="454250"/>
          </a:xfrm>
        </p:grpSpPr>
        <p:sp>
          <p:nvSpPr>
            <p:cNvPr id="2514" name="Google Shape;2514;p124"/>
            <p:cNvSpPr/>
            <p:nvPr/>
          </p:nvSpPr>
          <p:spPr>
            <a:xfrm>
              <a:off x="2460500" y="4022100"/>
              <a:ext cx="114600" cy="100500"/>
            </a:xfrm>
            <a:custGeom>
              <a:rect b="b" l="l" r="r" t="t"/>
              <a:pathLst>
                <a:path extrusionOk="0" h="4020" w="4584">
                  <a:moveTo>
                    <a:pt x="877" y="0"/>
                  </a:moveTo>
                  <a:cubicBezTo>
                    <a:pt x="712" y="0"/>
                    <a:pt x="585" y="40"/>
                    <a:pt x="510" y="114"/>
                  </a:cubicBezTo>
                  <a:cubicBezTo>
                    <a:pt x="1" y="623"/>
                    <a:pt x="999" y="2110"/>
                    <a:pt x="1630" y="2762"/>
                  </a:cubicBezTo>
                  <a:cubicBezTo>
                    <a:pt x="2142" y="3257"/>
                    <a:pt x="3229" y="4020"/>
                    <a:pt x="3894" y="4020"/>
                  </a:cubicBezTo>
                  <a:cubicBezTo>
                    <a:pt x="4049" y="4020"/>
                    <a:pt x="4181" y="3978"/>
                    <a:pt x="4278" y="3882"/>
                  </a:cubicBezTo>
                  <a:cubicBezTo>
                    <a:pt x="4583" y="3576"/>
                    <a:pt x="4298" y="2395"/>
                    <a:pt x="3137" y="1255"/>
                  </a:cubicBezTo>
                  <a:cubicBezTo>
                    <a:pt x="2275" y="377"/>
                    <a:pt x="1390" y="0"/>
                    <a:pt x="8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24"/>
            <p:cNvSpPr/>
            <p:nvPr/>
          </p:nvSpPr>
          <p:spPr>
            <a:xfrm>
              <a:off x="2379550" y="3997450"/>
              <a:ext cx="215400" cy="203750"/>
            </a:xfrm>
            <a:custGeom>
              <a:rect b="b" l="l" r="r" t="t"/>
              <a:pathLst>
                <a:path extrusionOk="0" h="8150" w="8616">
                  <a:moveTo>
                    <a:pt x="1834" y="0"/>
                  </a:moveTo>
                  <a:lnTo>
                    <a:pt x="1834" y="0"/>
                  </a:lnTo>
                  <a:cubicBezTo>
                    <a:pt x="1" y="1874"/>
                    <a:pt x="1" y="4888"/>
                    <a:pt x="1874" y="6741"/>
                  </a:cubicBezTo>
                  <a:cubicBezTo>
                    <a:pt x="2804" y="7681"/>
                    <a:pt x="4025" y="8149"/>
                    <a:pt x="5247" y="8149"/>
                  </a:cubicBezTo>
                  <a:cubicBezTo>
                    <a:pt x="6463" y="8149"/>
                    <a:pt x="7681" y="7686"/>
                    <a:pt x="8615" y="6762"/>
                  </a:cubicBezTo>
                  <a:cubicBezTo>
                    <a:pt x="7190" y="6701"/>
                    <a:pt x="5540" y="5906"/>
                    <a:pt x="4115" y="4481"/>
                  </a:cubicBezTo>
                  <a:cubicBezTo>
                    <a:pt x="2709" y="3076"/>
                    <a:pt x="1915" y="1426"/>
                    <a:pt x="18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24"/>
            <p:cNvSpPr/>
            <p:nvPr/>
          </p:nvSpPr>
          <p:spPr>
            <a:xfrm>
              <a:off x="2600025" y="3746950"/>
              <a:ext cx="245425" cy="243400"/>
            </a:xfrm>
            <a:custGeom>
              <a:rect b="b" l="l" r="r" t="t"/>
              <a:pathLst>
                <a:path extrusionOk="0" h="9736" w="9817">
                  <a:moveTo>
                    <a:pt x="9287" y="1"/>
                  </a:moveTo>
                  <a:cubicBezTo>
                    <a:pt x="7210" y="1"/>
                    <a:pt x="5254" y="937"/>
                    <a:pt x="3951" y="2526"/>
                  </a:cubicBezTo>
                  <a:lnTo>
                    <a:pt x="0" y="7169"/>
                  </a:lnTo>
                  <a:lnTo>
                    <a:pt x="2709" y="9735"/>
                  </a:lnTo>
                  <a:lnTo>
                    <a:pt x="7291" y="5866"/>
                  </a:lnTo>
                  <a:cubicBezTo>
                    <a:pt x="8818" y="4624"/>
                    <a:pt x="9816" y="2607"/>
                    <a:pt x="9816" y="530"/>
                  </a:cubicBezTo>
                  <a:lnTo>
                    <a:pt x="98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24"/>
            <p:cNvSpPr/>
            <p:nvPr/>
          </p:nvSpPr>
          <p:spPr>
            <a:xfrm>
              <a:off x="2449825" y="3946825"/>
              <a:ext cx="209275" cy="193875"/>
            </a:xfrm>
            <a:custGeom>
              <a:rect b="b" l="l" r="r" t="t"/>
              <a:pathLst>
                <a:path extrusionOk="0" h="7755" w="8371">
                  <a:moveTo>
                    <a:pt x="1899" y="0"/>
                  </a:moveTo>
                  <a:cubicBezTo>
                    <a:pt x="1313" y="0"/>
                    <a:pt x="782" y="193"/>
                    <a:pt x="408" y="681"/>
                  </a:cubicBezTo>
                  <a:cubicBezTo>
                    <a:pt x="82" y="1129"/>
                    <a:pt x="0" y="1740"/>
                    <a:pt x="143" y="2433"/>
                  </a:cubicBezTo>
                  <a:cubicBezTo>
                    <a:pt x="163" y="2412"/>
                    <a:pt x="163" y="2392"/>
                    <a:pt x="184" y="2372"/>
                  </a:cubicBezTo>
                  <a:cubicBezTo>
                    <a:pt x="467" y="2088"/>
                    <a:pt x="854" y="1952"/>
                    <a:pt x="1298" y="1952"/>
                  </a:cubicBezTo>
                  <a:cubicBezTo>
                    <a:pt x="2194" y="1952"/>
                    <a:pt x="3324" y="2505"/>
                    <a:pt x="4318" y="3512"/>
                  </a:cubicBezTo>
                  <a:cubicBezTo>
                    <a:pt x="5825" y="4999"/>
                    <a:pt x="6314" y="6791"/>
                    <a:pt x="5458" y="7646"/>
                  </a:cubicBezTo>
                  <a:cubicBezTo>
                    <a:pt x="5438" y="7667"/>
                    <a:pt x="5418" y="7667"/>
                    <a:pt x="5397" y="7687"/>
                  </a:cubicBezTo>
                  <a:cubicBezTo>
                    <a:pt x="5614" y="7732"/>
                    <a:pt x="5824" y="7754"/>
                    <a:pt x="6022" y="7754"/>
                  </a:cubicBezTo>
                  <a:cubicBezTo>
                    <a:pt x="6457" y="7754"/>
                    <a:pt x="6841" y="7646"/>
                    <a:pt x="7149" y="7422"/>
                  </a:cubicBezTo>
                  <a:cubicBezTo>
                    <a:pt x="8371" y="6485"/>
                    <a:pt x="7739" y="4571"/>
                    <a:pt x="6884" y="3268"/>
                  </a:cubicBezTo>
                  <a:lnTo>
                    <a:pt x="7821" y="2494"/>
                  </a:lnTo>
                  <a:lnTo>
                    <a:pt x="5336" y="9"/>
                  </a:lnTo>
                  <a:lnTo>
                    <a:pt x="4562" y="946"/>
                  </a:lnTo>
                  <a:cubicBezTo>
                    <a:pt x="3780" y="433"/>
                    <a:pt x="2778" y="0"/>
                    <a:pt x="18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124"/>
          <p:cNvGrpSpPr/>
          <p:nvPr/>
        </p:nvGrpSpPr>
        <p:grpSpPr>
          <a:xfrm>
            <a:off x="7161933" y="1433756"/>
            <a:ext cx="399175" cy="454175"/>
            <a:chOff x="721800" y="3791750"/>
            <a:chExt cx="399175" cy="454175"/>
          </a:xfrm>
        </p:grpSpPr>
        <p:sp>
          <p:nvSpPr>
            <p:cNvPr id="2519" name="Google Shape;2519;p124"/>
            <p:cNvSpPr/>
            <p:nvPr/>
          </p:nvSpPr>
          <p:spPr>
            <a:xfrm>
              <a:off x="749800" y="3898175"/>
              <a:ext cx="343700" cy="267825"/>
            </a:xfrm>
            <a:custGeom>
              <a:rect b="b" l="l" r="r" t="t"/>
              <a:pathLst>
                <a:path extrusionOk="0" h="10713" w="13748">
                  <a:moveTo>
                    <a:pt x="4216" y="1629"/>
                  </a:moveTo>
                  <a:lnTo>
                    <a:pt x="4216" y="2688"/>
                  </a:lnTo>
                  <a:lnTo>
                    <a:pt x="3137" y="2688"/>
                  </a:lnTo>
                  <a:lnTo>
                    <a:pt x="3137" y="1629"/>
                  </a:lnTo>
                  <a:close/>
                  <a:moveTo>
                    <a:pt x="6334" y="1629"/>
                  </a:moveTo>
                  <a:lnTo>
                    <a:pt x="6334" y="2688"/>
                  </a:lnTo>
                  <a:lnTo>
                    <a:pt x="5275" y="2688"/>
                  </a:lnTo>
                  <a:lnTo>
                    <a:pt x="5275" y="1629"/>
                  </a:lnTo>
                  <a:close/>
                  <a:moveTo>
                    <a:pt x="8473" y="1629"/>
                  </a:moveTo>
                  <a:lnTo>
                    <a:pt x="8473" y="2688"/>
                  </a:lnTo>
                  <a:lnTo>
                    <a:pt x="7414" y="2688"/>
                  </a:lnTo>
                  <a:lnTo>
                    <a:pt x="7414" y="1629"/>
                  </a:lnTo>
                  <a:close/>
                  <a:moveTo>
                    <a:pt x="10591" y="1629"/>
                  </a:moveTo>
                  <a:lnTo>
                    <a:pt x="10591" y="2688"/>
                  </a:lnTo>
                  <a:lnTo>
                    <a:pt x="9532" y="2688"/>
                  </a:lnTo>
                  <a:lnTo>
                    <a:pt x="9532" y="1629"/>
                  </a:lnTo>
                  <a:close/>
                  <a:moveTo>
                    <a:pt x="4216" y="3768"/>
                  </a:moveTo>
                  <a:lnTo>
                    <a:pt x="4216" y="4827"/>
                  </a:lnTo>
                  <a:lnTo>
                    <a:pt x="3137" y="4827"/>
                  </a:lnTo>
                  <a:lnTo>
                    <a:pt x="3137" y="3768"/>
                  </a:lnTo>
                  <a:close/>
                  <a:moveTo>
                    <a:pt x="6334" y="3768"/>
                  </a:moveTo>
                  <a:lnTo>
                    <a:pt x="6334" y="4827"/>
                  </a:lnTo>
                  <a:lnTo>
                    <a:pt x="5275" y="4827"/>
                  </a:lnTo>
                  <a:lnTo>
                    <a:pt x="5275" y="3768"/>
                  </a:lnTo>
                  <a:close/>
                  <a:moveTo>
                    <a:pt x="8473" y="3768"/>
                  </a:moveTo>
                  <a:lnTo>
                    <a:pt x="8473" y="4827"/>
                  </a:lnTo>
                  <a:lnTo>
                    <a:pt x="7414" y="4827"/>
                  </a:lnTo>
                  <a:lnTo>
                    <a:pt x="7414" y="3768"/>
                  </a:lnTo>
                  <a:close/>
                  <a:moveTo>
                    <a:pt x="10591" y="3768"/>
                  </a:moveTo>
                  <a:lnTo>
                    <a:pt x="10591" y="4827"/>
                  </a:lnTo>
                  <a:lnTo>
                    <a:pt x="9532" y="4827"/>
                  </a:lnTo>
                  <a:lnTo>
                    <a:pt x="9532" y="3768"/>
                  </a:lnTo>
                  <a:close/>
                  <a:moveTo>
                    <a:pt x="4216" y="5886"/>
                  </a:moveTo>
                  <a:lnTo>
                    <a:pt x="4216" y="6945"/>
                  </a:lnTo>
                  <a:lnTo>
                    <a:pt x="3137" y="6945"/>
                  </a:lnTo>
                  <a:lnTo>
                    <a:pt x="3137" y="5886"/>
                  </a:lnTo>
                  <a:close/>
                  <a:moveTo>
                    <a:pt x="6334" y="5886"/>
                  </a:moveTo>
                  <a:lnTo>
                    <a:pt x="6334" y="6945"/>
                  </a:lnTo>
                  <a:lnTo>
                    <a:pt x="5275" y="6945"/>
                  </a:lnTo>
                  <a:lnTo>
                    <a:pt x="5275" y="5886"/>
                  </a:lnTo>
                  <a:close/>
                  <a:moveTo>
                    <a:pt x="8473" y="5886"/>
                  </a:moveTo>
                  <a:lnTo>
                    <a:pt x="8473" y="6945"/>
                  </a:lnTo>
                  <a:lnTo>
                    <a:pt x="7414" y="6945"/>
                  </a:lnTo>
                  <a:lnTo>
                    <a:pt x="7414" y="5886"/>
                  </a:lnTo>
                  <a:close/>
                  <a:moveTo>
                    <a:pt x="10591" y="5886"/>
                  </a:moveTo>
                  <a:lnTo>
                    <a:pt x="10591" y="6945"/>
                  </a:lnTo>
                  <a:lnTo>
                    <a:pt x="9532" y="6945"/>
                  </a:lnTo>
                  <a:lnTo>
                    <a:pt x="9532" y="5886"/>
                  </a:lnTo>
                  <a:close/>
                  <a:moveTo>
                    <a:pt x="4216" y="8024"/>
                  </a:moveTo>
                  <a:lnTo>
                    <a:pt x="4216" y="9083"/>
                  </a:lnTo>
                  <a:lnTo>
                    <a:pt x="3137" y="9083"/>
                  </a:lnTo>
                  <a:lnTo>
                    <a:pt x="3137" y="8024"/>
                  </a:lnTo>
                  <a:close/>
                  <a:moveTo>
                    <a:pt x="6334" y="8024"/>
                  </a:moveTo>
                  <a:lnTo>
                    <a:pt x="6334" y="9083"/>
                  </a:lnTo>
                  <a:lnTo>
                    <a:pt x="5275" y="9083"/>
                  </a:lnTo>
                  <a:lnTo>
                    <a:pt x="5275" y="8024"/>
                  </a:lnTo>
                  <a:close/>
                  <a:moveTo>
                    <a:pt x="8473" y="8024"/>
                  </a:moveTo>
                  <a:lnTo>
                    <a:pt x="8473" y="9083"/>
                  </a:lnTo>
                  <a:lnTo>
                    <a:pt x="7414" y="9083"/>
                  </a:lnTo>
                  <a:lnTo>
                    <a:pt x="7414" y="8024"/>
                  </a:lnTo>
                  <a:close/>
                  <a:moveTo>
                    <a:pt x="10591" y="8024"/>
                  </a:moveTo>
                  <a:lnTo>
                    <a:pt x="10591" y="9083"/>
                  </a:lnTo>
                  <a:lnTo>
                    <a:pt x="9532" y="9083"/>
                  </a:lnTo>
                  <a:lnTo>
                    <a:pt x="9532" y="8024"/>
                  </a:lnTo>
                  <a:close/>
                  <a:moveTo>
                    <a:pt x="1059" y="0"/>
                  </a:moveTo>
                  <a:lnTo>
                    <a:pt x="0" y="10712"/>
                  </a:lnTo>
                  <a:lnTo>
                    <a:pt x="13747" y="10712"/>
                  </a:lnTo>
                  <a:lnTo>
                    <a:pt x="12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24"/>
            <p:cNvSpPr/>
            <p:nvPr/>
          </p:nvSpPr>
          <p:spPr>
            <a:xfrm>
              <a:off x="721800" y="4192450"/>
              <a:ext cx="399175" cy="53475"/>
            </a:xfrm>
            <a:custGeom>
              <a:rect b="b" l="l" r="r" t="t"/>
              <a:pathLst>
                <a:path extrusionOk="0" h="2139" w="15967">
                  <a:moveTo>
                    <a:pt x="0" y="0"/>
                  </a:moveTo>
                  <a:lnTo>
                    <a:pt x="0" y="2139"/>
                  </a:lnTo>
                  <a:lnTo>
                    <a:pt x="15967" y="2139"/>
                  </a:lnTo>
                  <a:lnTo>
                    <a:pt x="159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24"/>
            <p:cNvSpPr/>
            <p:nvPr/>
          </p:nvSpPr>
          <p:spPr>
            <a:xfrm>
              <a:off x="828200" y="3791750"/>
              <a:ext cx="186375" cy="79975"/>
            </a:xfrm>
            <a:custGeom>
              <a:rect b="b" l="l" r="r" t="t"/>
              <a:pathLst>
                <a:path extrusionOk="0" h="3199" w="7455">
                  <a:moveTo>
                    <a:pt x="1610" y="1"/>
                  </a:moveTo>
                  <a:cubicBezTo>
                    <a:pt x="734" y="1"/>
                    <a:pt x="1" y="714"/>
                    <a:pt x="1" y="1589"/>
                  </a:cubicBezTo>
                  <a:lnTo>
                    <a:pt x="1" y="3198"/>
                  </a:lnTo>
                  <a:lnTo>
                    <a:pt x="2139" y="3198"/>
                  </a:lnTo>
                  <a:lnTo>
                    <a:pt x="2139" y="2119"/>
                  </a:lnTo>
                  <a:lnTo>
                    <a:pt x="5337" y="2119"/>
                  </a:lnTo>
                  <a:lnTo>
                    <a:pt x="5337" y="3198"/>
                  </a:lnTo>
                  <a:lnTo>
                    <a:pt x="7455" y="3198"/>
                  </a:lnTo>
                  <a:lnTo>
                    <a:pt x="7455" y="1589"/>
                  </a:lnTo>
                  <a:cubicBezTo>
                    <a:pt x="7455" y="714"/>
                    <a:pt x="6742" y="1"/>
                    <a:pt x="58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2" name="Google Shape;2522;p124"/>
          <p:cNvGrpSpPr/>
          <p:nvPr/>
        </p:nvGrpSpPr>
        <p:grpSpPr>
          <a:xfrm>
            <a:off x="7132050" y="4145250"/>
            <a:ext cx="454175" cy="454175"/>
            <a:chOff x="4817325" y="3777000"/>
            <a:chExt cx="454175" cy="454175"/>
          </a:xfrm>
        </p:grpSpPr>
        <p:sp>
          <p:nvSpPr>
            <p:cNvPr id="2523" name="Google Shape;2523;p124"/>
            <p:cNvSpPr/>
            <p:nvPr/>
          </p:nvSpPr>
          <p:spPr>
            <a:xfrm>
              <a:off x="5057625" y="3777000"/>
              <a:ext cx="213875" cy="52975"/>
            </a:xfrm>
            <a:custGeom>
              <a:rect b="b" l="l" r="r" t="t"/>
              <a:pathLst>
                <a:path extrusionOk="0" h="2119" w="8555">
                  <a:moveTo>
                    <a:pt x="1" y="0"/>
                  </a:moveTo>
                  <a:lnTo>
                    <a:pt x="1" y="1059"/>
                  </a:lnTo>
                  <a:lnTo>
                    <a:pt x="1060" y="1059"/>
                  </a:lnTo>
                  <a:lnTo>
                    <a:pt x="1060" y="2118"/>
                  </a:lnTo>
                  <a:lnTo>
                    <a:pt x="7475" y="2118"/>
                  </a:lnTo>
                  <a:lnTo>
                    <a:pt x="7475" y="1059"/>
                  </a:lnTo>
                  <a:lnTo>
                    <a:pt x="8555" y="1059"/>
                  </a:lnTo>
                  <a:lnTo>
                    <a:pt x="85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24"/>
            <p:cNvSpPr/>
            <p:nvPr/>
          </p:nvSpPr>
          <p:spPr>
            <a:xfrm>
              <a:off x="4817325" y="3777000"/>
              <a:ext cx="212850" cy="52975"/>
            </a:xfrm>
            <a:custGeom>
              <a:rect b="b" l="l" r="r" t="t"/>
              <a:pathLst>
                <a:path extrusionOk="0" h="2119" w="8514">
                  <a:moveTo>
                    <a:pt x="0" y="0"/>
                  </a:moveTo>
                  <a:lnTo>
                    <a:pt x="0" y="1059"/>
                  </a:lnTo>
                  <a:lnTo>
                    <a:pt x="1059" y="1059"/>
                  </a:lnTo>
                  <a:lnTo>
                    <a:pt x="1059" y="2118"/>
                  </a:lnTo>
                  <a:lnTo>
                    <a:pt x="7454" y="2118"/>
                  </a:lnTo>
                  <a:lnTo>
                    <a:pt x="7454" y="1059"/>
                  </a:lnTo>
                  <a:lnTo>
                    <a:pt x="8513" y="1059"/>
                  </a:lnTo>
                  <a:lnTo>
                    <a:pt x="85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24"/>
            <p:cNvSpPr/>
            <p:nvPr/>
          </p:nvSpPr>
          <p:spPr>
            <a:xfrm>
              <a:off x="4897250" y="4016275"/>
              <a:ext cx="294325" cy="134950"/>
            </a:xfrm>
            <a:custGeom>
              <a:rect b="b" l="l" r="r" t="t"/>
              <a:pathLst>
                <a:path extrusionOk="0" h="5398" w="11773">
                  <a:moveTo>
                    <a:pt x="1" y="1"/>
                  </a:moveTo>
                  <a:lnTo>
                    <a:pt x="1" y="5398"/>
                  </a:lnTo>
                  <a:lnTo>
                    <a:pt x="11772" y="5398"/>
                  </a:lnTo>
                  <a:lnTo>
                    <a:pt x="117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24"/>
            <p:cNvSpPr/>
            <p:nvPr/>
          </p:nvSpPr>
          <p:spPr>
            <a:xfrm>
              <a:off x="4817325" y="3856425"/>
              <a:ext cx="454175" cy="79950"/>
            </a:xfrm>
            <a:custGeom>
              <a:rect b="b" l="l" r="r" t="t"/>
              <a:pathLst>
                <a:path extrusionOk="0" h="3198" w="18167">
                  <a:moveTo>
                    <a:pt x="4257" y="1080"/>
                  </a:moveTo>
                  <a:lnTo>
                    <a:pt x="4257" y="2139"/>
                  </a:lnTo>
                  <a:lnTo>
                    <a:pt x="2118" y="2139"/>
                  </a:lnTo>
                  <a:lnTo>
                    <a:pt x="2118" y="1080"/>
                  </a:lnTo>
                  <a:close/>
                  <a:moveTo>
                    <a:pt x="7984" y="1080"/>
                  </a:moveTo>
                  <a:lnTo>
                    <a:pt x="7984" y="2139"/>
                  </a:lnTo>
                  <a:lnTo>
                    <a:pt x="5845" y="2139"/>
                  </a:lnTo>
                  <a:lnTo>
                    <a:pt x="5845" y="1080"/>
                  </a:lnTo>
                  <a:close/>
                  <a:moveTo>
                    <a:pt x="12281" y="1080"/>
                  </a:moveTo>
                  <a:lnTo>
                    <a:pt x="12281" y="2139"/>
                  </a:lnTo>
                  <a:lnTo>
                    <a:pt x="10142" y="2139"/>
                  </a:lnTo>
                  <a:lnTo>
                    <a:pt x="10142" y="1080"/>
                  </a:lnTo>
                  <a:close/>
                  <a:moveTo>
                    <a:pt x="16028" y="1080"/>
                  </a:moveTo>
                  <a:lnTo>
                    <a:pt x="16028" y="2139"/>
                  </a:lnTo>
                  <a:lnTo>
                    <a:pt x="13910" y="2139"/>
                  </a:lnTo>
                  <a:lnTo>
                    <a:pt x="13910" y="1080"/>
                  </a:lnTo>
                  <a:close/>
                  <a:moveTo>
                    <a:pt x="0" y="0"/>
                  </a:moveTo>
                  <a:lnTo>
                    <a:pt x="0" y="3198"/>
                  </a:lnTo>
                  <a:lnTo>
                    <a:pt x="18167" y="3198"/>
                  </a:lnTo>
                  <a:lnTo>
                    <a:pt x="181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24"/>
            <p:cNvSpPr/>
            <p:nvPr/>
          </p:nvSpPr>
          <p:spPr>
            <a:xfrm>
              <a:off x="4817325" y="3962825"/>
              <a:ext cx="454175" cy="268350"/>
            </a:xfrm>
            <a:custGeom>
              <a:rect b="b" l="l" r="r" t="t"/>
              <a:pathLst>
                <a:path extrusionOk="0" h="10734" w="18167">
                  <a:moveTo>
                    <a:pt x="16028" y="1080"/>
                  </a:moveTo>
                  <a:lnTo>
                    <a:pt x="16028" y="8595"/>
                  </a:lnTo>
                  <a:lnTo>
                    <a:pt x="2118" y="8595"/>
                  </a:lnTo>
                  <a:lnTo>
                    <a:pt x="2118" y="1080"/>
                  </a:lnTo>
                  <a:close/>
                  <a:moveTo>
                    <a:pt x="0" y="1"/>
                  </a:moveTo>
                  <a:lnTo>
                    <a:pt x="0" y="10733"/>
                  </a:lnTo>
                  <a:lnTo>
                    <a:pt x="18167" y="10733"/>
                  </a:lnTo>
                  <a:lnTo>
                    <a:pt x="181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8" name="Google Shape;2528;p124"/>
          <p:cNvGrpSpPr/>
          <p:nvPr/>
        </p:nvGrpSpPr>
        <p:grpSpPr>
          <a:xfrm>
            <a:off x="7969975" y="4145125"/>
            <a:ext cx="460800" cy="454300"/>
            <a:chOff x="1536425" y="3791750"/>
            <a:chExt cx="460800" cy="454300"/>
          </a:xfrm>
        </p:grpSpPr>
        <p:sp>
          <p:nvSpPr>
            <p:cNvPr id="2529" name="Google Shape;2529;p124"/>
            <p:cNvSpPr/>
            <p:nvPr/>
          </p:nvSpPr>
          <p:spPr>
            <a:xfrm>
              <a:off x="1754850" y="3791750"/>
              <a:ext cx="242375" cy="235900"/>
            </a:xfrm>
            <a:custGeom>
              <a:rect b="b" l="l" r="r" t="t"/>
              <a:pathLst>
                <a:path extrusionOk="0" h="9436" w="9695">
                  <a:moveTo>
                    <a:pt x="8941" y="1"/>
                  </a:moveTo>
                  <a:lnTo>
                    <a:pt x="8106" y="815"/>
                  </a:lnTo>
                  <a:cubicBezTo>
                    <a:pt x="7887" y="717"/>
                    <a:pt x="7649" y="667"/>
                    <a:pt x="7411" y="667"/>
                  </a:cubicBezTo>
                  <a:cubicBezTo>
                    <a:pt x="7006" y="667"/>
                    <a:pt x="6601" y="813"/>
                    <a:pt x="6293" y="1121"/>
                  </a:cubicBezTo>
                  <a:cubicBezTo>
                    <a:pt x="5784" y="1630"/>
                    <a:pt x="5723" y="2404"/>
                    <a:pt x="6049" y="3015"/>
                  </a:cubicBezTo>
                  <a:lnTo>
                    <a:pt x="2912" y="3015"/>
                  </a:lnTo>
                  <a:lnTo>
                    <a:pt x="2912" y="6009"/>
                  </a:lnTo>
                  <a:lnTo>
                    <a:pt x="1405" y="4522"/>
                  </a:lnTo>
                  <a:lnTo>
                    <a:pt x="1039" y="4888"/>
                  </a:lnTo>
                  <a:cubicBezTo>
                    <a:pt x="0" y="5927"/>
                    <a:pt x="0" y="7617"/>
                    <a:pt x="1039" y="8656"/>
                  </a:cubicBezTo>
                  <a:cubicBezTo>
                    <a:pt x="1558" y="9175"/>
                    <a:pt x="2235" y="9435"/>
                    <a:pt x="2912" y="9435"/>
                  </a:cubicBezTo>
                  <a:cubicBezTo>
                    <a:pt x="3590" y="9435"/>
                    <a:pt x="4267" y="9175"/>
                    <a:pt x="4786" y="8656"/>
                  </a:cubicBezTo>
                  <a:lnTo>
                    <a:pt x="5173" y="8269"/>
                  </a:lnTo>
                  <a:lnTo>
                    <a:pt x="3666" y="6762"/>
                  </a:lnTo>
                  <a:lnTo>
                    <a:pt x="6680" y="6762"/>
                  </a:lnTo>
                  <a:lnTo>
                    <a:pt x="6680" y="3626"/>
                  </a:lnTo>
                  <a:cubicBezTo>
                    <a:pt x="6919" y="3766"/>
                    <a:pt x="7188" y="3836"/>
                    <a:pt x="7458" y="3836"/>
                  </a:cubicBezTo>
                  <a:cubicBezTo>
                    <a:pt x="7854" y="3836"/>
                    <a:pt x="8251" y="3684"/>
                    <a:pt x="8554" y="3381"/>
                  </a:cubicBezTo>
                  <a:cubicBezTo>
                    <a:pt x="9043" y="2893"/>
                    <a:pt x="9144" y="2159"/>
                    <a:pt x="8859" y="1569"/>
                  </a:cubicBezTo>
                  <a:lnTo>
                    <a:pt x="9694" y="754"/>
                  </a:lnTo>
                  <a:lnTo>
                    <a:pt x="89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24"/>
            <p:cNvSpPr/>
            <p:nvPr/>
          </p:nvSpPr>
          <p:spPr>
            <a:xfrm>
              <a:off x="1536425" y="4017300"/>
              <a:ext cx="234725" cy="228750"/>
            </a:xfrm>
            <a:custGeom>
              <a:rect b="b" l="l" r="r" t="t"/>
              <a:pathLst>
                <a:path extrusionOk="0" h="9150" w="9389">
                  <a:moveTo>
                    <a:pt x="5621" y="1"/>
                  </a:moveTo>
                  <a:lnTo>
                    <a:pt x="5255" y="388"/>
                  </a:lnTo>
                  <a:cubicBezTo>
                    <a:pt x="4338" y="1284"/>
                    <a:pt x="4236" y="2689"/>
                    <a:pt x="4908" y="3728"/>
                  </a:cubicBezTo>
                  <a:lnTo>
                    <a:pt x="4379" y="4257"/>
                  </a:lnTo>
                  <a:cubicBezTo>
                    <a:pt x="3942" y="3969"/>
                    <a:pt x="3429" y="3823"/>
                    <a:pt x="2916" y="3823"/>
                  </a:cubicBezTo>
                  <a:cubicBezTo>
                    <a:pt x="2234" y="3823"/>
                    <a:pt x="1550" y="4080"/>
                    <a:pt x="1039" y="4603"/>
                  </a:cubicBezTo>
                  <a:cubicBezTo>
                    <a:pt x="0" y="5642"/>
                    <a:pt x="0" y="7332"/>
                    <a:pt x="1039" y="8371"/>
                  </a:cubicBezTo>
                  <a:cubicBezTo>
                    <a:pt x="1558" y="8890"/>
                    <a:pt x="2241" y="9150"/>
                    <a:pt x="2923" y="9150"/>
                  </a:cubicBezTo>
                  <a:cubicBezTo>
                    <a:pt x="3605" y="9150"/>
                    <a:pt x="4287" y="8890"/>
                    <a:pt x="4807" y="8371"/>
                  </a:cubicBezTo>
                  <a:lnTo>
                    <a:pt x="4053" y="7617"/>
                  </a:lnTo>
                  <a:cubicBezTo>
                    <a:pt x="3737" y="7923"/>
                    <a:pt x="3325" y="8076"/>
                    <a:pt x="2915" y="8076"/>
                  </a:cubicBezTo>
                  <a:cubicBezTo>
                    <a:pt x="2505" y="8076"/>
                    <a:pt x="2098" y="7923"/>
                    <a:pt x="1793" y="7617"/>
                  </a:cubicBezTo>
                  <a:cubicBezTo>
                    <a:pt x="1161" y="6986"/>
                    <a:pt x="1161" y="5968"/>
                    <a:pt x="1793" y="5357"/>
                  </a:cubicBezTo>
                  <a:cubicBezTo>
                    <a:pt x="2098" y="5041"/>
                    <a:pt x="2505" y="4883"/>
                    <a:pt x="2915" y="4883"/>
                  </a:cubicBezTo>
                  <a:cubicBezTo>
                    <a:pt x="3325" y="4883"/>
                    <a:pt x="3737" y="5041"/>
                    <a:pt x="4053" y="5357"/>
                  </a:cubicBezTo>
                  <a:lnTo>
                    <a:pt x="4420" y="5723"/>
                  </a:lnTo>
                  <a:lnTo>
                    <a:pt x="5662" y="4481"/>
                  </a:lnTo>
                  <a:cubicBezTo>
                    <a:pt x="6108" y="4779"/>
                    <a:pt x="6622" y="4926"/>
                    <a:pt x="7136" y="4926"/>
                  </a:cubicBezTo>
                  <a:cubicBezTo>
                    <a:pt x="7818" y="4926"/>
                    <a:pt x="8500" y="4666"/>
                    <a:pt x="9022" y="4155"/>
                  </a:cubicBezTo>
                  <a:lnTo>
                    <a:pt x="9389" y="3768"/>
                  </a:lnTo>
                  <a:lnTo>
                    <a:pt x="7515" y="1895"/>
                  </a:lnTo>
                  <a:lnTo>
                    <a:pt x="56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24"/>
            <p:cNvSpPr/>
            <p:nvPr/>
          </p:nvSpPr>
          <p:spPr>
            <a:xfrm>
              <a:off x="1712575" y="3996425"/>
              <a:ext cx="79975" cy="79975"/>
            </a:xfrm>
            <a:custGeom>
              <a:rect b="b" l="l" r="r" t="t"/>
              <a:pathLst>
                <a:path extrusionOk="0" h="3199" w="3199">
                  <a:moveTo>
                    <a:pt x="1589" y="1"/>
                  </a:moveTo>
                  <a:cubicBezTo>
                    <a:pt x="714" y="1"/>
                    <a:pt x="1" y="713"/>
                    <a:pt x="1" y="1589"/>
                  </a:cubicBezTo>
                  <a:cubicBezTo>
                    <a:pt x="1" y="2485"/>
                    <a:pt x="714" y="3198"/>
                    <a:pt x="1589" y="3198"/>
                  </a:cubicBezTo>
                  <a:cubicBezTo>
                    <a:pt x="2465" y="3198"/>
                    <a:pt x="3198" y="2485"/>
                    <a:pt x="3198" y="1589"/>
                  </a:cubicBezTo>
                  <a:cubicBezTo>
                    <a:pt x="3198" y="713"/>
                    <a:pt x="2465" y="1"/>
                    <a:pt x="1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2" name="Google Shape;2532;p124"/>
          <p:cNvGrpSpPr/>
          <p:nvPr/>
        </p:nvGrpSpPr>
        <p:grpSpPr>
          <a:xfrm>
            <a:off x="6349100" y="4145250"/>
            <a:ext cx="399200" cy="454175"/>
            <a:chOff x="6454200" y="2958300"/>
            <a:chExt cx="399200" cy="454175"/>
          </a:xfrm>
        </p:grpSpPr>
        <p:sp>
          <p:nvSpPr>
            <p:cNvPr id="2533" name="Google Shape;2533;p124"/>
            <p:cNvSpPr/>
            <p:nvPr/>
          </p:nvSpPr>
          <p:spPr>
            <a:xfrm>
              <a:off x="6540250" y="3091700"/>
              <a:ext cx="100325" cy="79450"/>
            </a:xfrm>
            <a:custGeom>
              <a:rect b="b" l="l" r="r" t="t"/>
              <a:pathLst>
                <a:path extrusionOk="0" h="3178" w="4013">
                  <a:moveTo>
                    <a:pt x="876" y="0"/>
                  </a:moveTo>
                  <a:cubicBezTo>
                    <a:pt x="489" y="570"/>
                    <a:pt x="184" y="1222"/>
                    <a:pt x="1" y="1955"/>
                  </a:cubicBezTo>
                  <a:cubicBezTo>
                    <a:pt x="1182" y="2668"/>
                    <a:pt x="2567" y="3096"/>
                    <a:pt x="4013" y="3177"/>
                  </a:cubicBezTo>
                  <a:lnTo>
                    <a:pt x="4013" y="1039"/>
                  </a:lnTo>
                  <a:cubicBezTo>
                    <a:pt x="2852" y="957"/>
                    <a:pt x="1772" y="591"/>
                    <a:pt x="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24"/>
            <p:cNvSpPr/>
            <p:nvPr/>
          </p:nvSpPr>
          <p:spPr>
            <a:xfrm>
              <a:off x="6667025" y="3039750"/>
              <a:ext cx="61625" cy="51450"/>
            </a:xfrm>
            <a:custGeom>
              <a:rect b="b" l="l" r="r" t="t"/>
              <a:pathLst>
                <a:path extrusionOk="0" h="2058" w="2465">
                  <a:moveTo>
                    <a:pt x="1" y="1"/>
                  </a:moveTo>
                  <a:lnTo>
                    <a:pt x="1" y="2058"/>
                  </a:lnTo>
                  <a:cubicBezTo>
                    <a:pt x="917" y="1976"/>
                    <a:pt x="1752" y="1712"/>
                    <a:pt x="2465" y="1264"/>
                  </a:cubicBezTo>
                  <a:cubicBezTo>
                    <a:pt x="1772" y="571"/>
                    <a:pt x="938" y="12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24"/>
            <p:cNvSpPr/>
            <p:nvPr/>
          </p:nvSpPr>
          <p:spPr>
            <a:xfrm>
              <a:off x="6667025" y="3091700"/>
              <a:ext cx="100850" cy="79450"/>
            </a:xfrm>
            <a:custGeom>
              <a:rect b="b" l="l" r="r" t="t"/>
              <a:pathLst>
                <a:path extrusionOk="0" h="3178" w="4034">
                  <a:moveTo>
                    <a:pt x="3157" y="0"/>
                  </a:moveTo>
                  <a:cubicBezTo>
                    <a:pt x="2241" y="591"/>
                    <a:pt x="1162" y="957"/>
                    <a:pt x="1" y="1039"/>
                  </a:cubicBezTo>
                  <a:lnTo>
                    <a:pt x="1" y="3177"/>
                  </a:lnTo>
                  <a:cubicBezTo>
                    <a:pt x="1467" y="3096"/>
                    <a:pt x="2832" y="2668"/>
                    <a:pt x="4033" y="1955"/>
                  </a:cubicBezTo>
                  <a:cubicBezTo>
                    <a:pt x="3850" y="1222"/>
                    <a:pt x="3544" y="570"/>
                    <a:pt x="3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24"/>
            <p:cNvSpPr/>
            <p:nvPr/>
          </p:nvSpPr>
          <p:spPr>
            <a:xfrm>
              <a:off x="6667025" y="3262750"/>
              <a:ext cx="88100" cy="67750"/>
            </a:xfrm>
            <a:custGeom>
              <a:rect b="b" l="l" r="r" t="t"/>
              <a:pathLst>
                <a:path extrusionOk="0" h="2710" w="3524">
                  <a:moveTo>
                    <a:pt x="3524" y="1"/>
                  </a:moveTo>
                  <a:cubicBezTo>
                    <a:pt x="2730" y="245"/>
                    <a:pt x="1895" y="429"/>
                    <a:pt x="1039" y="530"/>
                  </a:cubicBezTo>
                  <a:cubicBezTo>
                    <a:pt x="958" y="1345"/>
                    <a:pt x="652" y="2058"/>
                    <a:pt x="184" y="2465"/>
                  </a:cubicBezTo>
                  <a:lnTo>
                    <a:pt x="1" y="2608"/>
                  </a:lnTo>
                  <a:lnTo>
                    <a:pt x="1" y="2710"/>
                  </a:lnTo>
                  <a:cubicBezTo>
                    <a:pt x="1487" y="2506"/>
                    <a:pt x="2770" y="1467"/>
                    <a:pt x="35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24"/>
            <p:cNvSpPr/>
            <p:nvPr/>
          </p:nvSpPr>
          <p:spPr>
            <a:xfrm>
              <a:off x="6578950" y="3039750"/>
              <a:ext cx="61625" cy="51450"/>
            </a:xfrm>
            <a:custGeom>
              <a:rect b="b" l="l" r="r" t="t"/>
              <a:pathLst>
                <a:path extrusionOk="0" h="2058" w="2465">
                  <a:moveTo>
                    <a:pt x="2465" y="1"/>
                  </a:moveTo>
                  <a:cubicBezTo>
                    <a:pt x="1548" y="123"/>
                    <a:pt x="693" y="571"/>
                    <a:pt x="0" y="1264"/>
                  </a:cubicBezTo>
                  <a:cubicBezTo>
                    <a:pt x="713" y="1712"/>
                    <a:pt x="1569" y="1976"/>
                    <a:pt x="2465" y="2058"/>
                  </a:cubicBezTo>
                  <a:lnTo>
                    <a:pt x="24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24"/>
            <p:cNvSpPr/>
            <p:nvPr/>
          </p:nvSpPr>
          <p:spPr>
            <a:xfrm>
              <a:off x="6454200" y="2958300"/>
              <a:ext cx="399200" cy="454175"/>
            </a:xfrm>
            <a:custGeom>
              <a:rect b="b" l="l" r="r" t="t"/>
              <a:pathLst>
                <a:path extrusionOk="0" h="18167" w="15968">
                  <a:moveTo>
                    <a:pt x="7984" y="0"/>
                  </a:moveTo>
                  <a:cubicBezTo>
                    <a:pt x="3585" y="0"/>
                    <a:pt x="1" y="4094"/>
                    <a:pt x="1" y="9083"/>
                  </a:cubicBezTo>
                  <a:cubicBezTo>
                    <a:pt x="1" y="13543"/>
                    <a:pt x="2954" y="17433"/>
                    <a:pt x="6844" y="18065"/>
                  </a:cubicBezTo>
                  <a:lnTo>
                    <a:pt x="7455" y="18166"/>
                  </a:lnTo>
                  <a:lnTo>
                    <a:pt x="7455" y="15967"/>
                  </a:lnTo>
                  <a:cubicBezTo>
                    <a:pt x="4420" y="15641"/>
                    <a:pt x="2139" y="12688"/>
                    <a:pt x="2139" y="9083"/>
                  </a:cubicBezTo>
                  <a:cubicBezTo>
                    <a:pt x="2139" y="5255"/>
                    <a:pt x="4766" y="2159"/>
                    <a:pt x="7984" y="2159"/>
                  </a:cubicBezTo>
                  <a:cubicBezTo>
                    <a:pt x="11222" y="2159"/>
                    <a:pt x="13849" y="5255"/>
                    <a:pt x="13849" y="9083"/>
                  </a:cubicBezTo>
                  <a:cubicBezTo>
                    <a:pt x="13849" y="12688"/>
                    <a:pt x="11548" y="15641"/>
                    <a:pt x="8514" y="15967"/>
                  </a:cubicBezTo>
                  <a:lnTo>
                    <a:pt x="8514" y="18166"/>
                  </a:lnTo>
                  <a:lnTo>
                    <a:pt x="9145" y="18065"/>
                  </a:lnTo>
                  <a:cubicBezTo>
                    <a:pt x="13035" y="17433"/>
                    <a:pt x="15968" y="13543"/>
                    <a:pt x="15968" y="9083"/>
                  </a:cubicBezTo>
                  <a:cubicBezTo>
                    <a:pt x="15968" y="4094"/>
                    <a:pt x="12383" y="0"/>
                    <a:pt x="79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24"/>
            <p:cNvSpPr/>
            <p:nvPr/>
          </p:nvSpPr>
          <p:spPr>
            <a:xfrm>
              <a:off x="6552475" y="3262750"/>
              <a:ext cx="88100" cy="67750"/>
            </a:xfrm>
            <a:custGeom>
              <a:rect b="b" l="l" r="r" t="t"/>
              <a:pathLst>
                <a:path extrusionOk="0" h="2710" w="3524">
                  <a:moveTo>
                    <a:pt x="0" y="1"/>
                  </a:moveTo>
                  <a:cubicBezTo>
                    <a:pt x="754" y="1467"/>
                    <a:pt x="2037" y="2506"/>
                    <a:pt x="3524" y="2710"/>
                  </a:cubicBezTo>
                  <a:lnTo>
                    <a:pt x="3524" y="2608"/>
                  </a:lnTo>
                  <a:lnTo>
                    <a:pt x="3340" y="2465"/>
                  </a:lnTo>
                  <a:cubicBezTo>
                    <a:pt x="2872" y="2058"/>
                    <a:pt x="2587" y="1345"/>
                    <a:pt x="2505" y="530"/>
                  </a:cubicBezTo>
                  <a:cubicBezTo>
                    <a:pt x="1650" y="429"/>
                    <a:pt x="815" y="24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24"/>
            <p:cNvSpPr/>
            <p:nvPr/>
          </p:nvSpPr>
          <p:spPr>
            <a:xfrm>
              <a:off x="6653800" y="3168050"/>
              <a:ext cx="119675" cy="81500"/>
            </a:xfrm>
            <a:custGeom>
              <a:rect b="b" l="l" r="r" t="t"/>
              <a:pathLst>
                <a:path extrusionOk="0" h="3260" w="4787">
                  <a:moveTo>
                    <a:pt x="4766" y="1"/>
                  </a:moveTo>
                  <a:cubicBezTo>
                    <a:pt x="3340" y="795"/>
                    <a:pt x="1711" y="1223"/>
                    <a:pt x="0" y="1223"/>
                  </a:cubicBezTo>
                  <a:cubicBezTo>
                    <a:pt x="733" y="1223"/>
                    <a:pt x="1365" y="2099"/>
                    <a:pt x="1548" y="3259"/>
                  </a:cubicBezTo>
                  <a:cubicBezTo>
                    <a:pt x="2587" y="3117"/>
                    <a:pt x="3585" y="2852"/>
                    <a:pt x="4542" y="2465"/>
                  </a:cubicBezTo>
                  <a:cubicBezTo>
                    <a:pt x="4705" y="1895"/>
                    <a:pt x="4786" y="1304"/>
                    <a:pt x="4786" y="693"/>
                  </a:cubicBezTo>
                  <a:cubicBezTo>
                    <a:pt x="4786" y="449"/>
                    <a:pt x="4786" y="225"/>
                    <a:pt x="47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24"/>
            <p:cNvSpPr/>
            <p:nvPr/>
          </p:nvSpPr>
          <p:spPr>
            <a:xfrm>
              <a:off x="6534150" y="3168050"/>
              <a:ext cx="119675" cy="81500"/>
            </a:xfrm>
            <a:custGeom>
              <a:rect b="b" l="l" r="r" t="t"/>
              <a:pathLst>
                <a:path extrusionOk="0" h="3260" w="4787">
                  <a:moveTo>
                    <a:pt x="41" y="1"/>
                  </a:moveTo>
                  <a:cubicBezTo>
                    <a:pt x="21" y="225"/>
                    <a:pt x="0" y="449"/>
                    <a:pt x="0" y="693"/>
                  </a:cubicBezTo>
                  <a:cubicBezTo>
                    <a:pt x="0" y="1304"/>
                    <a:pt x="102" y="1895"/>
                    <a:pt x="245" y="2465"/>
                  </a:cubicBezTo>
                  <a:cubicBezTo>
                    <a:pt x="1202" y="2852"/>
                    <a:pt x="2220" y="3117"/>
                    <a:pt x="3238" y="3259"/>
                  </a:cubicBezTo>
                  <a:cubicBezTo>
                    <a:pt x="3422" y="2099"/>
                    <a:pt x="4053" y="1223"/>
                    <a:pt x="4786" y="1223"/>
                  </a:cubicBezTo>
                  <a:cubicBezTo>
                    <a:pt x="3096" y="1223"/>
                    <a:pt x="1467" y="795"/>
                    <a:pt x="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2" name="Google Shape;2542;p124"/>
          <p:cNvGrpSpPr/>
          <p:nvPr/>
        </p:nvGrpSpPr>
        <p:grpSpPr>
          <a:xfrm>
            <a:off x="5566175" y="4145225"/>
            <a:ext cx="399175" cy="454200"/>
            <a:chOff x="5680325" y="2973050"/>
            <a:chExt cx="399175" cy="454200"/>
          </a:xfrm>
        </p:grpSpPr>
        <p:sp>
          <p:nvSpPr>
            <p:cNvPr id="2543" name="Google Shape;2543;p124"/>
            <p:cNvSpPr/>
            <p:nvPr/>
          </p:nvSpPr>
          <p:spPr>
            <a:xfrm>
              <a:off x="5680325" y="3160425"/>
              <a:ext cx="399175" cy="266825"/>
            </a:xfrm>
            <a:custGeom>
              <a:rect b="b" l="l" r="r" t="t"/>
              <a:pathLst>
                <a:path extrusionOk="0" h="10673" w="15967">
                  <a:moveTo>
                    <a:pt x="11649" y="6375"/>
                  </a:moveTo>
                  <a:lnTo>
                    <a:pt x="12138" y="7475"/>
                  </a:lnTo>
                  <a:lnTo>
                    <a:pt x="4134" y="7475"/>
                  </a:lnTo>
                  <a:lnTo>
                    <a:pt x="4521" y="6395"/>
                  </a:lnTo>
                  <a:cubicBezTo>
                    <a:pt x="4603" y="6395"/>
                    <a:pt x="4705" y="6416"/>
                    <a:pt x="4786" y="6416"/>
                  </a:cubicBezTo>
                  <a:lnTo>
                    <a:pt x="11181" y="6416"/>
                  </a:lnTo>
                  <a:cubicBezTo>
                    <a:pt x="11344" y="6416"/>
                    <a:pt x="11486" y="6395"/>
                    <a:pt x="11649" y="6375"/>
                  </a:cubicBezTo>
                  <a:close/>
                  <a:moveTo>
                    <a:pt x="0" y="0"/>
                  </a:moveTo>
                  <a:lnTo>
                    <a:pt x="0" y="1059"/>
                  </a:lnTo>
                  <a:lnTo>
                    <a:pt x="1059" y="1059"/>
                  </a:lnTo>
                  <a:lnTo>
                    <a:pt x="1059" y="2689"/>
                  </a:lnTo>
                  <a:cubicBezTo>
                    <a:pt x="1059" y="4277"/>
                    <a:pt x="2077" y="5621"/>
                    <a:pt x="3462" y="6151"/>
                  </a:cubicBezTo>
                  <a:lnTo>
                    <a:pt x="2281" y="9613"/>
                  </a:lnTo>
                  <a:lnTo>
                    <a:pt x="1059" y="9613"/>
                  </a:lnTo>
                  <a:lnTo>
                    <a:pt x="1059" y="10672"/>
                  </a:lnTo>
                  <a:lnTo>
                    <a:pt x="4257" y="10672"/>
                  </a:lnTo>
                  <a:lnTo>
                    <a:pt x="4257" y="9613"/>
                  </a:lnTo>
                  <a:lnTo>
                    <a:pt x="3401" y="9613"/>
                  </a:lnTo>
                  <a:lnTo>
                    <a:pt x="3768" y="8534"/>
                  </a:lnTo>
                  <a:lnTo>
                    <a:pt x="11812" y="8534"/>
                  </a:lnTo>
                  <a:cubicBezTo>
                    <a:pt x="11751" y="8717"/>
                    <a:pt x="11710" y="8880"/>
                    <a:pt x="11710" y="9063"/>
                  </a:cubicBezTo>
                  <a:cubicBezTo>
                    <a:pt x="11710" y="9959"/>
                    <a:pt x="12423" y="10672"/>
                    <a:pt x="13319" y="10672"/>
                  </a:cubicBezTo>
                  <a:cubicBezTo>
                    <a:pt x="14195" y="10672"/>
                    <a:pt x="14908" y="9959"/>
                    <a:pt x="14908" y="9084"/>
                  </a:cubicBezTo>
                  <a:cubicBezTo>
                    <a:pt x="14908" y="8187"/>
                    <a:pt x="14195" y="7475"/>
                    <a:pt x="13319" y="7475"/>
                  </a:cubicBezTo>
                  <a:lnTo>
                    <a:pt x="13299" y="7475"/>
                  </a:lnTo>
                  <a:lnTo>
                    <a:pt x="12688" y="6090"/>
                  </a:lnTo>
                  <a:cubicBezTo>
                    <a:pt x="13991" y="5520"/>
                    <a:pt x="14908" y="4216"/>
                    <a:pt x="14908" y="2689"/>
                  </a:cubicBezTo>
                  <a:lnTo>
                    <a:pt x="14908" y="1059"/>
                  </a:lnTo>
                  <a:lnTo>
                    <a:pt x="15967" y="1059"/>
                  </a:lnTo>
                  <a:lnTo>
                    <a:pt x="159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24"/>
            <p:cNvSpPr/>
            <p:nvPr/>
          </p:nvSpPr>
          <p:spPr>
            <a:xfrm>
              <a:off x="5706800" y="2973050"/>
              <a:ext cx="346225" cy="160425"/>
            </a:xfrm>
            <a:custGeom>
              <a:rect b="b" l="l" r="r" t="t"/>
              <a:pathLst>
                <a:path extrusionOk="0" h="6417" w="13849">
                  <a:moveTo>
                    <a:pt x="8533" y="1060"/>
                  </a:moveTo>
                  <a:lnTo>
                    <a:pt x="8533" y="2160"/>
                  </a:lnTo>
                  <a:lnTo>
                    <a:pt x="5336" y="2160"/>
                  </a:lnTo>
                  <a:lnTo>
                    <a:pt x="5336" y="1060"/>
                  </a:lnTo>
                  <a:close/>
                  <a:moveTo>
                    <a:pt x="4277" y="1"/>
                  </a:moveTo>
                  <a:lnTo>
                    <a:pt x="4277" y="2160"/>
                  </a:lnTo>
                  <a:lnTo>
                    <a:pt x="3727" y="2160"/>
                  </a:lnTo>
                  <a:cubicBezTo>
                    <a:pt x="1690" y="2160"/>
                    <a:pt x="0" y="3830"/>
                    <a:pt x="0" y="5887"/>
                  </a:cubicBezTo>
                  <a:lnTo>
                    <a:pt x="0" y="6416"/>
                  </a:lnTo>
                  <a:lnTo>
                    <a:pt x="13849" y="6416"/>
                  </a:lnTo>
                  <a:lnTo>
                    <a:pt x="13849" y="5887"/>
                  </a:lnTo>
                  <a:cubicBezTo>
                    <a:pt x="13849" y="3830"/>
                    <a:pt x="12179" y="2160"/>
                    <a:pt x="10122" y="2160"/>
                  </a:cubicBezTo>
                  <a:lnTo>
                    <a:pt x="9592" y="2160"/>
                  </a:lnTo>
                  <a:lnTo>
                    <a:pt x="95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5" name="Google Shape;2545;p124"/>
          <p:cNvGrpSpPr/>
          <p:nvPr/>
        </p:nvGrpSpPr>
        <p:grpSpPr>
          <a:xfrm>
            <a:off x="4715500" y="4145650"/>
            <a:ext cx="466925" cy="453775"/>
            <a:chOff x="4805600" y="2958200"/>
            <a:chExt cx="466925" cy="453775"/>
          </a:xfrm>
        </p:grpSpPr>
        <p:sp>
          <p:nvSpPr>
            <p:cNvPr id="2546" name="Google Shape;2546;p124"/>
            <p:cNvSpPr/>
            <p:nvPr/>
          </p:nvSpPr>
          <p:spPr>
            <a:xfrm>
              <a:off x="4822425" y="2967200"/>
              <a:ext cx="87575" cy="79650"/>
            </a:xfrm>
            <a:custGeom>
              <a:rect b="b" l="l" r="r" t="t"/>
              <a:pathLst>
                <a:path extrusionOk="0" h="3186" w="3503">
                  <a:moveTo>
                    <a:pt x="1751" y="1"/>
                  </a:moveTo>
                  <a:cubicBezTo>
                    <a:pt x="1339" y="1"/>
                    <a:pt x="927" y="154"/>
                    <a:pt x="631" y="459"/>
                  </a:cubicBezTo>
                  <a:cubicBezTo>
                    <a:pt x="0" y="1090"/>
                    <a:pt x="0" y="2088"/>
                    <a:pt x="631" y="2720"/>
                  </a:cubicBezTo>
                  <a:cubicBezTo>
                    <a:pt x="939" y="3028"/>
                    <a:pt x="1351" y="3185"/>
                    <a:pt x="1761" y="3185"/>
                  </a:cubicBezTo>
                  <a:cubicBezTo>
                    <a:pt x="2165" y="3185"/>
                    <a:pt x="2569" y="3033"/>
                    <a:pt x="2872" y="2720"/>
                  </a:cubicBezTo>
                  <a:cubicBezTo>
                    <a:pt x="3503" y="2088"/>
                    <a:pt x="3503" y="1090"/>
                    <a:pt x="2872" y="459"/>
                  </a:cubicBezTo>
                  <a:cubicBezTo>
                    <a:pt x="2576" y="154"/>
                    <a:pt x="2164" y="1"/>
                    <a:pt x="17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24"/>
            <p:cNvSpPr/>
            <p:nvPr/>
          </p:nvSpPr>
          <p:spPr>
            <a:xfrm>
              <a:off x="4805600" y="2958200"/>
              <a:ext cx="343200" cy="331050"/>
            </a:xfrm>
            <a:custGeom>
              <a:rect b="b" l="l" r="r" t="t"/>
              <a:pathLst>
                <a:path extrusionOk="0" h="13242" w="13728">
                  <a:moveTo>
                    <a:pt x="8492" y="1"/>
                  </a:moveTo>
                  <a:cubicBezTo>
                    <a:pt x="7237" y="1"/>
                    <a:pt x="5984" y="292"/>
                    <a:pt x="4848" y="860"/>
                  </a:cubicBezTo>
                  <a:cubicBezTo>
                    <a:pt x="5276" y="1837"/>
                    <a:pt x="5113" y="3018"/>
                    <a:pt x="4298" y="3833"/>
                  </a:cubicBezTo>
                  <a:cubicBezTo>
                    <a:pt x="3809" y="4335"/>
                    <a:pt x="3148" y="4606"/>
                    <a:pt x="2455" y="4606"/>
                  </a:cubicBezTo>
                  <a:cubicBezTo>
                    <a:pt x="2081" y="4606"/>
                    <a:pt x="1696" y="4527"/>
                    <a:pt x="1325" y="4363"/>
                  </a:cubicBezTo>
                  <a:lnTo>
                    <a:pt x="1325" y="4363"/>
                  </a:lnTo>
                  <a:cubicBezTo>
                    <a:pt x="1" y="7010"/>
                    <a:pt x="205" y="10289"/>
                    <a:pt x="2058" y="12753"/>
                  </a:cubicBezTo>
                  <a:lnTo>
                    <a:pt x="2424" y="13242"/>
                  </a:lnTo>
                  <a:lnTo>
                    <a:pt x="13727" y="1939"/>
                  </a:lnTo>
                  <a:lnTo>
                    <a:pt x="13239" y="1573"/>
                  </a:lnTo>
                  <a:cubicBezTo>
                    <a:pt x="11832" y="515"/>
                    <a:pt x="10160" y="1"/>
                    <a:pt x="84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24"/>
            <p:cNvSpPr/>
            <p:nvPr/>
          </p:nvSpPr>
          <p:spPr>
            <a:xfrm>
              <a:off x="4817325" y="3356950"/>
              <a:ext cx="454175" cy="55025"/>
            </a:xfrm>
            <a:custGeom>
              <a:rect b="b" l="l" r="r" t="t"/>
              <a:pathLst>
                <a:path extrusionOk="0" h="2201" w="18167">
                  <a:moveTo>
                    <a:pt x="0" y="1"/>
                  </a:moveTo>
                  <a:cubicBezTo>
                    <a:pt x="0" y="1182"/>
                    <a:pt x="978" y="2200"/>
                    <a:pt x="2159" y="2200"/>
                  </a:cubicBezTo>
                  <a:lnTo>
                    <a:pt x="15987" y="2200"/>
                  </a:lnTo>
                  <a:cubicBezTo>
                    <a:pt x="17169" y="2200"/>
                    <a:pt x="18167" y="1182"/>
                    <a:pt x="181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24"/>
            <p:cNvSpPr/>
            <p:nvPr/>
          </p:nvSpPr>
          <p:spPr>
            <a:xfrm>
              <a:off x="5074450" y="3111050"/>
              <a:ext cx="121200" cy="118900"/>
            </a:xfrm>
            <a:custGeom>
              <a:rect b="b" l="l" r="r" t="t"/>
              <a:pathLst>
                <a:path extrusionOk="0" h="4756" w="4848">
                  <a:moveTo>
                    <a:pt x="3197" y="0"/>
                  </a:moveTo>
                  <a:cubicBezTo>
                    <a:pt x="2790" y="244"/>
                    <a:pt x="2322" y="428"/>
                    <a:pt x="1751" y="570"/>
                  </a:cubicBezTo>
                  <a:cubicBezTo>
                    <a:pt x="1365" y="652"/>
                    <a:pt x="815" y="916"/>
                    <a:pt x="428" y="1548"/>
                  </a:cubicBezTo>
                  <a:cubicBezTo>
                    <a:pt x="0" y="2240"/>
                    <a:pt x="41" y="3136"/>
                    <a:pt x="468" y="3768"/>
                  </a:cubicBezTo>
                  <a:cubicBezTo>
                    <a:pt x="866" y="4399"/>
                    <a:pt x="1566" y="4755"/>
                    <a:pt x="2278" y="4755"/>
                  </a:cubicBezTo>
                  <a:cubicBezTo>
                    <a:pt x="2807" y="4755"/>
                    <a:pt x="3343" y="4559"/>
                    <a:pt x="3768" y="4134"/>
                  </a:cubicBezTo>
                  <a:cubicBezTo>
                    <a:pt x="4073" y="3829"/>
                    <a:pt x="4277" y="3442"/>
                    <a:pt x="4358" y="3014"/>
                  </a:cubicBezTo>
                  <a:cubicBezTo>
                    <a:pt x="4440" y="2485"/>
                    <a:pt x="4623" y="2037"/>
                    <a:pt x="4847" y="1650"/>
                  </a:cubicBezTo>
                  <a:lnTo>
                    <a:pt x="31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24"/>
            <p:cNvSpPr/>
            <p:nvPr/>
          </p:nvSpPr>
          <p:spPr>
            <a:xfrm>
              <a:off x="5175250" y="3037550"/>
              <a:ext cx="97275" cy="94400"/>
            </a:xfrm>
            <a:custGeom>
              <a:rect b="b" l="l" r="r" t="t"/>
              <a:pathLst>
                <a:path extrusionOk="0" h="3776" w="3891">
                  <a:moveTo>
                    <a:pt x="1257" y="0"/>
                  </a:moveTo>
                  <a:cubicBezTo>
                    <a:pt x="1178" y="0"/>
                    <a:pt x="1098" y="9"/>
                    <a:pt x="1019" y="28"/>
                  </a:cubicBezTo>
                  <a:cubicBezTo>
                    <a:pt x="367" y="170"/>
                    <a:pt x="21" y="842"/>
                    <a:pt x="224" y="1372"/>
                  </a:cubicBezTo>
                  <a:cubicBezTo>
                    <a:pt x="265" y="1535"/>
                    <a:pt x="367" y="1677"/>
                    <a:pt x="489" y="1800"/>
                  </a:cubicBezTo>
                  <a:lnTo>
                    <a:pt x="0" y="2288"/>
                  </a:lnTo>
                  <a:lnTo>
                    <a:pt x="1507" y="3775"/>
                  </a:lnTo>
                  <a:lnTo>
                    <a:pt x="1996" y="3307"/>
                  </a:lnTo>
                  <a:cubicBezTo>
                    <a:pt x="2118" y="3429"/>
                    <a:pt x="2281" y="3531"/>
                    <a:pt x="2444" y="3571"/>
                  </a:cubicBezTo>
                  <a:cubicBezTo>
                    <a:pt x="2546" y="3600"/>
                    <a:pt x="2651" y="3615"/>
                    <a:pt x="2755" y="3615"/>
                  </a:cubicBezTo>
                  <a:cubicBezTo>
                    <a:pt x="3231" y="3615"/>
                    <a:pt x="3692" y="3316"/>
                    <a:pt x="3809" y="2797"/>
                  </a:cubicBezTo>
                  <a:cubicBezTo>
                    <a:pt x="3890" y="2492"/>
                    <a:pt x="3809" y="2085"/>
                    <a:pt x="3544" y="1800"/>
                  </a:cubicBezTo>
                  <a:cubicBezTo>
                    <a:pt x="3247" y="1519"/>
                    <a:pt x="2951" y="1493"/>
                    <a:pt x="2578" y="1493"/>
                  </a:cubicBezTo>
                  <a:cubicBezTo>
                    <a:pt x="2491" y="1493"/>
                    <a:pt x="2399" y="1494"/>
                    <a:pt x="2302" y="1494"/>
                  </a:cubicBezTo>
                  <a:cubicBezTo>
                    <a:pt x="2302" y="1026"/>
                    <a:pt x="2363" y="679"/>
                    <a:pt x="1996" y="293"/>
                  </a:cubicBezTo>
                  <a:cubicBezTo>
                    <a:pt x="1792" y="104"/>
                    <a:pt x="1527" y="0"/>
                    <a:pt x="12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24"/>
            <p:cNvSpPr/>
            <p:nvPr/>
          </p:nvSpPr>
          <p:spPr>
            <a:xfrm>
              <a:off x="4897775" y="3277025"/>
              <a:ext cx="79950" cy="53475"/>
            </a:xfrm>
            <a:custGeom>
              <a:rect b="b" l="l" r="r" t="t"/>
              <a:pathLst>
                <a:path extrusionOk="0" h="2139" w="3198">
                  <a:moveTo>
                    <a:pt x="1609" y="0"/>
                  </a:moveTo>
                  <a:cubicBezTo>
                    <a:pt x="713" y="0"/>
                    <a:pt x="0" y="713"/>
                    <a:pt x="0" y="1609"/>
                  </a:cubicBezTo>
                  <a:lnTo>
                    <a:pt x="0" y="2139"/>
                  </a:lnTo>
                  <a:lnTo>
                    <a:pt x="3198" y="2139"/>
                  </a:lnTo>
                  <a:lnTo>
                    <a:pt x="3198" y="1609"/>
                  </a:lnTo>
                  <a:cubicBezTo>
                    <a:pt x="3198" y="713"/>
                    <a:pt x="2485" y="0"/>
                    <a:pt x="1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24"/>
            <p:cNvSpPr/>
            <p:nvPr/>
          </p:nvSpPr>
          <p:spPr>
            <a:xfrm>
              <a:off x="5004175" y="3277025"/>
              <a:ext cx="79950" cy="53475"/>
            </a:xfrm>
            <a:custGeom>
              <a:rect b="b" l="l" r="r" t="t"/>
              <a:pathLst>
                <a:path extrusionOk="0" h="2139" w="3198">
                  <a:moveTo>
                    <a:pt x="1609" y="0"/>
                  </a:moveTo>
                  <a:cubicBezTo>
                    <a:pt x="713" y="0"/>
                    <a:pt x="1" y="713"/>
                    <a:pt x="1" y="1609"/>
                  </a:cubicBezTo>
                  <a:lnTo>
                    <a:pt x="1" y="2139"/>
                  </a:lnTo>
                  <a:lnTo>
                    <a:pt x="3198" y="2139"/>
                  </a:lnTo>
                  <a:lnTo>
                    <a:pt x="3198" y="1609"/>
                  </a:lnTo>
                  <a:cubicBezTo>
                    <a:pt x="3198" y="713"/>
                    <a:pt x="2485" y="0"/>
                    <a:pt x="1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24"/>
            <p:cNvSpPr/>
            <p:nvPr/>
          </p:nvSpPr>
          <p:spPr>
            <a:xfrm>
              <a:off x="4969050" y="3161950"/>
              <a:ext cx="279550" cy="168550"/>
            </a:xfrm>
            <a:custGeom>
              <a:rect b="b" l="l" r="r" t="t"/>
              <a:pathLst>
                <a:path extrusionOk="0" h="6742" w="11182">
                  <a:moveTo>
                    <a:pt x="3340" y="1"/>
                  </a:moveTo>
                  <a:cubicBezTo>
                    <a:pt x="1833" y="754"/>
                    <a:pt x="632" y="2017"/>
                    <a:pt x="0" y="3565"/>
                  </a:cubicBezTo>
                  <a:cubicBezTo>
                    <a:pt x="530" y="3605"/>
                    <a:pt x="1019" y="3789"/>
                    <a:pt x="1406" y="4094"/>
                  </a:cubicBezTo>
                  <a:cubicBezTo>
                    <a:pt x="1854" y="3748"/>
                    <a:pt x="2403" y="3544"/>
                    <a:pt x="3014" y="3544"/>
                  </a:cubicBezTo>
                  <a:cubicBezTo>
                    <a:pt x="4481" y="3544"/>
                    <a:pt x="5662" y="4746"/>
                    <a:pt x="5662" y="6212"/>
                  </a:cubicBezTo>
                  <a:lnTo>
                    <a:pt x="5662" y="6742"/>
                  </a:lnTo>
                  <a:lnTo>
                    <a:pt x="9694" y="6742"/>
                  </a:lnTo>
                  <a:cubicBezTo>
                    <a:pt x="10590" y="5947"/>
                    <a:pt x="11181" y="4827"/>
                    <a:pt x="11181" y="3544"/>
                  </a:cubicBezTo>
                  <a:cubicBezTo>
                    <a:pt x="11181" y="2343"/>
                    <a:pt x="10672" y="1223"/>
                    <a:pt x="9837" y="428"/>
                  </a:cubicBezTo>
                  <a:cubicBezTo>
                    <a:pt x="9735" y="652"/>
                    <a:pt x="9654" y="897"/>
                    <a:pt x="9613" y="1161"/>
                  </a:cubicBezTo>
                  <a:cubicBezTo>
                    <a:pt x="9511" y="1813"/>
                    <a:pt x="9206" y="2383"/>
                    <a:pt x="8737" y="2852"/>
                  </a:cubicBezTo>
                  <a:cubicBezTo>
                    <a:pt x="8126" y="3463"/>
                    <a:pt x="7332" y="3789"/>
                    <a:pt x="6497" y="3789"/>
                  </a:cubicBezTo>
                  <a:cubicBezTo>
                    <a:pt x="5397" y="3789"/>
                    <a:pt x="4359" y="3218"/>
                    <a:pt x="3788" y="2302"/>
                  </a:cubicBezTo>
                  <a:cubicBezTo>
                    <a:pt x="3340" y="1650"/>
                    <a:pt x="3198" y="795"/>
                    <a:pt x="33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4" name="Google Shape;2554;p124"/>
          <p:cNvGrpSpPr/>
          <p:nvPr/>
        </p:nvGrpSpPr>
        <p:grpSpPr>
          <a:xfrm>
            <a:off x="3932550" y="4145250"/>
            <a:ext cx="399200" cy="454175"/>
            <a:chOff x="4011350" y="2987825"/>
            <a:chExt cx="399200" cy="454175"/>
          </a:xfrm>
        </p:grpSpPr>
        <p:sp>
          <p:nvSpPr>
            <p:cNvPr id="2555" name="Google Shape;2555;p124"/>
            <p:cNvSpPr/>
            <p:nvPr/>
          </p:nvSpPr>
          <p:spPr>
            <a:xfrm>
              <a:off x="4011350" y="2987825"/>
              <a:ext cx="399200" cy="454175"/>
            </a:xfrm>
            <a:custGeom>
              <a:rect b="b" l="l" r="r" t="t"/>
              <a:pathLst>
                <a:path extrusionOk="0" h="18167" w="15968">
                  <a:moveTo>
                    <a:pt x="7454" y="1060"/>
                  </a:moveTo>
                  <a:lnTo>
                    <a:pt x="7454" y="2220"/>
                  </a:lnTo>
                  <a:cubicBezTo>
                    <a:pt x="7261" y="2190"/>
                    <a:pt x="7067" y="2175"/>
                    <a:pt x="6871" y="2175"/>
                  </a:cubicBezTo>
                  <a:cubicBezTo>
                    <a:pt x="6675" y="2175"/>
                    <a:pt x="6477" y="2190"/>
                    <a:pt x="6273" y="2220"/>
                  </a:cubicBezTo>
                  <a:cubicBezTo>
                    <a:pt x="5947" y="2282"/>
                    <a:pt x="5622" y="2383"/>
                    <a:pt x="5316" y="2526"/>
                  </a:cubicBezTo>
                  <a:lnTo>
                    <a:pt x="5316" y="1060"/>
                  </a:lnTo>
                  <a:close/>
                  <a:moveTo>
                    <a:pt x="10631" y="1060"/>
                  </a:moveTo>
                  <a:lnTo>
                    <a:pt x="10631" y="4114"/>
                  </a:lnTo>
                  <a:cubicBezTo>
                    <a:pt x="10306" y="3951"/>
                    <a:pt x="9980" y="3748"/>
                    <a:pt x="9756" y="3483"/>
                  </a:cubicBezTo>
                  <a:cubicBezTo>
                    <a:pt x="9410" y="3076"/>
                    <a:pt x="8982" y="2750"/>
                    <a:pt x="8513" y="2526"/>
                  </a:cubicBezTo>
                  <a:lnTo>
                    <a:pt x="8513" y="1060"/>
                  </a:lnTo>
                  <a:close/>
                  <a:moveTo>
                    <a:pt x="6905" y="4298"/>
                  </a:moveTo>
                  <a:cubicBezTo>
                    <a:pt x="7801" y="4298"/>
                    <a:pt x="8513" y="5010"/>
                    <a:pt x="8513" y="5886"/>
                  </a:cubicBezTo>
                  <a:cubicBezTo>
                    <a:pt x="8513" y="6782"/>
                    <a:pt x="7801" y="7495"/>
                    <a:pt x="6905" y="7495"/>
                  </a:cubicBezTo>
                  <a:cubicBezTo>
                    <a:pt x="6029" y="7495"/>
                    <a:pt x="5316" y="6782"/>
                    <a:pt x="5316" y="5886"/>
                  </a:cubicBezTo>
                  <a:cubicBezTo>
                    <a:pt x="5316" y="5010"/>
                    <a:pt x="6029" y="4298"/>
                    <a:pt x="6905" y="4298"/>
                  </a:cubicBezTo>
                  <a:close/>
                  <a:moveTo>
                    <a:pt x="4257" y="1060"/>
                  </a:moveTo>
                  <a:lnTo>
                    <a:pt x="4257" y="3300"/>
                  </a:lnTo>
                  <a:cubicBezTo>
                    <a:pt x="3748" y="3809"/>
                    <a:pt x="3381" y="4481"/>
                    <a:pt x="3239" y="5214"/>
                  </a:cubicBezTo>
                  <a:cubicBezTo>
                    <a:pt x="3055" y="6314"/>
                    <a:pt x="3341" y="7434"/>
                    <a:pt x="4053" y="8289"/>
                  </a:cubicBezTo>
                  <a:cubicBezTo>
                    <a:pt x="4114" y="8350"/>
                    <a:pt x="4196" y="8412"/>
                    <a:pt x="4257" y="8473"/>
                  </a:cubicBezTo>
                  <a:lnTo>
                    <a:pt x="4257" y="11751"/>
                  </a:lnTo>
                  <a:lnTo>
                    <a:pt x="2119" y="11751"/>
                  </a:lnTo>
                  <a:lnTo>
                    <a:pt x="2119" y="1060"/>
                  </a:lnTo>
                  <a:close/>
                  <a:moveTo>
                    <a:pt x="5316" y="9267"/>
                  </a:moveTo>
                  <a:cubicBezTo>
                    <a:pt x="5805" y="9491"/>
                    <a:pt x="6355" y="9613"/>
                    <a:pt x="6905" y="9613"/>
                  </a:cubicBezTo>
                  <a:cubicBezTo>
                    <a:pt x="7088" y="9613"/>
                    <a:pt x="7271" y="9613"/>
                    <a:pt x="7454" y="9572"/>
                  </a:cubicBezTo>
                  <a:lnTo>
                    <a:pt x="7454" y="11751"/>
                  </a:lnTo>
                  <a:lnTo>
                    <a:pt x="5316" y="11751"/>
                  </a:lnTo>
                  <a:lnTo>
                    <a:pt x="5316" y="9267"/>
                  </a:lnTo>
                  <a:close/>
                  <a:moveTo>
                    <a:pt x="10397" y="8552"/>
                  </a:moveTo>
                  <a:cubicBezTo>
                    <a:pt x="10434" y="8552"/>
                    <a:pt x="10472" y="8553"/>
                    <a:pt x="10509" y="8554"/>
                  </a:cubicBezTo>
                  <a:lnTo>
                    <a:pt x="10631" y="8554"/>
                  </a:lnTo>
                  <a:lnTo>
                    <a:pt x="10631" y="9715"/>
                  </a:lnTo>
                  <a:cubicBezTo>
                    <a:pt x="10020" y="9939"/>
                    <a:pt x="9572" y="10530"/>
                    <a:pt x="9572" y="11222"/>
                  </a:cubicBezTo>
                  <a:cubicBezTo>
                    <a:pt x="9572" y="11405"/>
                    <a:pt x="9613" y="11589"/>
                    <a:pt x="9674" y="11751"/>
                  </a:cubicBezTo>
                  <a:lnTo>
                    <a:pt x="8513" y="11751"/>
                  </a:lnTo>
                  <a:lnTo>
                    <a:pt x="8513" y="9267"/>
                  </a:lnTo>
                  <a:cubicBezTo>
                    <a:pt x="8697" y="9165"/>
                    <a:pt x="8880" y="9063"/>
                    <a:pt x="9043" y="8961"/>
                  </a:cubicBezTo>
                  <a:cubicBezTo>
                    <a:pt x="9421" y="8678"/>
                    <a:pt x="9905" y="8552"/>
                    <a:pt x="10397" y="8552"/>
                  </a:cubicBezTo>
                  <a:close/>
                  <a:moveTo>
                    <a:pt x="13829" y="1060"/>
                  </a:moveTo>
                  <a:lnTo>
                    <a:pt x="13829" y="11751"/>
                  </a:lnTo>
                  <a:lnTo>
                    <a:pt x="12668" y="11751"/>
                  </a:lnTo>
                  <a:cubicBezTo>
                    <a:pt x="12729" y="11589"/>
                    <a:pt x="12770" y="11405"/>
                    <a:pt x="12770" y="11222"/>
                  </a:cubicBezTo>
                  <a:cubicBezTo>
                    <a:pt x="12770" y="10530"/>
                    <a:pt x="12322" y="9939"/>
                    <a:pt x="11711" y="9715"/>
                  </a:cubicBezTo>
                  <a:lnTo>
                    <a:pt x="11711" y="8269"/>
                  </a:lnTo>
                  <a:cubicBezTo>
                    <a:pt x="11853" y="8188"/>
                    <a:pt x="11996" y="8086"/>
                    <a:pt x="12118" y="7963"/>
                  </a:cubicBezTo>
                  <a:cubicBezTo>
                    <a:pt x="12525" y="7577"/>
                    <a:pt x="12770" y="7027"/>
                    <a:pt x="12770" y="6436"/>
                  </a:cubicBezTo>
                  <a:cubicBezTo>
                    <a:pt x="12770" y="5662"/>
                    <a:pt x="12342" y="4990"/>
                    <a:pt x="11711" y="4603"/>
                  </a:cubicBezTo>
                  <a:lnTo>
                    <a:pt x="11711" y="1060"/>
                  </a:lnTo>
                  <a:close/>
                  <a:moveTo>
                    <a:pt x="1" y="1"/>
                  </a:moveTo>
                  <a:lnTo>
                    <a:pt x="1" y="1060"/>
                  </a:lnTo>
                  <a:lnTo>
                    <a:pt x="1060" y="1060"/>
                  </a:lnTo>
                  <a:lnTo>
                    <a:pt x="1060" y="11751"/>
                  </a:lnTo>
                  <a:lnTo>
                    <a:pt x="1" y="11751"/>
                  </a:lnTo>
                  <a:lnTo>
                    <a:pt x="1" y="12810"/>
                  </a:lnTo>
                  <a:lnTo>
                    <a:pt x="6375" y="12810"/>
                  </a:lnTo>
                  <a:lnTo>
                    <a:pt x="6375" y="16578"/>
                  </a:lnTo>
                  <a:cubicBezTo>
                    <a:pt x="6375" y="17454"/>
                    <a:pt x="7088" y="18167"/>
                    <a:pt x="7984" y="18167"/>
                  </a:cubicBezTo>
                  <a:cubicBezTo>
                    <a:pt x="8860" y="18167"/>
                    <a:pt x="9572" y="17454"/>
                    <a:pt x="9572" y="16578"/>
                  </a:cubicBezTo>
                  <a:lnTo>
                    <a:pt x="9572" y="12810"/>
                  </a:lnTo>
                  <a:lnTo>
                    <a:pt x="15967" y="12810"/>
                  </a:lnTo>
                  <a:lnTo>
                    <a:pt x="15967" y="11751"/>
                  </a:lnTo>
                  <a:lnTo>
                    <a:pt x="14888" y="11751"/>
                  </a:lnTo>
                  <a:lnTo>
                    <a:pt x="14888" y="1060"/>
                  </a:lnTo>
                  <a:lnTo>
                    <a:pt x="15967" y="1060"/>
                  </a:lnTo>
                  <a:lnTo>
                    <a:pt x="159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24"/>
            <p:cNvSpPr/>
            <p:nvPr/>
          </p:nvSpPr>
          <p:spPr>
            <a:xfrm>
              <a:off x="4170725" y="3121725"/>
              <a:ext cx="27000" cy="27025"/>
            </a:xfrm>
            <a:custGeom>
              <a:rect b="b" l="l" r="r" t="t"/>
              <a:pathLst>
                <a:path extrusionOk="0" h="1081" w="1080">
                  <a:moveTo>
                    <a:pt x="530" y="1"/>
                  </a:moveTo>
                  <a:cubicBezTo>
                    <a:pt x="244" y="1"/>
                    <a:pt x="0" y="245"/>
                    <a:pt x="0" y="530"/>
                  </a:cubicBezTo>
                  <a:cubicBezTo>
                    <a:pt x="0" y="836"/>
                    <a:pt x="244" y="1080"/>
                    <a:pt x="530" y="1080"/>
                  </a:cubicBezTo>
                  <a:cubicBezTo>
                    <a:pt x="835" y="1080"/>
                    <a:pt x="1079" y="836"/>
                    <a:pt x="1079" y="530"/>
                  </a:cubicBezTo>
                  <a:cubicBezTo>
                    <a:pt x="1079" y="245"/>
                    <a:pt x="835" y="1"/>
                    <a:pt x="5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7" name="Google Shape;2557;p124"/>
          <p:cNvGrpSpPr/>
          <p:nvPr/>
        </p:nvGrpSpPr>
        <p:grpSpPr>
          <a:xfrm>
            <a:off x="3203050" y="4145250"/>
            <a:ext cx="345750" cy="454175"/>
            <a:chOff x="3294475" y="3017875"/>
            <a:chExt cx="345750" cy="454175"/>
          </a:xfrm>
        </p:grpSpPr>
        <p:sp>
          <p:nvSpPr>
            <p:cNvPr id="2558" name="Google Shape;2558;p124"/>
            <p:cNvSpPr/>
            <p:nvPr/>
          </p:nvSpPr>
          <p:spPr>
            <a:xfrm>
              <a:off x="3294475" y="3231700"/>
              <a:ext cx="52975" cy="52975"/>
            </a:xfrm>
            <a:custGeom>
              <a:rect b="b" l="l" r="r" t="t"/>
              <a:pathLst>
                <a:path extrusionOk="0" h="2119" w="2119">
                  <a:moveTo>
                    <a:pt x="1" y="1"/>
                  </a:moveTo>
                  <a:lnTo>
                    <a:pt x="1" y="2119"/>
                  </a:lnTo>
                  <a:lnTo>
                    <a:pt x="2119" y="2119"/>
                  </a:lnTo>
                  <a:lnTo>
                    <a:pt x="21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24"/>
            <p:cNvSpPr/>
            <p:nvPr/>
          </p:nvSpPr>
          <p:spPr>
            <a:xfrm>
              <a:off x="3294475" y="3151775"/>
              <a:ext cx="52975" cy="52975"/>
            </a:xfrm>
            <a:custGeom>
              <a:rect b="b" l="l" r="r" t="t"/>
              <a:pathLst>
                <a:path extrusionOk="0" h="2119" w="2119">
                  <a:moveTo>
                    <a:pt x="1" y="0"/>
                  </a:moveTo>
                  <a:lnTo>
                    <a:pt x="1" y="2118"/>
                  </a:lnTo>
                  <a:lnTo>
                    <a:pt x="2119" y="2118"/>
                  </a:lnTo>
                  <a:lnTo>
                    <a:pt x="21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24"/>
            <p:cNvSpPr/>
            <p:nvPr/>
          </p:nvSpPr>
          <p:spPr>
            <a:xfrm>
              <a:off x="3294475" y="3231700"/>
              <a:ext cx="345750" cy="240350"/>
            </a:xfrm>
            <a:custGeom>
              <a:rect b="b" l="l" r="r" t="t"/>
              <a:pathLst>
                <a:path extrusionOk="0" h="9614" w="13830">
                  <a:moveTo>
                    <a:pt x="3198" y="1"/>
                  </a:moveTo>
                  <a:lnTo>
                    <a:pt x="3198" y="3178"/>
                  </a:lnTo>
                  <a:lnTo>
                    <a:pt x="1" y="3178"/>
                  </a:lnTo>
                  <a:lnTo>
                    <a:pt x="1" y="8534"/>
                  </a:lnTo>
                  <a:lnTo>
                    <a:pt x="1060" y="8534"/>
                  </a:lnTo>
                  <a:lnTo>
                    <a:pt x="1060" y="9613"/>
                  </a:lnTo>
                  <a:lnTo>
                    <a:pt x="4257" y="9613"/>
                  </a:lnTo>
                  <a:lnTo>
                    <a:pt x="4257" y="8534"/>
                  </a:lnTo>
                  <a:lnTo>
                    <a:pt x="9573" y="8534"/>
                  </a:lnTo>
                  <a:lnTo>
                    <a:pt x="9573" y="9613"/>
                  </a:lnTo>
                  <a:lnTo>
                    <a:pt x="12770" y="9613"/>
                  </a:lnTo>
                  <a:lnTo>
                    <a:pt x="12770" y="8534"/>
                  </a:lnTo>
                  <a:lnTo>
                    <a:pt x="13829" y="8534"/>
                  </a:lnTo>
                  <a:lnTo>
                    <a:pt x="138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24"/>
            <p:cNvSpPr/>
            <p:nvPr/>
          </p:nvSpPr>
          <p:spPr>
            <a:xfrm>
              <a:off x="3294475" y="3017875"/>
              <a:ext cx="345750" cy="186875"/>
            </a:xfrm>
            <a:custGeom>
              <a:rect b="b" l="l" r="r" t="t"/>
              <a:pathLst>
                <a:path extrusionOk="0" h="7475" w="13830">
                  <a:moveTo>
                    <a:pt x="1" y="0"/>
                  </a:moveTo>
                  <a:lnTo>
                    <a:pt x="1" y="4277"/>
                  </a:lnTo>
                  <a:lnTo>
                    <a:pt x="3198" y="4277"/>
                  </a:lnTo>
                  <a:lnTo>
                    <a:pt x="3198" y="7474"/>
                  </a:lnTo>
                  <a:lnTo>
                    <a:pt x="13829" y="7474"/>
                  </a:lnTo>
                  <a:lnTo>
                    <a:pt x="138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2" name="Google Shape;2562;p124"/>
          <p:cNvGrpSpPr/>
          <p:nvPr/>
        </p:nvGrpSpPr>
        <p:grpSpPr>
          <a:xfrm>
            <a:off x="2341700" y="4145075"/>
            <a:ext cx="477600" cy="454350"/>
            <a:chOff x="2387200" y="3092150"/>
            <a:chExt cx="477600" cy="454350"/>
          </a:xfrm>
        </p:grpSpPr>
        <p:sp>
          <p:nvSpPr>
            <p:cNvPr id="2563" name="Google Shape;2563;p124"/>
            <p:cNvSpPr/>
            <p:nvPr/>
          </p:nvSpPr>
          <p:spPr>
            <a:xfrm>
              <a:off x="2497175" y="3092150"/>
              <a:ext cx="367625" cy="348325"/>
            </a:xfrm>
            <a:custGeom>
              <a:rect b="b" l="l" r="r" t="t"/>
              <a:pathLst>
                <a:path extrusionOk="0" h="13933" w="14705">
                  <a:moveTo>
                    <a:pt x="10529" y="5644"/>
                  </a:moveTo>
                  <a:lnTo>
                    <a:pt x="11283" y="6397"/>
                  </a:lnTo>
                  <a:lnTo>
                    <a:pt x="10529" y="7151"/>
                  </a:lnTo>
                  <a:lnTo>
                    <a:pt x="9776" y="6397"/>
                  </a:lnTo>
                  <a:lnTo>
                    <a:pt x="10529" y="5644"/>
                  </a:lnTo>
                  <a:close/>
                  <a:moveTo>
                    <a:pt x="8269" y="6397"/>
                  </a:moveTo>
                  <a:lnTo>
                    <a:pt x="9022" y="7151"/>
                  </a:lnTo>
                  <a:lnTo>
                    <a:pt x="8269" y="7904"/>
                  </a:lnTo>
                  <a:lnTo>
                    <a:pt x="7515" y="7151"/>
                  </a:lnTo>
                  <a:lnTo>
                    <a:pt x="8269" y="6397"/>
                  </a:lnTo>
                  <a:close/>
                  <a:moveTo>
                    <a:pt x="9776" y="7904"/>
                  </a:moveTo>
                  <a:lnTo>
                    <a:pt x="10529" y="8658"/>
                  </a:lnTo>
                  <a:lnTo>
                    <a:pt x="9776" y="9411"/>
                  </a:lnTo>
                  <a:lnTo>
                    <a:pt x="9022" y="8658"/>
                  </a:lnTo>
                  <a:lnTo>
                    <a:pt x="9776" y="7904"/>
                  </a:lnTo>
                  <a:close/>
                  <a:moveTo>
                    <a:pt x="8593" y="0"/>
                  </a:moveTo>
                  <a:cubicBezTo>
                    <a:pt x="6796" y="0"/>
                    <a:pt x="4885" y="771"/>
                    <a:pt x="3381" y="2263"/>
                  </a:cubicBezTo>
                  <a:cubicBezTo>
                    <a:pt x="1548" y="4116"/>
                    <a:pt x="733" y="6662"/>
                    <a:pt x="1283" y="8882"/>
                  </a:cubicBezTo>
                  <a:lnTo>
                    <a:pt x="0" y="10165"/>
                  </a:lnTo>
                  <a:lnTo>
                    <a:pt x="3768" y="13933"/>
                  </a:lnTo>
                  <a:lnTo>
                    <a:pt x="5051" y="12650"/>
                  </a:lnTo>
                  <a:cubicBezTo>
                    <a:pt x="5506" y="12763"/>
                    <a:pt x="5977" y="12819"/>
                    <a:pt x="6454" y="12819"/>
                  </a:cubicBezTo>
                  <a:cubicBezTo>
                    <a:pt x="8282" y="12819"/>
                    <a:pt x="10200" y="12005"/>
                    <a:pt x="11670" y="10552"/>
                  </a:cubicBezTo>
                  <a:cubicBezTo>
                    <a:pt x="14358" y="7843"/>
                    <a:pt x="14704" y="3790"/>
                    <a:pt x="12423" y="1510"/>
                  </a:cubicBezTo>
                  <a:cubicBezTo>
                    <a:pt x="11400" y="495"/>
                    <a:pt x="10033" y="0"/>
                    <a:pt x="85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24"/>
            <p:cNvSpPr/>
            <p:nvPr/>
          </p:nvSpPr>
          <p:spPr>
            <a:xfrm>
              <a:off x="2387200" y="3393600"/>
              <a:ext cx="156825" cy="152900"/>
            </a:xfrm>
            <a:custGeom>
              <a:rect b="b" l="l" r="r" t="t"/>
              <a:pathLst>
                <a:path extrusionOk="0" h="6116" w="6273">
                  <a:moveTo>
                    <a:pt x="4766" y="1"/>
                  </a:moveTo>
                  <a:lnTo>
                    <a:pt x="3198" y="1569"/>
                  </a:lnTo>
                  <a:cubicBezTo>
                    <a:pt x="3116" y="1406"/>
                    <a:pt x="3014" y="1264"/>
                    <a:pt x="2892" y="1121"/>
                  </a:cubicBezTo>
                  <a:cubicBezTo>
                    <a:pt x="2577" y="805"/>
                    <a:pt x="2169" y="648"/>
                    <a:pt x="1762" y="648"/>
                  </a:cubicBezTo>
                  <a:cubicBezTo>
                    <a:pt x="1355" y="648"/>
                    <a:pt x="947" y="805"/>
                    <a:pt x="632" y="1121"/>
                  </a:cubicBezTo>
                  <a:cubicBezTo>
                    <a:pt x="0" y="1752"/>
                    <a:pt x="0" y="2750"/>
                    <a:pt x="632" y="3382"/>
                  </a:cubicBezTo>
                  <a:cubicBezTo>
                    <a:pt x="940" y="3690"/>
                    <a:pt x="1346" y="3845"/>
                    <a:pt x="1753" y="3845"/>
                  </a:cubicBezTo>
                  <a:cubicBezTo>
                    <a:pt x="1990" y="3845"/>
                    <a:pt x="2227" y="3792"/>
                    <a:pt x="2444" y="3687"/>
                  </a:cubicBezTo>
                  <a:cubicBezTo>
                    <a:pt x="2607" y="3606"/>
                    <a:pt x="2750" y="3524"/>
                    <a:pt x="2892" y="3382"/>
                  </a:cubicBezTo>
                  <a:lnTo>
                    <a:pt x="2892" y="3382"/>
                  </a:lnTo>
                  <a:cubicBezTo>
                    <a:pt x="2750" y="3524"/>
                    <a:pt x="2648" y="3667"/>
                    <a:pt x="2587" y="3830"/>
                  </a:cubicBezTo>
                  <a:cubicBezTo>
                    <a:pt x="2302" y="4420"/>
                    <a:pt x="2403" y="5153"/>
                    <a:pt x="2892" y="5642"/>
                  </a:cubicBezTo>
                  <a:cubicBezTo>
                    <a:pt x="3198" y="5958"/>
                    <a:pt x="3605" y="6116"/>
                    <a:pt x="4015" y="6116"/>
                  </a:cubicBezTo>
                  <a:cubicBezTo>
                    <a:pt x="4425" y="6116"/>
                    <a:pt x="4837" y="5958"/>
                    <a:pt x="5153" y="5642"/>
                  </a:cubicBezTo>
                  <a:cubicBezTo>
                    <a:pt x="5764" y="5011"/>
                    <a:pt x="5764" y="4013"/>
                    <a:pt x="5153" y="3382"/>
                  </a:cubicBezTo>
                  <a:cubicBezTo>
                    <a:pt x="5010" y="3239"/>
                    <a:pt x="4868" y="3158"/>
                    <a:pt x="4705" y="3076"/>
                  </a:cubicBezTo>
                  <a:lnTo>
                    <a:pt x="6273" y="1488"/>
                  </a:lnTo>
                  <a:lnTo>
                    <a:pt x="47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5" name="Google Shape;2565;p124"/>
          <p:cNvGrpSpPr/>
          <p:nvPr/>
        </p:nvGrpSpPr>
        <p:grpSpPr>
          <a:xfrm>
            <a:off x="1557250" y="4145250"/>
            <a:ext cx="400700" cy="454175"/>
            <a:chOff x="1569525" y="3047400"/>
            <a:chExt cx="400700" cy="454175"/>
          </a:xfrm>
        </p:grpSpPr>
        <p:sp>
          <p:nvSpPr>
            <p:cNvPr id="2566" name="Google Shape;2566;p124"/>
            <p:cNvSpPr/>
            <p:nvPr/>
          </p:nvSpPr>
          <p:spPr>
            <a:xfrm>
              <a:off x="1596000" y="3395150"/>
              <a:ext cx="374225" cy="106425"/>
            </a:xfrm>
            <a:custGeom>
              <a:rect b="b" l="l" r="r" t="t"/>
              <a:pathLst>
                <a:path extrusionOk="0" h="4257" w="14969">
                  <a:moveTo>
                    <a:pt x="13380" y="2138"/>
                  </a:moveTo>
                  <a:cubicBezTo>
                    <a:pt x="13665" y="2138"/>
                    <a:pt x="13910" y="2362"/>
                    <a:pt x="13910" y="2668"/>
                  </a:cubicBezTo>
                  <a:cubicBezTo>
                    <a:pt x="13910" y="2953"/>
                    <a:pt x="13665" y="3197"/>
                    <a:pt x="13380" y="3197"/>
                  </a:cubicBezTo>
                  <a:lnTo>
                    <a:pt x="12321" y="3197"/>
                  </a:lnTo>
                  <a:cubicBezTo>
                    <a:pt x="11629" y="3197"/>
                    <a:pt x="11038" y="2749"/>
                    <a:pt x="10814" y="2138"/>
                  </a:cubicBezTo>
                  <a:close/>
                  <a:moveTo>
                    <a:pt x="0" y="0"/>
                  </a:moveTo>
                  <a:lnTo>
                    <a:pt x="0" y="2138"/>
                  </a:lnTo>
                  <a:lnTo>
                    <a:pt x="9715" y="2138"/>
                  </a:lnTo>
                  <a:cubicBezTo>
                    <a:pt x="9959" y="3340"/>
                    <a:pt x="11038" y="4256"/>
                    <a:pt x="12321" y="4256"/>
                  </a:cubicBezTo>
                  <a:lnTo>
                    <a:pt x="13380" y="4256"/>
                  </a:lnTo>
                  <a:cubicBezTo>
                    <a:pt x="14256" y="4256"/>
                    <a:pt x="14969" y="3544"/>
                    <a:pt x="14969" y="2668"/>
                  </a:cubicBezTo>
                  <a:cubicBezTo>
                    <a:pt x="14969" y="1792"/>
                    <a:pt x="14256" y="1059"/>
                    <a:pt x="13380" y="1059"/>
                  </a:cubicBezTo>
                  <a:lnTo>
                    <a:pt x="10712" y="1059"/>
                  </a:lnTo>
                  <a:lnTo>
                    <a:pt x="107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24"/>
            <p:cNvSpPr/>
            <p:nvPr/>
          </p:nvSpPr>
          <p:spPr>
            <a:xfrm>
              <a:off x="1569525" y="3047400"/>
              <a:ext cx="367625" cy="321275"/>
            </a:xfrm>
            <a:custGeom>
              <a:rect b="b" l="l" r="r" t="t"/>
              <a:pathLst>
                <a:path extrusionOk="0" h="12851" w="14705">
                  <a:moveTo>
                    <a:pt x="5397" y="0"/>
                  </a:moveTo>
                  <a:cubicBezTo>
                    <a:pt x="1853" y="0"/>
                    <a:pt x="0" y="2933"/>
                    <a:pt x="0" y="6477"/>
                  </a:cubicBezTo>
                  <a:cubicBezTo>
                    <a:pt x="0" y="7393"/>
                    <a:pt x="122" y="7617"/>
                    <a:pt x="957" y="12851"/>
                  </a:cubicBezTo>
                  <a:lnTo>
                    <a:pt x="12301" y="12851"/>
                  </a:lnTo>
                  <a:lnTo>
                    <a:pt x="14113" y="10407"/>
                  </a:lnTo>
                  <a:cubicBezTo>
                    <a:pt x="14704" y="9633"/>
                    <a:pt x="14623" y="8513"/>
                    <a:pt x="13930" y="7821"/>
                  </a:cubicBezTo>
                  <a:cubicBezTo>
                    <a:pt x="13538" y="7448"/>
                    <a:pt x="13027" y="7245"/>
                    <a:pt x="12490" y="7245"/>
                  </a:cubicBezTo>
                  <a:cubicBezTo>
                    <a:pt x="12441" y="7245"/>
                    <a:pt x="12391" y="7247"/>
                    <a:pt x="12342" y="7250"/>
                  </a:cubicBezTo>
                  <a:cubicBezTo>
                    <a:pt x="11934" y="7291"/>
                    <a:pt x="11568" y="7454"/>
                    <a:pt x="11262" y="7699"/>
                  </a:cubicBezTo>
                  <a:cubicBezTo>
                    <a:pt x="12057" y="3727"/>
                    <a:pt x="10040" y="0"/>
                    <a:pt x="59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8" name="Google Shape;2568;p124"/>
          <p:cNvGrpSpPr/>
          <p:nvPr/>
        </p:nvGrpSpPr>
        <p:grpSpPr>
          <a:xfrm>
            <a:off x="713225" y="4145025"/>
            <a:ext cx="460275" cy="454400"/>
            <a:chOff x="690750" y="3092100"/>
            <a:chExt cx="460275" cy="454400"/>
          </a:xfrm>
        </p:grpSpPr>
        <p:sp>
          <p:nvSpPr>
            <p:cNvPr id="2569" name="Google Shape;2569;p124"/>
            <p:cNvSpPr/>
            <p:nvPr/>
          </p:nvSpPr>
          <p:spPr>
            <a:xfrm>
              <a:off x="817525" y="3235775"/>
              <a:ext cx="58575" cy="53350"/>
            </a:xfrm>
            <a:custGeom>
              <a:rect b="b" l="l" r="r" t="t"/>
              <a:pathLst>
                <a:path extrusionOk="0" h="2134" w="2343">
                  <a:moveTo>
                    <a:pt x="1169" y="1"/>
                  </a:moveTo>
                  <a:cubicBezTo>
                    <a:pt x="896" y="1"/>
                    <a:pt x="621" y="102"/>
                    <a:pt x="407" y="306"/>
                  </a:cubicBezTo>
                  <a:cubicBezTo>
                    <a:pt x="0" y="734"/>
                    <a:pt x="0" y="1406"/>
                    <a:pt x="407" y="1813"/>
                  </a:cubicBezTo>
                  <a:cubicBezTo>
                    <a:pt x="621" y="2027"/>
                    <a:pt x="896" y="2134"/>
                    <a:pt x="1169" y="2134"/>
                  </a:cubicBezTo>
                  <a:cubicBezTo>
                    <a:pt x="1441" y="2134"/>
                    <a:pt x="1711" y="2027"/>
                    <a:pt x="1914" y="1813"/>
                  </a:cubicBezTo>
                  <a:cubicBezTo>
                    <a:pt x="2342" y="1406"/>
                    <a:pt x="2342" y="734"/>
                    <a:pt x="1914" y="306"/>
                  </a:cubicBezTo>
                  <a:cubicBezTo>
                    <a:pt x="1711" y="102"/>
                    <a:pt x="1441" y="1"/>
                    <a:pt x="11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24"/>
            <p:cNvSpPr/>
            <p:nvPr/>
          </p:nvSpPr>
          <p:spPr>
            <a:xfrm>
              <a:off x="951925" y="3367650"/>
              <a:ext cx="52975" cy="52975"/>
            </a:xfrm>
            <a:custGeom>
              <a:rect b="b" l="l" r="r" t="t"/>
              <a:pathLst>
                <a:path extrusionOk="0" h="2119" w="2119">
                  <a:moveTo>
                    <a:pt x="1060" y="0"/>
                  </a:moveTo>
                  <a:cubicBezTo>
                    <a:pt x="469" y="0"/>
                    <a:pt x="1" y="469"/>
                    <a:pt x="1" y="1059"/>
                  </a:cubicBezTo>
                  <a:cubicBezTo>
                    <a:pt x="1" y="1650"/>
                    <a:pt x="469" y="2118"/>
                    <a:pt x="1060" y="2118"/>
                  </a:cubicBezTo>
                  <a:cubicBezTo>
                    <a:pt x="1650" y="2118"/>
                    <a:pt x="2119" y="1650"/>
                    <a:pt x="2119" y="1059"/>
                  </a:cubicBezTo>
                  <a:cubicBezTo>
                    <a:pt x="2119" y="469"/>
                    <a:pt x="1650" y="0"/>
                    <a:pt x="10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24"/>
            <p:cNvSpPr/>
            <p:nvPr/>
          </p:nvSpPr>
          <p:spPr>
            <a:xfrm>
              <a:off x="871475" y="3092100"/>
              <a:ext cx="147675" cy="86175"/>
            </a:xfrm>
            <a:custGeom>
              <a:rect b="b" l="l" r="r" t="t"/>
              <a:pathLst>
                <a:path extrusionOk="0" h="3447" w="5907">
                  <a:moveTo>
                    <a:pt x="2075" y="0"/>
                  </a:moveTo>
                  <a:cubicBezTo>
                    <a:pt x="1587" y="0"/>
                    <a:pt x="1104" y="205"/>
                    <a:pt x="734" y="575"/>
                  </a:cubicBezTo>
                  <a:cubicBezTo>
                    <a:pt x="1" y="1308"/>
                    <a:pt x="1" y="2530"/>
                    <a:pt x="734" y="3283"/>
                  </a:cubicBezTo>
                  <a:cubicBezTo>
                    <a:pt x="754" y="3283"/>
                    <a:pt x="815" y="3344"/>
                    <a:pt x="917" y="3446"/>
                  </a:cubicBezTo>
                  <a:cubicBezTo>
                    <a:pt x="938" y="3426"/>
                    <a:pt x="958" y="3406"/>
                    <a:pt x="978" y="3385"/>
                  </a:cubicBezTo>
                  <a:cubicBezTo>
                    <a:pt x="1874" y="2591"/>
                    <a:pt x="3035" y="1837"/>
                    <a:pt x="4318" y="1288"/>
                  </a:cubicBezTo>
                  <a:cubicBezTo>
                    <a:pt x="4827" y="1084"/>
                    <a:pt x="5296" y="921"/>
                    <a:pt x="5744" y="799"/>
                  </a:cubicBezTo>
                  <a:cubicBezTo>
                    <a:pt x="5805" y="799"/>
                    <a:pt x="5846" y="778"/>
                    <a:pt x="5907" y="778"/>
                  </a:cubicBezTo>
                  <a:lnTo>
                    <a:pt x="2465" y="45"/>
                  </a:lnTo>
                  <a:cubicBezTo>
                    <a:pt x="2336" y="15"/>
                    <a:pt x="2205" y="0"/>
                    <a:pt x="20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24"/>
            <p:cNvSpPr/>
            <p:nvPr/>
          </p:nvSpPr>
          <p:spPr>
            <a:xfrm>
              <a:off x="1062400" y="3223050"/>
              <a:ext cx="88625" cy="141950"/>
            </a:xfrm>
            <a:custGeom>
              <a:rect b="b" l="l" r="r" t="t"/>
              <a:pathLst>
                <a:path extrusionOk="0" h="5678" w="3545">
                  <a:moveTo>
                    <a:pt x="2689" y="0"/>
                  </a:moveTo>
                  <a:cubicBezTo>
                    <a:pt x="2669" y="41"/>
                    <a:pt x="2669" y="123"/>
                    <a:pt x="2648" y="163"/>
                  </a:cubicBezTo>
                  <a:cubicBezTo>
                    <a:pt x="2119" y="1956"/>
                    <a:pt x="1182" y="3605"/>
                    <a:pt x="42" y="4888"/>
                  </a:cubicBezTo>
                  <a:cubicBezTo>
                    <a:pt x="42" y="4909"/>
                    <a:pt x="21" y="4929"/>
                    <a:pt x="1" y="4949"/>
                  </a:cubicBezTo>
                  <a:lnTo>
                    <a:pt x="184" y="5112"/>
                  </a:lnTo>
                  <a:cubicBezTo>
                    <a:pt x="551" y="5489"/>
                    <a:pt x="1040" y="5677"/>
                    <a:pt x="1531" y="5677"/>
                  </a:cubicBezTo>
                  <a:cubicBezTo>
                    <a:pt x="2022" y="5677"/>
                    <a:pt x="2516" y="5489"/>
                    <a:pt x="2893" y="5112"/>
                  </a:cubicBezTo>
                  <a:cubicBezTo>
                    <a:pt x="3341" y="4644"/>
                    <a:pt x="3545" y="4012"/>
                    <a:pt x="3422" y="3381"/>
                  </a:cubicBezTo>
                  <a:lnTo>
                    <a:pt x="26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24"/>
            <p:cNvSpPr/>
            <p:nvPr/>
          </p:nvSpPr>
          <p:spPr>
            <a:xfrm>
              <a:off x="690750" y="3393600"/>
              <a:ext cx="119150" cy="77550"/>
            </a:xfrm>
            <a:custGeom>
              <a:rect b="b" l="l" r="r" t="t"/>
              <a:pathLst>
                <a:path extrusionOk="0" h="3102" w="4766">
                  <a:moveTo>
                    <a:pt x="4012" y="1"/>
                  </a:moveTo>
                  <a:lnTo>
                    <a:pt x="2118" y="1875"/>
                  </a:lnTo>
                  <a:cubicBezTo>
                    <a:pt x="2016" y="1976"/>
                    <a:pt x="1879" y="2027"/>
                    <a:pt x="1741" y="2027"/>
                  </a:cubicBezTo>
                  <a:cubicBezTo>
                    <a:pt x="1604" y="2027"/>
                    <a:pt x="1466" y="1976"/>
                    <a:pt x="1365" y="1875"/>
                  </a:cubicBezTo>
                  <a:cubicBezTo>
                    <a:pt x="1161" y="1671"/>
                    <a:pt x="1161" y="1325"/>
                    <a:pt x="1365" y="1121"/>
                  </a:cubicBezTo>
                  <a:lnTo>
                    <a:pt x="611" y="367"/>
                  </a:lnTo>
                  <a:cubicBezTo>
                    <a:pt x="0" y="999"/>
                    <a:pt x="0" y="2017"/>
                    <a:pt x="611" y="2628"/>
                  </a:cubicBezTo>
                  <a:cubicBezTo>
                    <a:pt x="927" y="2944"/>
                    <a:pt x="1339" y="3102"/>
                    <a:pt x="1749" y="3102"/>
                  </a:cubicBezTo>
                  <a:cubicBezTo>
                    <a:pt x="2159" y="3102"/>
                    <a:pt x="2566" y="2944"/>
                    <a:pt x="2872" y="2628"/>
                  </a:cubicBezTo>
                  <a:lnTo>
                    <a:pt x="4766" y="754"/>
                  </a:lnTo>
                  <a:lnTo>
                    <a:pt x="40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24"/>
            <p:cNvSpPr/>
            <p:nvPr/>
          </p:nvSpPr>
          <p:spPr>
            <a:xfrm>
              <a:off x="690750" y="3327425"/>
              <a:ext cx="81475" cy="68375"/>
            </a:xfrm>
            <a:custGeom>
              <a:rect b="b" l="l" r="r" t="t"/>
              <a:pathLst>
                <a:path extrusionOk="0" h="2735" w="3259">
                  <a:moveTo>
                    <a:pt x="611" y="0"/>
                  </a:moveTo>
                  <a:cubicBezTo>
                    <a:pt x="0" y="632"/>
                    <a:pt x="0" y="1650"/>
                    <a:pt x="611" y="2261"/>
                  </a:cubicBezTo>
                  <a:cubicBezTo>
                    <a:pt x="927" y="2577"/>
                    <a:pt x="1339" y="2734"/>
                    <a:pt x="1749" y="2734"/>
                  </a:cubicBezTo>
                  <a:cubicBezTo>
                    <a:pt x="2159" y="2734"/>
                    <a:pt x="2566" y="2577"/>
                    <a:pt x="2872" y="2261"/>
                  </a:cubicBezTo>
                  <a:lnTo>
                    <a:pt x="3259" y="1894"/>
                  </a:lnTo>
                  <a:lnTo>
                    <a:pt x="2505" y="1141"/>
                  </a:lnTo>
                  <a:lnTo>
                    <a:pt x="2118" y="1507"/>
                  </a:lnTo>
                  <a:cubicBezTo>
                    <a:pt x="2016" y="1619"/>
                    <a:pt x="1879" y="1675"/>
                    <a:pt x="1741" y="1675"/>
                  </a:cubicBezTo>
                  <a:cubicBezTo>
                    <a:pt x="1604" y="1675"/>
                    <a:pt x="1466" y="1619"/>
                    <a:pt x="1365" y="1507"/>
                  </a:cubicBezTo>
                  <a:cubicBezTo>
                    <a:pt x="1161" y="1304"/>
                    <a:pt x="1161" y="978"/>
                    <a:pt x="1365" y="754"/>
                  </a:cubicBezTo>
                  <a:lnTo>
                    <a:pt x="61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24"/>
            <p:cNvSpPr/>
            <p:nvPr/>
          </p:nvSpPr>
          <p:spPr>
            <a:xfrm>
              <a:off x="840925" y="3468975"/>
              <a:ext cx="72325" cy="77525"/>
            </a:xfrm>
            <a:custGeom>
              <a:rect b="b" l="l" r="r" t="t"/>
              <a:pathLst>
                <a:path extrusionOk="0" h="3101" w="2893">
                  <a:moveTo>
                    <a:pt x="999" y="0"/>
                  </a:moveTo>
                  <a:lnTo>
                    <a:pt x="632" y="367"/>
                  </a:lnTo>
                  <a:cubicBezTo>
                    <a:pt x="1" y="998"/>
                    <a:pt x="1" y="1996"/>
                    <a:pt x="632" y="2627"/>
                  </a:cubicBezTo>
                  <a:cubicBezTo>
                    <a:pt x="948" y="2943"/>
                    <a:pt x="1355" y="3101"/>
                    <a:pt x="1763" y="3101"/>
                  </a:cubicBezTo>
                  <a:cubicBezTo>
                    <a:pt x="2170" y="3101"/>
                    <a:pt x="2577" y="2943"/>
                    <a:pt x="2893" y="2627"/>
                  </a:cubicBezTo>
                  <a:lnTo>
                    <a:pt x="2139" y="1874"/>
                  </a:lnTo>
                  <a:cubicBezTo>
                    <a:pt x="2037" y="1975"/>
                    <a:pt x="1900" y="2026"/>
                    <a:pt x="1763" y="2026"/>
                  </a:cubicBezTo>
                  <a:cubicBezTo>
                    <a:pt x="1625" y="2026"/>
                    <a:pt x="1488" y="1975"/>
                    <a:pt x="1386" y="1874"/>
                  </a:cubicBezTo>
                  <a:cubicBezTo>
                    <a:pt x="1182" y="1670"/>
                    <a:pt x="1182" y="1324"/>
                    <a:pt x="1386" y="1120"/>
                  </a:cubicBezTo>
                  <a:lnTo>
                    <a:pt x="1752" y="754"/>
                  </a:lnTo>
                  <a:lnTo>
                    <a:pt x="9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24"/>
            <p:cNvSpPr/>
            <p:nvPr/>
          </p:nvSpPr>
          <p:spPr>
            <a:xfrm>
              <a:off x="766100" y="3431275"/>
              <a:ext cx="81475" cy="115225"/>
            </a:xfrm>
            <a:custGeom>
              <a:rect b="b" l="l" r="r" t="t"/>
              <a:pathLst>
                <a:path extrusionOk="0" h="4609" w="3259">
                  <a:moveTo>
                    <a:pt x="2505" y="1"/>
                  </a:moveTo>
                  <a:lnTo>
                    <a:pt x="611" y="1875"/>
                  </a:lnTo>
                  <a:cubicBezTo>
                    <a:pt x="0" y="2506"/>
                    <a:pt x="0" y="3504"/>
                    <a:pt x="611" y="4135"/>
                  </a:cubicBezTo>
                  <a:cubicBezTo>
                    <a:pt x="927" y="4451"/>
                    <a:pt x="1334" y="4609"/>
                    <a:pt x="1741" y="4609"/>
                  </a:cubicBezTo>
                  <a:cubicBezTo>
                    <a:pt x="2149" y="4609"/>
                    <a:pt x="2556" y="4451"/>
                    <a:pt x="2872" y="4135"/>
                  </a:cubicBezTo>
                  <a:lnTo>
                    <a:pt x="2118" y="3382"/>
                  </a:lnTo>
                  <a:cubicBezTo>
                    <a:pt x="2016" y="3483"/>
                    <a:pt x="1879" y="3534"/>
                    <a:pt x="1741" y="3534"/>
                  </a:cubicBezTo>
                  <a:cubicBezTo>
                    <a:pt x="1604" y="3534"/>
                    <a:pt x="1466" y="3483"/>
                    <a:pt x="1365" y="3382"/>
                  </a:cubicBezTo>
                  <a:cubicBezTo>
                    <a:pt x="1161" y="3178"/>
                    <a:pt x="1161" y="2832"/>
                    <a:pt x="1365" y="2628"/>
                  </a:cubicBezTo>
                  <a:lnTo>
                    <a:pt x="3259" y="754"/>
                  </a:lnTo>
                  <a:lnTo>
                    <a:pt x="250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24"/>
            <p:cNvSpPr/>
            <p:nvPr/>
          </p:nvSpPr>
          <p:spPr>
            <a:xfrm>
              <a:off x="884200" y="3128825"/>
              <a:ext cx="231700" cy="227650"/>
            </a:xfrm>
            <a:custGeom>
              <a:rect b="b" l="l" r="r" t="t"/>
              <a:pathLst>
                <a:path extrusionOk="0" h="9106" w="9268">
                  <a:moveTo>
                    <a:pt x="8095" y="1"/>
                  </a:moveTo>
                  <a:cubicBezTo>
                    <a:pt x="7211" y="1"/>
                    <a:pt x="6187" y="164"/>
                    <a:pt x="5500" y="368"/>
                  </a:cubicBezTo>
                  <a:cubicBezTo>
                    <a:pt x="5052" y="491"/>
                    <a:pt x="4644" y="633"/>
                    <a:pt x="4217" y="796"/>
                  </a:cubicBezTo>
                  <a:cubicBezTo>
                    <a:pt x="2873" y="1366"/>
                    <a:pt x="1630" y="2201"/>
                    <a:pt x="571" y="3260"/>
                  </a:cubicBezTo>
                  <a:lnTo>
                    <a:pt x="1" y="3831"/>
                  </a:lnTo>
                  <a:cubicBezTo>
                    <a:pt x="388" y="4217"/>
                    <a:pt x="571" y="4706"/>
                    <a:pt x="612" y="5195"/>
                  </a:cubicBezTo>
                  <a:lnTo>
                    <a:pt x="3911" y="8494"/>
                  </a:lnTo>
                  <a:cubicBezTo>
                    <a:pt x="4400" y="8535"/>
                    <a:pt x="4889" y="8739"/>
                    <a:pt x="5276" y="9105"/>
                  </a:cubicBezTo>
                  <a:lnTo>
                    <a:pt x="5846" y="8535"/>
                  </a:lnTo>
                  <a:cubicBezTo>
                    <a:pt x="7251" y="7130"/>
                    <a:pt x="8229" y="5419"/>
                    <a:pt x="8758" y="3627"/>
                  </a:cubicBezTo>
                  <a:cubicBezTo>
                    <a:pt x="9064" y="2609"/>
                    <a:pt x="9267" y="1142"/>
                    <a:pt x="9043" y="83"/>
                  </a:cubicBezTo>
                  <a:cubicBezTo>
                    <a:pt x="8768" y="26"/>
                    <a:pt x="8442" y="1"/>
                    <a:pt x="80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24"/>
            <p:cNvSpPr/>
            <p:nvPr/>
          </p:nvSpPr>
          <p:spPr>
            <a:xfrm>
              <a:off x="772200" y="3289225"/>
              <a:ext cx="179250" cy="179750"/>
            </a:xfrm>
            <a:custGeom>
              <a:rect b="b" l="l" r="r" t="t"/>
              <a:pathLst>
                <a:path extrusionOk="0" h="7190" w="7170">
                  <a:moveTo>
                    <a:pt x="4807" y="1"/>
                  </a:moveTo>
                  <a:cubicBezTo>
                    <a:pt x="4725" y="164"/>
                    <a:pt x="4624" y="306"/>
                    <a:pt x="4481" y="429"/>
                  </a:cubicBezTo>
                  <a:cubicBezTo>
                    <a:pt x="4063" y="846"/>
                    <a:pt x="3519" y="1055"/>
                    <a:pt x="2974" y="1055"/>
                  </a:cubicBezTo>
                  <a:cubicBezTo>
                    <a:pt x="2429" y="1055"/>
                    <a:pt x="1884" y="846"/>
                    <a:pt x="1467" y="429"/>
                  </a:cubicBezTo>
                  <a:lnTo>
                    <a:pt x="1" y="1915"/>
                  </a:lnTo>
                  <a:lnTo>
                    <a:pt x="5255" y="7190"/>
                  </a:lnTo>
                  <a:lnTo>
                    <a:pt x="6742" y="5703"/>
                  </a:lnTo>
                  <a:cubicBezTo>
                    <a:pt x="5907" y="4868"/>
                    <a:pt x="5907" y="3524"/>
                    <a:pt x="6742" y="2689"/>
                  </a:cubicBezTo>
                  <a:cubicBezTo>
                    <a:pt x="6864" y="2567"/>
                    <a:pt x="7027" y="2465"/>
                    <a:pt x="7169" y="2363"/>
                  </a:cubicBezTo>
                  <a:lnTo>
                    <a:pt x="4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9" name="Google Shape;2579;p124"/>
          <p:cNvGrpSpPr/>
          <p:nvPr/>
        </p:nvGrpSpPr>
        <p:grpSpPr>
          <a:xfrm>
            <a:off x="7136047" y="3467383"/>
            <a:ext cx="454175" cy="454175"/>
            <a:chOff x="5652825" y="3746950"/>
            <a:chExt cx="454175" cy="454175"/>
          </a:xfrm>
        </p:grpSpPr>
        <p:sp>
          <p:nvSpPr>
            <p:cNvPr id="2580" name="Google Shape;2580;p124"/>
            <p:cNvSpPr/>
            <p:nvPr/>
          </p:nvSpPr>
          <p:spPr>
            <a:xfrm>
              <a:off x="5826950" y="4093675"/>
              <a:ext cx="105925" cy="27000"/>
            </a:xfrm>
            <a:custGeom>
              <a:rect b="b" l="l" r="r" t="t"/>
              <a:pathLst>
                <a:path extrusionOk="0" h="1080" w="4237">
                  <a:moveTo>
                    <a:pt x="0" y="1"/>
                  </a:moveTo>
                  <a:cubicBezTo>
                    <a:pt x="489" y="652"/>
                    <a:pt x="1263" y="1080"/>
                    <a:pt x="2118" y="1080"/>
                  </a:cubicBezTo>
                  <a:cubicBezTo>
                    <a:pt x="2994" y="1080"/>
                    <a:pt x="3748" y="652"/>
                    <a:pt x="42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24"/>
            <p:cNvSpPr/>
            <p:nvPr/>
          </p:nvSpPr>
          <p:spPr>
            <a:xfrm>
              <a:off x="5652825" y="3746950"/>
              <a:ext cx="454175" cy="454175"/>
            </a:xfrm>
            <a:custGeom>
              <a:rect b="b" l="l" r="r" t="t"/>
              <a:pathLst>
                <a:path extrusionOk="0" h="18167" w="18167">
                  <a:moveTo>
                    <a:pt x="9083" y="1060"/>
                  </a:moveTo>
                  <a:cubicBezTo>
                    <a:pt x="10550" y="1060"/>
                    <a:pt x="11751" y="2302"/>
                    <a:pt x="11751" y="3768"/>
                  </a:cubicBezTo>
                  <a:lnTo>
                    <a:pt x="11751" y="4298"/>
                  </a:lnTo>
                  <a:lnTo>
                    <a:pt x="6436" y="4298"/>
                  </a:lnTo>
                  <a:lnTo>
                    <a:pt x="6436" y="3768"/>
                  </a:lnTo>
                  <a:cubicBezTo>
                    <a:pt x="6436" y="2302"/>
                    <a:pt x="7617" y="1060"/>
                    <a:pt x="9083" y="1060"/>
                  </a:cubicBezTo>
                  <a:close/>
                  <a:moveTo>
                    <a:pt x="12810" y="10672"/>
                  </a:moveTo>
                  <a:lnTo>
                    <a:pt x="12810" y="12281"/>
                  </a:lnTo>
                  <a:cubicBezTo>
                    <a:pt x="12810" y="14338"/>
                    <a:pt x="11140" y="16008"/>
                    <a:pt x="9083" y="16008"/>
                  </a:cubicBezTo>
                  <a:cubicBezTo>
                    <a:pt x="7027" y="16008"/>
                    <a:pt x="5357" y="14338"/>
                    <a:pt x="5357" y="12281"/>
                  </a:cubicBezTo>
                  <a:lnTo>
                    <a:pt x="5357" y="10672"/>
                  </a:lnTo>
                  <a:close/>
                  <a:moveTo>
                    <a:pt x="9083" y="1"/>
                  </a:moveTo>
                  <a:cubicBezTo>
                    <a:pt x="7027" y="1"/>
                    <a:pt x="5357" y="1711"/>
                    <a:pt x="5357" y="3768"/>
                  </a:cubicBezTo>
                  <a:lnTo>
                    <a:pt x="5357" y="6416"/>
                  </a:lnTo>
                  <a:cubicBezTo>
                    <a:pt x="5357" y="7597"/>
                    <a:pt x="4399" y="8554"/>
                    <a:pt x="3238" y="8554"/>
                  </a:cubicBezTo>
                  <a:cubicBezTo>
                    <a:pt x="2057" y="8554"/>
                    <a:pt x="1059" y="7597"/>
                    <a:pt x="1059" y="6416"/>
                  </a:cubicBezTo>
                  <a:lnTo>
                    <a:pt x="1059" y="4298"/>
                  </a:lnTo>
                  <a:lnTo>
                    <a:pt x="0" y="4298"/>
                  </a:lnTo>
                  <a:lnTo>
                    <a:pt x="0" y="6416"/>
                  </a:lnTo>
                  <a:cubicBezTo>
                    <a:pt x="0" y="7801"/>
                    <a:pt x="937" y="8982"/>
                    <a:pt x="2159" y="9430"/>
                  </a:cubicBezTo>
                  <a:lnTo>
                    <a:pt x="2159" y="18167"/>
                  </a:lnTo>
                  <a:lnTo>
                    <a:pt x="16008" y="18167"/>
                  </a:lnTo>
                  <a:lnTo>
                    <a:pt x="16048" y="9430"/>
                  </a:lnTo>
                  <a:cubicBezTo>
                    <a:pt x="17270" y="8982"/>
                    <a:pt x="18166" y="7801"/>
                    <a:pt x="18166" y="6416"/>
                  </a:cubicBezTo>
                  <a:lnTo>
                    <a:pt x="18166" y="4827"/>
                  </a:lnTo>
                  <a:lnTo>
                    <a:pt x="17107" y="4827"/>
                  </a:lnTo>
                  <a:lnTo>
                    <a:pt x="17107" y="6416"/>
                  </a:lnTo>
                  <a:cubicBezTo>
                    <a:pt x="17107" y="7597"/>
                    <a:pt x="16110" y="8554"/>
                    <a:pt x="14949" y="8554"/>
                  </a:cubicBezTo>
                  <a:cubicBezTo>
                    <a:pt x="13768" y="8554"/>
                    <a:pt x="12810" y="7597"/>
                    <a:pt x="12810" y="6416"/>
                  </a:cubicBezTo>
                  <a:lnTo>
                    <a:pt x="12810" y="3768"/>
                  </a:lnTo>
                  <a:cubicBezTo>
                    <a:pt x="12810" y="1711"/>
                    <a:pt x="11140" y="1"/>
                    <a:pt x="9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24"/>
            <p:cNvSpPr/>
            <p:nvPr/>
          </p:nvSpPr>
          <p:spPr>
            <a:xfrm>
              <a:off x="5813700" y="4040725"/>
              <a:ext cx="132925" cy="26500"/>
            </a:xfrm>
            <a:custGeom>
              <a:rect b="b" l="l" r="r" t="t"/>
              <a:pathLst>
                <a:path extrusionOk="0" h="1060" w="5317">
                  <a:moveTo>
                    <a:pt x="1" y="0"/>
                  </a:moveTo>
                  <a:lnTo>
                    <a:pt x="1" y="530"/>
                  </a:lnTo>
                  <a:cubicBezTo>
                    <a:pt x="1" y="713"/>
                    <a:pt x="1" y="897"/>
                    <a:pt x="42" y="1059"/>
                  </a:cubicBezTo>
                  <a:lnTo>
                    <a:pt x="5255" y="1059"/>
                  </a:lnTo>
                  <a:cubicBezTo>
                    <a:pt x="5296" y="897"/>
                    <a:pt x="5316" y="713"/>
                    <a:pt x="5316" y="530"/>
                  </a:cubicBezTo>
                  <a:lnTo>
                    <a:pt x="53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3" name="Google Shape;2583;p124"/>
          <p:cNvGrpSpPr/>
          <p:nvPr/>
        </p:nvGrpSpPr>
        <p:grpSpPr>
          <a:xfrm>
            <a:off x="6386769" y="3461520"/>
            <a:ext cx="399200" cy="454175"/>
            <a:chOff x="6454200" y="2333075"/>
            <a:chExt cx="399200" cy="454175"/>
          </a:xfrm>
        </p:grpSpPr>
        <p:sp>
          <p:nvSpPr>
            <p:cNvPr id="2584" name="Google Shape;2584;p124"/>
            <p:cNvSpPr/>
            <p:nvPr/>
          </p:nvSpPr>
          <p:spPr>
            <a:xfrm>
              <a:off x="6454725" y="2465950"/>
              <a:ext cx="398675" cy="214900"/>
            </a:xfrm>
            <a:custGeom>
              <a:rect b="b" l="l" r="r" t="t"/>
              <a:pathLst>
                <a:path extrusionOk="0" h="8596" w="15947">
                  <a:moveTo>
                    <a:pt x="10631" y="4298"/>
                  </a:moveTo>
                  <a:lnTo>
                    <a:pt x="10631" y="7495"/>
                  </a:lnTo>
                  <a:lnTo>
                    <a:pt x="5316" y="7495"/>
                  </a:lnTo>
                  <a:lnTo>
                    <a:pt x="5316" y="4298"/>
                  </a:lnTo>
                  <a:close/>
                  <a:moveTo>
                    <a:pt x="21" y="1"/>
                  </a:moveTo>
                  <a:lnTo>
                    <a:pt x="0" y="8595"/>
                  </a:lnTo>
                  <a:lnTo>
                    <a:pt x="15947" y="8595"/>
                  </a:lnTo>
                  <a:lnTo>
                    <a:pt x="15947" y="1"/>
                  </a:lnTo>
                  <a:lnTo>
                    <a:pt x="11649" y="1"/>
                  </a:lnTo>
                  <a:cubicBezTo>
                    <a:pt x="11385" y="1813"/>
                    <a:pt x="9837" y="3198"/>
                    <a:pt x="7963" y="3198"/>
                  </a:cubicBezTo>
                  <a:cubicBezTo>
                    <a:pt x="6090" y="3198"/>
                    <a:pt x="4562" y="1813"/>
                    <a:pt x="42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24"/>
            <p:cNvSpPr/>
            <p:nvPr/>
          </p:nvSpPr>
          <p:spPr>
            <a:xfrm>
              <a:off x="6614075" y="2599875"/>
              <a:ext cx="79975" cy="27000"/>
            </a:xfrm>
            <a:custGeom>
              <a:rect b="b" l="l" r="r" t="t"/>
              <a:pathLst>
                <a:path extrusionOk="0" h="1080" w="3199">
                  <a:moveTo>
                    <a:pt x="1" y="0"/>
                  </a:moveTo>
                  <a:lnTo>
                    <a:pt x="1" y="1079"/>
                  </a:lnTo>
                  <a:lnTo>
                    <a:pt x="3198" y="1079"/>
                  </a:lnTo>
                  <a:lnTo>
                    <a:pt x="31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24"/>
            <p:cNvSpPr/>
            <p:nvPr/>
          </p:nvSpPr>
          <p:spPr>
            <a:xfrm>
              <a:off x="6746975" y="2359550"/>
              <a:ext cx="105400" cy="79950"/>
            </a:xfrm>
            <a:custGeom>
              <a:rect b="b" l="l" r="r" t="t"/>
              <a:pathLst>
                <a:path extrusionOk="0" h="3198" w="4216">
                  <a:moveTo>
                    <a:pt x="0" y="1"/>
                  </a:moveTo>
                  <a:lnTo>
                    <a:pt x="0" y="3198"/>
                  </a:lnTo>
                  <a:lnTo>
                    <a:pt x="4216" y="3198"/>
                  </a:lnTo>
                  <a:cubicBezTo>
                    <a:pt x="3971" y="1406"/>
                    <a:pt x="2403" y="1"/>
                    <a:pt x="5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24"/>
            <p:cNvSpPr/>
            <p:nvPr/>
          </p:nvSpPr>
          <p:spPr>
            <a:xfrm>
              <a:off x="6455225" y="2359550"/>
              <a:ext cx="105425" cy="79950"/>
            </a:xfrm>
            <a:custGeom>
              <a:rect b="b" l="l" r="r" t="t"/>
              <a:pathLst>
                <a:path extrusionOk="0" h="3198" w="4217">
                  <a:moveTo>
                    <a:pt x="3687" y="1"/>
                  </a:moveTo>
                  <a:cubicBezTo>
                    <a:pt x="1813" y="1"/>
                    <a:pt x="265" y="1406"/>
                    <a:pt x="1" y="3198"/>
                  </a:cubicBezTo>
                  <a:lnTo>
                    <a:pt x="4216" y="3198"/>
                  </a:lnTo>
                  <a:lnTo>
                    <a:pt x="42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24"/>
            <p:cNvSpPr/>
            <p:nvPr/>
          </p:nvSpPr>
          <p:spPr>
            <a:xfrm>
              <a:off x="6454200" y="2707300"/>
              <a:ext cx="399200" cy="79950"/>
            </a:xfrm>
            <a:custGeom>
              <a:rect b="b" l="l" r="r" t="t"/>
              <a:pathLst>
                <a:path extrusionOk="0" h="3198" w="15968">
                  <a:moveTo>
                    <a:pt x="21" y="0"/>
                  </a:moveTo>
                  <a:lnTo>
                    <a:pt x="1" y="2139"/>
                  </a:lnTo>
                  <a:lnTo>
                    <a:pt x="2037" y="2139"/>
                  </a:lnTo>
                  <a:lnTo>
                    <a:pt x="2221" y="3198"/>
                  </a:lnTo>
                  <a:lnTo>
                    <a:pt x="5255" y="3198"/>
                  </a:lnTo>
                  <a:lnTo>
                    <a:pt x="5418" y="2139"/>
                  </a:lnTo>
                  <a:lnTo>
                    <a:pt x="10550" y="2139"/>
                  </a:lnTo>
                  <a:lnTo>
                    <a:pt x="10734" y="3198"/>
                  </a:lnTo>
                  <a:lnTo>
                    <a:pt x="13768" y="3198"/>
                  </a:lnTo>
                  <a:lnTo>
                    <a:pt x="13931" y="2139"/>
                  </a:lnTo>
                  <a:lnTo>
                    <a:pt x="15968" y="2139"/>
                  </a:lnTo>
                  <a:lnTo>
                    <a:pt x="159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24"/>
            <p:cNvSpPr/>
            <p:nvPr/>
          </p:nvSpPr>
          <p:spPr>
            <a:xfrm>
              <a:off x="6587600" y="2333075"/>
              <a:ext cx="132925" cy="186375"/>
            </a:xfrm>
            <a:custGeom>
              <a:rect b="b" l="l" r="r" t="t"/>
              <a:pathLst>
                <a:path extrusionOk="0" h="7455" w="5317">
                  <a:moveTo>
                    <a:pt x="4257" y="2139"/>
                  </a:moveTo>
                  <a:lnTo>
                    <a:pt x="4257" y="3198"/>
                  </a:lnTo>
                  <a:lnTo>
                    <a:pt x="1060" y="3198"/>
                  </a:lnTo>
                  <a:lnTo>
                    <a:pt x="1060" y="2139"/>
                  </a:lnTo>
                  <a:close/>
                  <a:moveTo>
                    <a:pt x="3178" y="4257"/>
                  </a:moveTo>
                  <a:lnTo>
                    <a:pt x="3178" y="5316"/>
                  </a:lnTo>
                  <a:lnTo>
                    <a:pt x="2119" y="5316"/>
                  </a:lnTo>
                  <a:lnTo>
                    <a:pt x="2119" y="4257"/>
                  </a:lnTo>
                  <a:close/>
                  <a:moveTo>
                    <a:pt x="1" y="1"/>
                  </a:moveTo>
                  <a:lnTo>
                    <a:pt x="1" y="4786"/>
                  </a:lnTo>
                  <a:cubicBezTo>
                    <a:pt x="1" y="6253"/>
                    <a:pt x="1182" y="7454"/>
                    <a:pt x="2648" y="7454"/>
                  </a:cubicBezTo>
                  <a:cubicBezTo>
                    <a:pt x="4115" y="7454"/>
                    <a:pt x="5316" y="6253"/>
                    <a:pt x="5316" y="4786"/>
                  </a:cubicBezTo>
                  <a:lnTo>
                    <a:pt x="53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0" name="Google Shape;2590;p124"/>
          <p:cNvGrpSpPr/>
          <p:nvPr/>
        </p:nvGrpSpPr>
        <p:grpSpPr>
          <a:xfrm>
            <a:off x="5574367" y="3440495"/>
            <a:ext cx="462325" cy="453925"/>
            <a:chOff x="5644675" y="2318300"/>
            <a:chExt cx="462325" cy="453925"/>
          </a:xfrm>
        </p:grpSpPr>
        <p:sp>
          <p:nvSpPr>
            <p:cNvPr id="2591" name="Google Shape;2591;p124"/>
            <p:cNvSpPr/>
            <p:nvPr/>
          </p:nvSpPr>
          <p:spPr>
            <a:xfrm>
              <a:off x="5797925" y="2318300"/>
              <a:ext cx="309075" cy="309075"/>
            </a:xfrm>
            <a:custGeom>
              <a:rect b="b" l="l" r="r" t="t"/>
              <a:pathLst>
                <a:path extrusionOk="0" h="12363" w="12363">
                  <a:moveTo>
                    <a:pt x="5601" y="3015"/>
                  </a:moveTo>
                  <a:lnTo>
                    <a:pt x="6355" y="3769"/>
                  </a:lnTo>
                  <a:lnTo>
                    <a:pt x="2587" y="7516"/>
                  </a:lnTo>
                  <a:lnTo>
                    <a:pt x="1833" y="6762"/>
                  </a:lnTo>
                  <a:lnTo>
                    <a:pt x="5601" y="3015"/>
                  </a:lnTo>
                  <a:close/>
                  <a:moveTo>
                    <a:pt x="7108" y="4522"/>
                  </a:moveTo>
                  <a:lnTo>
                    <a:pt x="7841" y="5255"/>
                  </a:lnTo>
                  <a:lnTo>
                    <a:pt x="4094" y="9023"/>
                  </a:lnTo>
                  <a:lnTo>
                    <a:pt x="3341" y="8269"/>
                  </a:lnTo>
                  <a:lnTo>
                    <a:pt x="7108" y="4522"/>
                  </a:lnTo>
                  <a:close/>
                  <a:moveTo>
                    <a:pt x="8595" y="6009"/>
                  </a:moveTo>
                  <a:lnTo>
                    <a:pt x="9348" y="6762"/>
                  </a:lnTo>
                  <a:lnTo>
                    <a:pt x="5601" y="10530"/>
                  </a:lnTo>
                  <a:lnTo>
                    <a:pt x="4848" y="9776"/>
                  </a:lnTo>
                  <a:lnTo>
                    <a:pt x="8595" y="6009"/>
                  </a:lnTo>
                  <a:close/>
                  <a:moveTo>
                    <a:pt x="5601" y="1"/>
                  </a:moveTo>
                  <a:lnTo>
                    <a:pt x="591" y="5011"/>
                  </a:lnTo>
                  <a:lnTo>
                    <a:pt x="1" y="7943"/>
                  </a:lnTo>
                  <a:lnTo>
                    <a:pt x="4420" y="12363"/>
                  </a:lnTo>
                  <a:lnTo>
                    <a:pt x="7353" y="11772"/>
                  </a:lnTo>
                  <a:lnTo>
                    <a:pt x="12362" y="6762"/>
                  </a:lnTo>
                  <a:lnTo>
                    <a:pt x="56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24"/>
            <p:cNvSpPr/>
            <p:nvPr/>
          </p:nvSpPr>
          <p:spPr>
            <a:xfrm>
              <a:off x="5644675" y="2545375"/>
              <a:ext cx="235250" cy="226850"/>
            </a:xfrm>
            <a:custGeom>
              <a:rect b="b" l="l" r="r" t="t"/>
              <a:pathLst>
                <a:path extrusionOk="0" h="9074" w="9410">
                  <a:moveTo>
                    <a:pt x="5764" y="1"/>
                  </a:moveTo>
                  <a:cubicBezTo>
                    <a:pt x="5418" y="510"/>
                    <a:pt x="5275" y="1080"/>
                    <a:pt x="5316" y="1651"/>
                  </a:cubicBezTo>
                  <a:lnTo>
                    <a:pt x="1263" y="4766"/>
                  </a:lnTo>
                  <a:cubicBezTo>
                    <a:pt x="123" y="5663"/>
                    <a:pt x="1" y="7353"/>
                    <a:pt x="1039" y="8371"/>
                  </a:cubicBezTo>
                  <a:cubicBezTo>
                    <a:pt x="1510" y="8842"/>
                    <a:pt x="2124" y="9073"/>
                    <a:pt x="2738" y="9073"/>
                  </a:cubicBezTo>
                  <a:cubicBezTo>
                    <a:pt x="3451" y="9073"/>
                    <a:pt x="4162" y="8760"/>
                    <a:pt x="4644" y="8147"/>
                  </a:cubicBezTo>
                  <a:lnTo>
                    <a:pt x="7760" y="4094"/>
                  </a:lnTo>
                  <a:cubicBezTo>
                    <a:pt x="7823" y="4099"/>
                    <a:pt x="7886" y="4101"/>
                    <a:pt x="7949" y="4101"/>
                  </a:cubicBezTo>
                  <a:cubicBezTo>
                    <a:pt x="8455" y="4101"/>
                    <a:pt x="8957" y="3954"/>
                    <a:pt x="9409" y="3646"/>
                  </a:cubicBezTo>
                  <a:lnTo>
                    <a:pt x="57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124"/>
          <p:cNvGrpSpPr/>
          <p:nvPr/>
        </p:nvGrpSpPr>
        <p:grpSpPr>
          <a:xfrm>
            <a:off x="4770114" y="3467677"/>
            <a:ext cx="454175" cy="454175"/>
            <a:chOff x="4817325" y="2347850"/>
            <a:chExt cx="454175" cy="454175"/>
          </a:xfrm>
        </p:grpSpPr>
        <p:sp>
          <p:nvSpPr>
            <p:cNvPr id="2594" name="Google Shape;2594;p124"/>
            <p:cNvSpPr/>
            <p:nvPr/>
          </p:nvSpPr>
          <p:spPr>
            <a:xfrm>
              <a:off x="4817325" y="2722050"/>
              <a:ext cx="399700" cy="79975"/>
            </a:xfrm>
            <a:custGeom>
              <a:rect b="b" l="l" r="r" t="t"/>
              <a:pathLst>
                <a:path extrusionOk="0" h="3199" w="15988">
                  <a:moveTo>
                    <a:pt x="0" y="1"/>
                  </a:moveTo>
                  <a:lnTo>
                    <a:pt x="0" y="3198"/>
                  </a:lnTo>
                  <a:lnTo>
                    <a:pt x="2546" y="3198"/>
                  </a:lnTo>
                  <a:lnTo>
                    <a:pt x="2892" y="2139"/>
                  </a:lnTo>
                  <a:lnTo>
                    <a:pt x="13136" y="2139"/>
                  </a:lnTo>
                  <a:lnTo>
                    <a:pt x="13482" y="3198"/>
                  </a:lnTo>
                  <a:lnTo>
                    <a:pt x="15987" y="3198"/>
                  </a:lnTo>
                  <a:lnTo>
                    <a:pt x="159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24"/>
            <p:cNvSpPr/>
            <p:nvPr/>
          </p:nvSpPr>
          <p:spPr>
            <a:xfrm>
              <a:off x="4817325" y="2509225"/>
              <a:ext cx="454175" cy="186375"/>
            </a:xfrm>
            <a:custGeom>
              <a:rect b="b" l="l" r="r" t="t"/>
              <a:pathLst>
                <a:path extrusionOk="0" h="7455" w="18167">
                  <a:moveTo>
                    <a:pt x="11731" y="5337"/>
                  </a:moveTo>
                  <a:lnTo>
                    <a:pt x="11731" y="6396"/>
                  </a:lnTo>
                  <a:lnTo>
                    <a:pt x="10672" y="6396"/>
                  </a:lnTo>
                  <a:lnTo>
                    <a:pt x="10672" y="5337"/>
                  </a:lnTo>
                  <a:close/>
                  <a:moveTo>
                    <a:pt x="13869" y="5337"/>
                  </a:moveTo>
                  <a:lnTo>
                    <a:pt x="13869" y="6396"/>
                  </a:lnTo>
                  <a:lnTo>
                    <a:pt x="12810" y="6396"/>
                  </a:lnTo>
                  <a:lnTo>
                    <a:pt x="12810" y="5337"/>
                  </a:lnTo>
                  <a:close/>
                  <a:moveTo>
                    <a:pt x="0" y="1"/>
                  </a:moveTo>
                  <a:lnTo>
                    <a:pt x="0" y="7455"/>
                  </a:lnTo>
                  <a:lnTo>
                    <a:pt x="15987" y="7455"/>
                  </a:lnTo>
                  <a:lnTo>
                    <a:pt x="15987" y="3198"/>
                  </a:lnTo>
                  <a:lnTo>
                    <a:pt x="18167" y="3198"/>
                  </a:lnTo>
                  <a:lnTo>
                    <a:pt x="18167" y="2139"/>
                  </a:lnTo>
                  <a:lnTo>
                    <a:pt x="15987" y="2139"/>
                  </a:lnTo>
                  <a:lnTo>
                    <a:pt x="15987" y="1"/>
                  </a:lnTo>
                  <a:lnTo>
                    <a:pt x="12810" y="1"/>
                  </a:lnTo>
                  <a:lnTo>
                    <a:pt x="12810" y="2139"/>
                  </a:lnTo>
                  <a:lnTo>
                    <a:pt x="13869" y="2139"/>
                  </a:lnTo>
                  <a:lnTo>
                    <a:pt x="13869" y="3198"/>
                  </a:lnTo>
                  <a:lnTo>
                    <a:pt x="2159" y="3198"/>
                  </a:lnTo>
                  <a:lnTo>
                    <a:pt x="2159" y="2139"/>
                  </a:lnTo>
                  <a:lnTo>
                    <a:pt x="3218" y="2139"/>
                  </a:lnTo>
                  <a:lnTo>
                    <a:pt x="32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24"/>
            <p:cNvSpPr/>
            <p:nvPr/>
          </p:nvSpPr>
          <p:spPr>
            <a:xfrm>
              <a:off x="4871300" y="2347850"/>
              <a:ext cx="292775" cy="214875"/>
            </a:xfrm>
            <a:custGeom>
              <a:rect b="b" l="l" r="r" t="t"/>
              <a:pathLst>
                <a:path extrusionOk="0" h="8595" w="11711">
                  <a:moveTo>
                    <a:pt x="1589" y="0"/>
                  </a:moveTo>
                  <a:cubicBezTo>
                    <a:pt x="713" y="0"/>
                    <a:pt x="0" y="713"/>
                    <a:pt x="0" y="1609"/>
                  </a:cubicBezTo>
                  <a:cubicBezTo>
                    <a:pt x="0" y="2485"/>
                    <a:pt x="713" y="3198"/>
                    <a:pt x="1589" y="3198"/>
                  </a:cubicBezTo>
                  <a:lnTo>
                    <a:pt x="2139" y="3198"/>
                  </a:lnTo>
                  <a:lnTo>
                    <a:pt x="2139" y="8594"/>
                  </a:lnTo>
                  <a:lnTo>
                    <a:pt x="9572" y="8594"/>
                  </a:lnTo>
                  <a:lnTo>
                    <a:pt x="9572" y="3198"/>
                  </a:lnTo>
                  <a:lnTo>
                    <a:pt x="10122" y="3198"/>
                  </a:lnTo>
                  <a:cubicBezTo>
                    <a:pt x="10998" y="3198"/>
                    <a:pt x="11710" y="2485"/>
                    <a:pt x="11710" y="1609"/>
                  </a:cubicBezTo>
                  <a:cubicBezTo>
                    <a:pt x="11710" y="713"/>
                    <a:pt x="10998" y="0"/>
                    <a:pt x="10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7" name="Google Shape;2597;p124"/>
          <p:cNvGrpSpPr/>
          <p:nvPr/>
        </p:nvGrpSpPr>
        <p:grpSpPr>
          <a:xfrm>
            <a:off x="3965861" y="3467361"/>
            <a:ext cx="454175" cy="454175"/>
            <a:chOff x="3983850" y="2362600"/>
            <a:chExt cx="454175" cy="454175"/>
          </a:xfrm>
        </p:grpSpPr>
        <p:sp>
          <p:nvSpPr>
            <p:cNvPr id="2598" name="Google Shape;2598;p124"/>
            <p:cNvSpPr/>
            <p:nvPr/>
          </p:nvSpPr>
          <p:spPr>
            <a:xfrm>
              <a:off x="4224175" y="2417075"/>
              <a:ext cx="213850" cy="159400"/>
            </a:xfrm>
            <a:custGeom>
              <a:rect b="b" l="l" r="r" t="t"/>
              <a:pathLst>
                <a:path extrusionOk="0" h="6376" w="8554">
                  <a:moveTo>
                    <a:pt x="2668" y="1"/>
                  </a:moveTo>
                  <a:cubicBezTo>
                    <a:pt x="1630" y="1"/>
                    <a:pt x="673" y="429"/>
                    <a:pt x="0" y="1121"/>
                  </a:cubicBezTo>
                  <a:lnTo>
                    <a:pt x="0" y="6375"/>
                  </a:lnTo>
                  <a:lnTo>
                    <a:pt x="1365" y="6375"/>
                  </a:lnTo>
                  <a:lnTo>
                    <a:pt x="163" y="5153"/>
                  </a:lnTo>
                  <a:lnTo>
                    <a:pt x="897" y="4400"/>
                  </a:lnTo>
                  <a:lnTo>
                    <a:pt x="2118" y="5622"/>
                  </a:lnTo>
                  <a:lnTo>
                    <a:pt x="2118" y="3198"/>
                  </a:lnTo>
                  <a:lnTo>
                    <a:pt x="3198" y="3198"/>
                  </a:lnTo>
                  <a:lnTo>
                    <a:pt x="3198" y="5622"/>
                  </a:lnTo>
                  <a:lnTo>
                    <a:pt x="4420" y="4400"/>
                  </a:lnTo>
                  <a:lnTo>
                    <a:pt x="5173" y="5153"/>
                  </a:lnTo>
                  <a:lnTo>
                    <a:pt x="3951" y="6375"/>
                  </a:lnTo>
                  <a:lnTo>
                    <a:pt x="8554" y="6375"/>
                  </a:lnTo>
                  <a:cubicBezTo>
                    <a:pt x="8554" y="4787"/>
                    <a:pt x="7617" y="3320"/>
                    <a:pt x="6212" y="2608"/>
                  </a:cubicBezTo>
                  <a:cubicBezTo>
                    <a:pt x="5723" y="1060"/>
                    <a:pt x="4298" y="1"/>
                    <a:pt x="26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24"/>
            <p:cNvSpPr/>
            <p:nvPr/>
          </p:nvSpPr>
          <p:spPr>
            <a:xfrm>
              <a:off x="3983850" y="2470025"/>
              <a:ext cx="213875" cy="106450"/>
            </a:xfrm>
            <a:custGeom>
              <a:rect b="b" l="l" r="r" t="t"/>
              <a:pathLst>
                <a:path extrusionOk="0" h="4258" w="8555">
                  <a:moveTo>
                    <a:pt x="4298" y="1"/>
                  </a:moveTo>
                  <a:cubicBezTo>
                    <a:pt x="1936" y="1"/>
                    <a:pt x="1" y="1915"/>
                    <a:pt x="1" y="4257"/>
                  </a:cubicBezTo>
                  <a:lnTo>
                    <a:pt x="2160" y="4257"/>
                  </a:lnTo>
                  <a:cubicBezTo>
                    <a:pt x="2160" y="3096"/>
                    <a:pt x="3117" y="2139"/>
                    <a:pt x="4298" y="2139"/>
                  </a:cubicBezTo>
                  <a:cubicBezTo>
                    <a:pt x="5459" y="2139"/>
                    <a:pt x="6416" y="3096"/>
                    <a:pt x="6416" y="4257"/>
                  </a:cubicBezTo>
                  <a:lnTo>
                    <a:pt x="8554" y="4257"/>
                  </a:lnTo>
                  <a:cubicBezTo>
                    <a:pt x="8554" y="1915"/>
                    <a:pt x="6640" y="1"/>
                    <a:pt x="42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24"/>
            <p:cNvSpPr/>
            <p:nvPr/>
          </p:nvSpPr>
          <p:spPr>
            <a:xfrm>
              <a:off x="4064300" y="2549975"/>
              <a:ext cx="53500" cy="26500"/>
            </a:xfrm>
            <a:custGeom>
              <a:rect b="b" l="l" r="r" t="t"/>
              <a:pathLst>
                <a:path extrusionOk="0" h="1060" w="2140">
                  <a:moveTo>
                    <a:pt x="1080" y="0"/>
                  </a:moveTo>
                  <a:cubicBezTo>
                    <a:pt x="489" y="0"/>
                    <a:pt x="1" y="489"/>
                    <a:pt x="1" y="1059"/>
                  </a:cubicBezTo>
                  <a:lnTo>
                    <a:pt x="2139" y="1059"/>
                  </a:lnTo>
                  <a:cubicBezTo>
                    <a:pt x="2139" y="489"/>
                    <a:pt x="1650" y="0"/>
                    <a:pt x="10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24"/>
            <p:cNvSpPr/>
            <p:nvPr/>
          </p:nvSpPr>
          <p:spPr>
            <a:xfrm>
              <a:off x="3984375" y="2603425"/>
              <a:ext cx="452650" cy="26500"/>
            </a:xfrm>
            <a:custGeom>
              <a:rect b="b" l="l" r="r" t="t"/>
              <a:pathLst>
                <a:path extrusionOk="0" h="1060" w="18106">
                  <a:moveTo>
                    <a:pt x="0" y="1"/>
                  </a:moveTo>
                  <a:cubicBezTo>
                    <a:pt x="21" y="347"/>
                    <a:pt x="82" y="713"/>
                    <a:pt x="143" y="1060"/>
                  </a:cubicBezTo>
                  <a:lnTo>
                    <a:pt x="17983" y="1060"/>
                  </a:lnTo>
                  <a:cubicBezTo>
                    <a:pt x="18044" y="713"/>
                    <a:pt x="18085" y="347"/>
                    <a:pt x="181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24"/>
            <p:cNvSpPr/>
            <p:nvPr/>
          </p:nvSpPr>
          <p:spPr>
            <a:xfrm>
              <a:off x="3994050" y="2656375"/>
              <a:ext cx="433300" cy="160400"/>
            </a:xfrm>
            <a:custGeom>
              <a:rect b="b" l="l" r="r" t="t"/>
              <a:pathLst>
                <a:path extrusionOk="0" h="6416" w="17332">
                  <a:moveTo>
                    <a:pt x="0" y="1"/>
                  </a:moveTo>
                  <a:cubicBezTo>
                    <a:pt x="652" y="2058"/>
                    <a:pt x="2016" y="3890"/>
                    <a:pt x="3890" y="5051"/>
                  </a:cubicBezTo>
                  <a:lnTo>
                    <a:pt x="3890" y="6416"/>
                  </a:lnTo>
                  <a:lnTo>
                    <a:pt x="13462" y="6416"/>
                  </a:lnTo>
                  <a:lnTo>
                    <a:pt x="13462" y="5051"/>
                  </a:lnTo>
                  <a:cubicBezTo>
                    <a:pt x="15315" y="3890"/>
                    <a:pt x="16700" y="2058"/>
                    <a:pt x="173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24"/>
            <p:cNvSpPr/>
            <p:nvPr/>
          </p:nvSpPr>
          <p:spPr>
            <a:xfrm>
              <a:off x="4070925" y="2362600"/>
              <a:ext cx="126800" cy="134950"/>
            </a:xfrm>
            <a:custGeom>
              <a:rect b="b" l="l" r="r" t="t"/>
              <a:pathLst>
                <a:path extrusionOk="0" h="5398" w="5072">
                  <a:moveTo>
                    <a:pt x="4522" y="1"/>
                  </a:moveTo>
                  <a:cubicBezTo>
                    <a:pt x="2465" y="1"/>
                    <a:pt x="652" y="1386"/>
                    <a:pt x="0" y="3320"/>
                  </a:cubicBezTo>
                  <a:cubicBezTo>
                    <a:pt x="265" y="3280"/>
                    <a:pt x="530" y="3239"/>
                    <a:pt x="815" y="3239"/>
                  </a:cubicBezTo>
                  <a:cubicBezTo>
                    <a:pt x="2546" y="3239"/>
                    <a:pt x="4094" y="4094"/>
                    <a:pt x="5071" y="5398"/>
                  </a:cubicBezTo>
                  <a:lnTo>
                    <a:pt x="50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4" name="Google Shape;2604;p124"/>
          <p:cNvGrpSpPr/>
          <p:nvPr/>
        </p:nvGrpSpPr>
        <p:grpSpPr>
          <a:xfrm>
            <a:off x="3156008" y="3460630"/>
            <a:ext cx="459775" cy="454175"/>
            <a:chOff x="3240000" y="2347850"/>
            <a:chExt cx="459775" cy="454175"/>
          </a:xfrm>
        </p:grpSpPr>
        <p:sp>
          <p:nvSpPr>
            <p:cNvPr id="2605" name="Google Shape;2605;p124"/>
            <p:cNvSpPr/>
            <p:nvPr/>
          </p:nvSpPr>
          <p:spPr>
            <a:xfrm>
              <a:off x="3240000" y="2681325"/>
              <a:ext cx="346250" cy="120700"/>
            </a:xfrm>
            <a:custGeom>
              <a:rect b="b" l="l" r="r" t="t"/>
              <a:pathLst>
                <a:path extrusionOk="0" h="4828" w="13850">
                  <a:moveTo>
                    <a:pt x="2669" y="1"/>
                  </a:moveTo>
                  <a:lnTo>
                    <a:pt x="1223" y="2546"/>
                  </a:lnTo>
                  <a:cubicBezTo>
                    <a:pt x="1121" y="2750"/>
                    <a:pt x="1080" y="3015"/>
                    <a:pt x="1080" y="3239"/>
                  </a:cubicBezTo>
                  <a:cubicBezTo>
                    <a:pt x="1080" y="3422"/>
                    <a:pt x="1121" y="3605"/>
                    <a:pt x="1182" y="3768"/>
                  </a:cubicBezTo>
                  <a:lnTo>
                    <a:pt x="1" y="3768"/>
                  </a:lnTo>
                  <a:lnTo>
                    <a:pt x="1" y="4827"/>
                  </a:lnTo>
                  <a:lnTo>
                    <a:pt x="13849" y="4827"/>
                  </a:lnTo>
                  <a:lnTo>
                    <a:pt x="13849" y="3768"/>
                  </a:lnTo>
                  <a:lnTo>
                    <a:pt x="12688" y="3768"/>
                  </a:lnTo>
                  <a:cubicBezTo>
                    <a:pt x="12750" y="3605"/>
                    <a:pt x="12790" y="3422"/>
                    <a:pt x="12790" y="3239"/>
                  </a:cubicBezTo>
                  <a:cubicBezTo>
                    <a:pt x="12790" y="3015"/>
                    <a:pt x="12729" y="2750"/>
                    <a:pt x="12627" y="2485"/>
                  </a:cubicBezTo>
                  <a:lnTo>
                    <a:pt x="11181" y="1"/>
                  </a:lnTo>
                  <a:lnTo>
                    <a:pt x="9735" y="2546"/>
                  </a:lnTo>
                  <a:cubicBezTo>
                    <a:pt x="9634" y="2750"/>
                    <a:pt x="9593" y="3015"/>
                    <a:pt x="9593" y="3239"/>
                  </a:cubicBezTo>
                  <a:cubicBezTo>
                    <a:pt x="9593" y="3422"/>
                    <a:pt x="9634" y="3605"/>
                    <a:pt x="9695" y="3768"/>
                  </a:cubicBezTo>
                  <a:lnTo>
                    <a:pt x="8432" y="3768"/>
                  </a:lnTo>
                  <a:cubicBezTo>
                    <a:pt x="8493" y="3605"/>
                    <a:pt x="8534" y="3422"/>
                    <a:pt x="8534" y="3239"/>
                  </a:cubicBezTo>
                  <a:cubicBezTo>
                    <a:pt x="8534" y="3015"/>
                    <a:pt x="8473" y="2750"/>
                    <a:pt x="8351" y="2485"/>
                  </a:cubicBezTo>
                  <a:lnTo>
                    <a:pt x="6925" y="1"/>
                  </a:lnTo>
                  <a:lnTo>
                    <a:pt x="5479" y="2546"/>
                  </a:lnTo>
                  <a:cubicBezTo>
                    <a:pt x="5377" y="2750"/>
                    <a:pt x="5336" y="3015"/>
                    <a:pt x="5336" y="3239"/>
                  </a:cubicBezTo>
                  <a:cubicBezTo>
                    <a:pt x="5336" y="3422"/>
                    <a:pt x="5377" y="3605"/>
                    <a:pt x="5438" y="3768"/>
                  </a:cubicBezTo>
                  <a:lnTo>
                    <a:pt x="4176" y="3768"/>
                  </a:lnTo>
                  <a:cubicBezTo>
                    <a:pt x="4237" y="3605"/>
                    <a:pt x="4277" y="3422"/>
                    <a:pt x="4277" y="3239"/>
                  </a:cubicBezTo>
                  <a:cubicBezTo>
                    <a:pt x="4277" y="3015"/>
                    <a:pt x="4216" y="2750"/>
                    <a:pt x="4115" y="2546"/>
                  </a:cubicBezTo>
                  <a:lnTo>
                    <a:pt x="26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24"/>
            <p:cNvSpPr/>
            <p:nvPr/>
          </p:nvSpPr>
          <p:spPr>
            <a:xfrm>
              <a:off x="3240000" y="2461875"/>
              <a:ext cx="310600" cy="206275"/>
            </a:xfrm>
            <a:custGeom>
              <a:rect b="b" l="l" r="r" t="t"/>
              <a:pathLst>
                <a:path extrusionOk="0" h="8251" w="12424">
                  <a:moveTo>
                    <a:pt x="11018" y="1"/>
                  </a:moveTo>
                  <a:lnTo>
                    <a:pt x="1" y="3993"/>
                  </a:lnTo>
                  <a:lnTo>
                    <a:pt x="917" y="6498"/>
                  </a:lnTo>
                  <a:cubicBezTo>
                    <a:pt x="1315" y="7579"/>
                    <a:pt x="2321" y="8251"/>
                    <a:pt x="3412" y="8251"/>
                  </a:cubicBezTo>
                  <a:cubicBezTo>
                    <a:pt x="3718" y="8251"/>
                    <a:pt x="4031" y="8198"/>
                    <a:pt x="4339" y="8086"/>
                  </a:cubicBezTo>
                  <a:lnTo>
                    <a:pt x="10326" y="5907"/>
                  </a:lnTo>
                  <a:cubicBezTo>
                    <a:pt x="11711" y="5398"/>
                    <a:pt x="12424" y="3870"/>
                    <a:pt x="11915" y="2506"/>
                  </a:cubicBezTo>
                  <a:lnTo>
                    <a:pt x="110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24"/>
            <p:cNvSpPr/>
            <p:nvPr/>
          </p:nvSpPr>
          <p:spPr>
            <a:xfrm>
              <a:off x="3544975" y="2428875"/>
              <a:ext cx="154800" cy="112975"/>
            </a:xfrm>
            <a:custGeom>
              <a:rect b="b" l="l" r="r" t="t"/>
              <a:pathLst>
                <a:path extrusionOk="0" h="4519" w="6192">
                  <a:moveTo>
                    <a:pt x="4358" y="0"/>
                  </a:moveTo>
                  <a:cubicBezTo>
                    <a:pt x="4174" y="0"/>
                    <a:pt x="3988" y="32"/>
                    <a:pt x="3809" y="99"/>
                  </a:cubicBezTo>
                  <a:lnTo>
                    <a:pt x="1" y="1464"/>
                  </a:lnTo>
                  <a:lnTo>
                    <a:pt x="713" y="3459"/>
                  </a:lnTo>
                  <a:cubicBezTo>
                    <a:pt x="856" y="3806"/>
                    <a:pt x="897" y="4172"/>
                    <a:pt x="917" y="4518"/>
                  </a:cubicBezTo>
                  <a:lnTo>
                    <a:pt x="4929" y="3093"/>
                  </a:lnTo>
                  <a:cubicBezTo>
                    <a:pt x="5764" y="2787"/>
                    <a:pt x="6192" y="1871"/>
                    <a:pt x="5886" y="1036"/>
                  </a:cubicBezTo>
                  <a:cubicBezTo>
                    <a:pt x="5648" y="400"/>
                    <a:pt x="5013" y="0"/>
                    <a:pt x="4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24"/>
            <p:cNvSpPr/>
            <p:nvPr/>
          </p:nvSpPr>
          <p:spPr>
            <a:xfrm>
              <a:off x="3293475" y="2347850"/>
              <a:ext cx="186350" cy="166500"/>
            </a:xfrm>
            <a:custGeom>
              <a:rect b="b" l="l" r="r" t="t"/>
              <a:pathLst>
                <a:path extrusionOk="0" h="6660" w="7454">
                  <a:moveTo>
                    <a:pt x="5845" y="0"/>
                  </a:moveTo>
                  <a:cubicBezTo>
                    <a:pt x="4969" y="0"/>
                    <a:pt x="4257" y="713"/>
                    <a:pt x="4257" y="1609"/>
                  </a:cubicBezTo>
                  <a:lnTo>
                    <a:pt x="4257" y="3768"/>
                  </a:lnTo>
                  <a:cubicBezTo>
                    <a:pt x="4257" y="4053"/>
                    <a:pt x="4012" y="4297"/>
                    <a:pt x="3727" y="4297"/>
                  </a:cubicBezTo>
                  <a:cubicBezTo>
                    <a:pt x="3442" y="4297"/>
                    <a:pt x="3197" y="4053"/>
                    <a:pt x="3197" y="3768"/>
                  </a:cubicBezTo>
                  <a:lnTo>
                    <a:pt x="3197" y="2668"/>
                  </a:lnTo>
                  <a:cubicBezTo>
                    <a:pt x="3197" y="1792"/>
                    <a:pt x="2485" y="1059"/>
                    <a:pt x="1589" y="1059"/>
                  </a:cubicBezTo>
                  <a:cubicBezTo>
                    <a:pt x="713" y="1059"/>
                    <a:pt x="0" y="1792"/>
                    <a:pt x="0" y="2668"/>
                  </a:cubicBezTo>
                  <a:lnTo>
                    <a:pt x="0" y="6660"/>
                  </a:lnTo>
                  <a:lnTo>
                    <a:pt x="7454" y="3951"/>
                  </a:lnTo>
                  <a:lnTo>
                    <a:pt x="7454" y="1609"/>
                  </a:lnTo>
                  <a:cubicBezTo>
                    <a:pt x="7454" y="713"/>
                    <a:pt x="6741" y="0"/>
                    <a:pt x="58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9" name="Google Shape;2609;p124"/>
          <p:cNvGrpSpPr/>
          <p:nvPr/>
        </p:nvGrpSpPr>
        <p:grpSpPr>
          <a:xfrm>
            <a:off x="2351756" y="3467255"/>
            <a:ext cx="454175" cy="454175"/>
            <a:chOff x="2391275" y="2422175"/>
            <a:chExt cx="454175" cy="454175"/>
          </a:xfrm>
        </p:grpSpPr>
        <p:sp>
          <p:nvSpPr>
            <p:cNvPr id="2610" name="Google Shape;2610;p124"/>
            <p:cNvSpPr/>
            <p:nvPr/>
          </p:nvSpPr>
          <p:spPr>
            <a:xfrm>
              <a:off x="2391275" y="2583050"/>
              <a:ext cx="454175" cy="186375"/>
            </a:xfrm>
            <a:custGeom>
              <a:rect b="b" l="l" r="r" t="t"/>
              <a:pathLst>
                <a:path extrusionOk="0" h="7455" w="18167">
                  <a:moveTo>
                    <a:pt x="6517" y="1834"/>
                  </a:moveTo>
                  <a:lnTo>
                    <a:pt x="7393" y="2424"/>
                  </a:lnTo>
                  <a:lnTo>
                    <a:pt x="6334" y="4013"/>
                  </a:lnTo>
                  <a:lnTo>
                    <a:pt x="5438" y="3422"/>
                  </a:lnTo>
                  <a:lnTo>
                    <a:pt x="6517" y="1834"/>
                  </a:lnTo>
                  <a:close/>
                  <a:moveTo>
                    <a:pt x="11649" y="1834"/>
                  </a:moveTo>
                  <a:lnTo>
                    <a:pt x="12708" y="3422"/>
                  </a:lnTo>
                  <a:lnTo>
                    <a:pt x="11833" y="4013"/>
                  </a:lnTo>
                  <a:lnTo>
                    <a:pt x="10774" y="2424"/>
                  </a:lnTo>
                  <a:lnTo>
                    <a:pt x="11649" y="1834"/>
                  </a:lnTo>
                  <a:close/>
                  <a:moveTo>
                    <a:pt x="9613" y="2119"/>
                  </a:moveTo>
                  <a:lnTo>
                    <a:pt x="9613" y="4257"/>
                  </a:lnTo>
                  <a:lnTo>
                    <a:pt x="8554" y="4257"/>
                  </a:lnTo>
                  <a:lnTo>
                    <a:pt x="8554" y="2119"/>
                  </a:lnTo>
                  <a:close/>
                  <a:moveTo>
                    <a:pt x="9083" y="1"/>
                  </a:moveTo>
                  <a:cubicBezTo>
                    <a:pt x="6700" y="1"/>
                    <a:pt x="4521" y="836"/>
                    <a:pt x="3238" y="2180"/>
                  </a:cubicBezTo>
                  <a:cubicBezTo>
                    <a:pt x="3041" y="2141"/>
                    <a:pt x="2844" y="2118"/>
                    <a:pt x="2647" y="2118"/>
                  </a:cubicBezTo>
                  <a:cubicBezTo>
                    <a:pt x="2538" y="2118"/>
                    <a:pt x="2430" y="2125"/>
                    <a:pt x="2322" y="2139"/>
                  </a:cubicBezTo>
                  <a:cubicBezTo>
                    <a:pt x="2234" y="2121"/>
                    <a:pt x="2143" y="2112"/>
                    <a:pt x="2049" y="2112"/>
                  </a:cubicBezTo>
                  <a:cubicBezTo>
                    <a:pt x="1126" y="2112"/>
                    <a:pt x="0" y="3000"/>
                    <a:pt x="0" y="4257"/>
                  </a:cubicBezTo>
                  <a:cubicBezTo>
                    <a:pt x="0" y="5439"/>
                    <a:pt x="978" y="6375"/>
                    <a:pt x="2118" y="6375"/>
                  </a:cubicBezTo>
                  <a:cubicBezTo>
                    <a:pt x="2790" y="6375"/>
                    <a:pt x="3401" y="6090"/>
                    <a:pt x="3788" y="5622"/>
                  </a:cubicBezTo>
                  <a:cubicBezTo>
                    <a:pt x="3931" y="6640"/>
                    <a:pt x="4806" y="7455"/>
                    <a:pt x="5886" y="7455"/>
                  </a:cubicBezTo>
                  <a:cubicBezTo>
                    <a:pt x="6700" y="7455"/>
                    <a:pt x="7393" y="6986"/>
                    <a:pt x="7760" y="6335"/>
                  </a:cubicBezTo>
                  <a:cubicBezTo>
                    <a:pt x="8106" y="6986"/>
                    <a:pt x="8798" y="7455"/>
                    <a:pt x="9613" y="7455"/>
                  </a:cubicBezTo>
                  <a:cubicBezTo>
                    <a:pt x="10427" y="7455"/>
                    <a:pt x="11120" y="6986"/>
                    <a:pt x="11466" y="6335"/>
                  </a:cubicBezTo>
                  <a:cubicBezTo>
                    <a:pt x="11833" y="6986"/>
                    <a:pt x="12525" y="7455"/>
                    <a:pt x="13340" y="7455"/>
                  </a:cubicBezTo>
                  <a:cubicBezTo>
                    <a:pt x="14175" y="7455"/>
                    <a:pt x="14908" y="6946"/>
                    <a:pt x="15254" y="6253"/>
                  </a:cubicBezTo>
                  <a:cubicBezTo>
                    <a:pt x="15498" y="6335"/>
                    <a:pt x="15763" y="6375"/>
                    <a:pt x="16028" y="6375"/>
                  </a:cubicBezTo>
                  <a:cubicBezTo>
                    <a:pt x="17189" y="6375"/>
                    <a:pt x="18166" y="5439"/>
                    <a:pt x="18166" y="4257"/>
                  </a:cubicBezTo>
                  <a:cubicBezTo>
                    <a:pt x="18166" y="3076"/>
                    <a:pt x="17209" y="2119"/>
                    <a:pt x="16028" y="2119"/>
                  </a:cubicBezTo>
                  <a:cubicBezTo>
                    <a:pt x="15851" y="2119"/>
                    <a:pt x="15711" y="2117"/>
                    <a:pt x="15588" y="2117"/>
                  </a:cubicBezTo>
                  <a:cubicBezTo>
                    <a:pt x="15342" y="2117"/>
                    <a:pt x="15166" y="2126"/>
                    <a:pt x="14908" y="2180"/>
                  </a:cubicBezTo>
                  <a:cubicBezTo>
                    <a:pt x="13645" y="836"/>
                    <a:pt x="11446" y="1"/>
                    <a:pt x="9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24"/>
            <p:cNvSpPr/>
            <p:nvPr/>
          </p:nvSpPr>
          <p:spPr>
            <a:xfrm>
              <a:off x="2455925" y="2763800"/>
              <a:ext cx="323850" cy="112550"/>
            </a:xfrm>
            <a:custGeom>
              <a:rect b="b" l="l" r="r" t="t"/>
              <a:pathLst>
                <a:path extrusionOk="0" h="4502" w="12954">
                  <a:moveTo>
                    <a:pt x="754" y="1"/>
                  </a:moveTo>
                  <a:cubicBezTo>
                    <a:pt x="510" y="82"/>
                    <a:pt x="265" y="143"/>
                    <a:pt x="1" y="184"/>
                  </a:cubicBezTo>
                  <a:lnTo>
                    <a:pt x="489" y="3178"/>
                  </a:lnTo>
                  <a:cubicBezTo>
                    <a:pt x="632" y="3952"/>
                    <a:pt x="1284" y="4502"/>
                    <a:pt x="2078" y="4502"/>
                  </a:cubicBezTo>
                  <a:lnTo>
                    <a:pt x="10917" y="4502"/>
                  </a:lnTo>
                  <a:cubicBezTo>
                    <a:pt x="11691" y="4502"/>
                    <a:pt x="12363" y="3952"/>
                    <a:pt x="12485" y="3178"/>
                  </a:cubicBezTo>
                  <a:lnTo>
                    <a:pt x="12953" y="367"/>
                  </a:lnTo>
                  <a:lnTo>
                    <a:pt x="12953" y="367"/>
                  </a:lnTo>
                  <a:cubicBezTo>
                    <a:pt x="12363" y="938"/>
                    <a:pt x="11589" y="1284"/>
                    <a:pt x="10754" y="1284"/>
                  </a:cubicBezTo>
                  <a:cubicBezTo>
                    <a:pt x="10082" y="1284"/>
                    <a:pt x="9430" y="1060"/>
                    <a:pt x="8880" y="673"/>
                  </a:cubicBezTo>
                  <a:cubicBezTo>
                    <a:pt x="8351" y="1060"/>
                    <a:pt x="7699" y="1284"/>
                    <a:pt x="7027" y="1284"/>
                  </a:cubicBezTo>
                  <a:cubicBezTo>
                    <a:pt x="6355" y="1284"/>
                    <a:pt x="5703" y="1060"/>
                    <a:pt x="5174" y="673"/>
                  </a:cubicBezTo>
                  <a:cubicBezTo>
                    <a:pt x="4624" y="1060"/>
                    <a:pt x="3972" y="1284"/>
                    <a:pt x="3300" y="1284"/>
                  </a:cubicBezTo>
                  <a:cubicBezTo>
                    <a:pt x="2261" y="1284"/>
                    <a:pt x="1324" y="775"/>
                    <a:pt x="7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24"/>
            <p:cNvSpPr/>
            <p:nvPr/>
          </p:nvSpPr>
          <p:spPr>
            <a:xfrm>
              <a:off x="2524650" y="2422175"/>
              <a:ext cx="55525" cy="129850"/>
            </a:xfrm>
            <a:custGeom>
              <a:rect b="b" l="l" r="r" t="t"/>
              <a:pathLst>
                <a:path extrusionOk="0" h="5194" w="2221">
                  <a:moveTo>
                    <a:pt x="1406" y="0"/>
                  </a:moveTo>
                  <a:lnTo>
                    <a:pt x="816" y="897"/>
                  </a:lnTo>
                  <a:cubicBezTo>
                    <a:pt x="1019" y="1039"/>
                    <a:pt x="1141" y="1304"/>
                    <a:pt x="1141" y="1548"/>
                  </a:cubicBezTo>
                  <a:cubicBezTo>
                    <a:pt x="1141" y="1813"/>
                    <a:pt x="1019" y="2037"/>
                    <a:pt x="816" y="2180"/>
                  </a:cubicBezTo>
                  <a:cubicBezTo>
                    <a:pt x="306" y="2505"/>
                    <a:pt x="1" y="3076"/>
                    <a:pt x="1" y="3687"/>
                  </a:cubicBezTo>
                  <a:cubicBezTo>
                    <a:pt x="1" y="4277"/>
                    <a:pt x="306" y="4847"/>
                    <a:pt x="816" y="5194"/>
                  </a:cubicBezTo>
                  <a:lnTo>
                    <a:pt x="1406" y="4298"/>
                  </a:lnTo>
                  <a:cubicBezTo>
                    <a:pt x="1203" y="4155"/>
                    <a:pt x="1080" y="3931"/>
                    <a:pt x="1080" y="3687"/>
                  </a:cubicBezTo>
                  <a:cubicBezTo>
                    <a:pt x="1080" y="3422"/>
                    <a:pt x="1203" y="3198"/>
                    <a:pt x="1406" y="3055"/>
                  </a:cubicBezTo>
                  <a:cubicBezTo>
                    <a:pt x="1915" y="2729"/>
                    <a:pt x="2221" y="2159"/>
                    <a:pt x="2221" y="1548"/>
                  </a:cubicBezTo>
                  <a:cubicBezTo>
                    <a:pt x="2221" y="937"/>
                    <a:pt x="1915" y="347"/>
                    <a:pt x="1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24"/>
            <p:cNvSpPr/>
            <p:nvPr/>
          </p:nvSpPr>
          <p:spPr>
            <a:xfrm>
              <a:off x="2591350" y="2422175"/>
              <a:ext cx="55025" cy="129850"/>
            </a:xfrm>
            <a:custGeom>
              <a:rect b="b" l="l" r="r" t="t"/>
              <a:pathLst>
                <a:path extrusionOk="0" h="5194" w="2201">
                  <a:moveTo>
                    <a:pt x="1406" y="0"/>
                  </a:moveTo>
                  <a:lnTo>
                    <a:pt x="816" y="897"/>
                  </a:lnTo>
                  <a:cubicBezTo>
                    <a:pt x="1019" y="1039"/>
                    <a:pt x="1141" y="1304"/>
                    <a:pt x="1141" y="1548"/>
                  </a:cubicBezTo>
                  <a:cubicBezTo>
                    <a:pt x="1141" y="1813"/>
                    <a:pt x="1019" y="2037"/>
                    <a:pt x="816" y="2180"/>
                  </a:cubicBezTo>
                  <a:cubicBezTo>
                    <a:pt x="306" y="2505"/>
                    <a:pt x="1" y="3076"/>
                    <a:pt x="1" y="3687"/>
                  </a:cubicBezTo>
                  <a:cubicBezTo>
                    <a:pt x="1" y="4277"/>
                    <a:pt x="306" y="4847"/>
                    <a:pt x="816" y="5194"/>
                  </a:cubicBezTo>
                  <a:lnTo>
                    <a:pt x="1406" y="4298"/>
                  </a:lnTo>
                  <a:cubicBezTo>
                    <a:pt x="1182" y="4155"/>
                    <a:pt x="1060" y="3931"/>
                    <a:pt x="1060" y="3687"/>
                  </a:cubicBezTo>
                  <a:cubicBezTo>
                    <a:pt x="1060" y="3422"/>
                    <a:pt x="1182" y="3198"/>
                    <a:pt x="1406" y="3055"/>
                  </a:cubicBezTo>
                  <a:cubicBezTo>
                    <a:pt x="1895" y="2729"/>
                    <a:pt x="2200" y="2159"/>
                    <a:pt x="2200" y="1548"/>
                  </a:cubicBezTo>
                  <a:cubicBezTo>
                    <a:pt x="2200" y="937"/>
                    <a:pt x="1895" y="347"/>
                    <a:pt x="1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24"/>
            <p:cNvSpPr/>
            <p:nvPr/>
          </p:nvSpPr>
          <p:spPr>
            <a:xfrm>
              <a:off x="2658050" y="2422175"/>
              <a:ext cx="55025" cy="129850"/>
            </a:xfrm>
            <a:custGeom>
              <a:rect b="b" l="l" r="r" t="t"/>
              <a:pathLst>
                <a:path extrusionOk="0" h="5194" w="2201">
                  <a:moveTo>
                    <a:pt x="1386" y="0"/>
                  </a:moveTo>
                  <a:lnTo>
                    <a:pt x="795" y="897"/>
                  </a:lnTo>
                  <a:cubicBezTo>
                    <a:pt x="1019" y="1039"/>
                    <a:pt x="1141" y="1304"/>
                    <a:pt x="1141" y="1548"/>
                  </a:cubicBezTo>
                  <a:cubicBezTo>
                    <a:pt x="1141" y="1813"/>
                    <a:pt x="1019" y="2037"/>
                    <a:pt x="795" y="2180"/>
                  </a:cubicBezTo>
                  <a:cubicBezTo>
                    <a:pt x="306" y="2505"/>
                    <a:pt x="1" y="3076"/>
                    <a:pt x="1" y="3687"/>
                  </a:cubicBezTo>
                  <a:cubicBezTo>
                    <a:pt x="1" y="4277"/>
                    <a:pt x="306" y="4847"/>
                    <a:pt x="795" y="5194"/>
                  </a:cubicBezTo>
                  <a:lnTo>
                    <a:pt x="1386" y="4298"/>
                  </a:lnTo>
                  <a:cubicBezTo>
                    <a:pt x="1182" y="4155"/>
                    <a:pt x="1060" y="3931"/>
                    <a:pt x="1060" y="3687"/>
                  </a:cubicBezTo>
                  <a:cubicBezTo>
                    <a:pt x="1060" y="3422"/>
                    <a:pt x="1182" y="3198"/>
                    <a:pt x="1386" y="3055"/>
                  </a:cubicBezTo>
                  <a:cubicBezTo>
                    <a:pt x="1895" y="2729"/>
                    <a:pt x="2200" y="2159"/>
                    <a:pt x="2200" y="1548"/>
                  </a:cubicBezTo>
                  <a:cubicBezTo>
                    <a:pt x="2200" y="937"/>
                    <a:pt x="1895" y="347"/>
                    <a:pt x="13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5" name="Google Shape;2615;p124"/>
          <p:cNvGrpSpPr/>
          <p:nvPr/>
        </p:nvGrpSpPr>
        <p:grpSpPr>
          <a:xfrm>
            <a:off x="1538853" y="3447239"/>
            <a:ext cx="462825" cy="453875"/>
            <a:chOff x="1540500" y="2422475"/>
            <a:chExt cx="462825" cy="453875"/>
          </a:xfrm>
        </p:grpSpPr>
        <p:sp>
          <p:nvSpPr>
            <p:cNvPr id="2616" name="Google Shape;2616;p124"/>
            <p:cNvSpPr/>
            <p:nvPr/>
          </p:nvSpPr>
          <p:spPr>
            <a:xfrm>
              <a:off x="1622475" y="2518900"/>
              <a:ext cx="52975" cy="129875"/>
            </a:xfrm>
            <a:custGeom>
              <a:rect b="b" l="l" r="r" t="t"/>
              <a:pathLst>
                <a:path extrusionOk="0" h="5195" w="2119">
                  <a:moveTo>
                    <a:pt x="2118" y="1"/>
                  </a:moveTo>
                  <a:lnTo>
                    <a:pt x="2118" y="1"/>
                  </a:lnTo>
                  <a:cubicBezTo>
                    <a:pt x="1792" y="184"/>
                    <a:pt x="1487" y="408"/>
                    <a:pt x="1222" y="693"/>
                  </a:cubicBezTo>
                  <a:cubicBezTo>
                    <a:pt x="407" y="1528"/>
                    <a:pt x="0" y="2648"/>
                    <a:pt x="41" y="3830"/>
                  </a:cubicBezTo>
                  <a:cubicBezTo>
                    <a:pt x="82" y="4298"/>
                    <a:pt x="183" y="4766"/>
                    <a:pt x="387" y="5194"/>
                  </a:cubicBezTo>
                  <a:lnTo>
                    <a:pt x="1141" y="2913"/>
                  </a:lnTo>
                  <a:cubicBezTo>
                    <a:pt x="1120" y="2791"/>
                    <a:pt x="1120" y="2689"/>
                    <a:pt x="1120" y="2567"/>
                  </a:cubicBezTo>
                  <a:cubicBezTo>
                    <a:pt x="1120" y="1956"/>
                    <a:pt x="1365" y="1406"/>
                    <a:pt x="1772" y="1019"/>
                  </a:cubicBezTo>
                  <a:lnTo>
                    <a:pt x="21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24"/>
            <p:cNvSpPr/>
            <p:nvPr/>
          </p:nvSpPr>
          <p:spPr>
            <a:xfrm>
              <a:off x="1676950" y="2556075"/>
              <a:ext cx="52975" cy="53475"/>
            </a:xfrm>
            <a:custGeom>
              <a:rect b="b" l="l" r="r" t="t"/>
              <a:pathLst>
                <a:path extrusionOk="0" h="2139" w="2119">
                  <a:moveTo>
                    <a:pt x="1059" y="1"/>
                  </a:moveTo>
                  <a:cubicBezTo>
                    <a:pt x="469" y="1"/>
                    <a:pt x="0" y="489"/>
                    <a:pt x="0" y="1080"/>
                  </a:cubicBezTo>
                  <a:cubicBezTo>
                    <a:pt x="0" y="1671"/>
                    <a:pt x="469" y="2139"/>
                    <a:pt x="1059" y="2139"/>
                  </a:cubicBezTo>
                  <a:cubicBezTo>
                    <a:pt x="1650" y="2139"/>
                    <a:pt x="2118" y="1671"/>
                    <a:pt x="2118" y="1080"/>
                  </a:cubicBezTo>
                  <a:cubicBezTo>
                    <a:pt x="2118" y="489"/>
                    <a:pt x="1650" y="1"/>
                    <a:pt x="10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24"/>
            <p:cNvSpPr/>
            <p:nvPr/>
          </p:nvSpPr>
          <p:spPr>
            <a:xfrm>
              <a:off x="1758925" y="2550975"/>
              <a:ext cx="79450" cy="190975"/>
            </a:xfrm>
            <a:custGeom>
              <a:rect b="b" l="l" r="r" t="t"/>
              <a:pathLst>
                <a:path extrusionOk="0" h="7639" w="3178">
                  <a:moveTo>
                    <a:pt x="2322" y="1"/>
                  </a:moveTo>
                  <a:lnTo>
                    <a:pt x="0" y="6946"/>
                  </a:lnTo>
                  <a:cubicBezTo>
                    <a:pt x="509" y="7129"/>
                    <a:pt x="998" y="7353"/>
                    <a:pt x="1487" y="7638"/>
                  </a:cubicBezTo>
                  <a:lnTo>
                    <a:pt x="3177" y="2547"/>
                  </a:lnTo>
                  <a:cubicBezTo>
                    <a:pt x="3035" y="1875"/>
                    <a:pt x="3096" y="1549"/>
                    <a:pt x="2790" y="836"/>
                  </a:cubicBezTo>
                  <a:cubicBezTo>
                    <a:pt x="2648" y="530"/>
                    <a:pt x="2485" y="266"/>
                    <a:pt x="2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24"/>
            <p:cNvSpPr/>
            <p:nvPr/>
          </p:nvSpPr>
          <p:spPr>
            <a:xfrm>
              <a:off x="1699850" y="2503000"/>
              <a:ext cx="42300" cy="34775"/>
            </a:xfrm>
            <a:custGeom>
              <a:rect b="b" l="l" r="r" t="t"/>
              <a:pathLst>
                <a:path extrusionOk="0" h="1391" w="1692">
                  <a:moveTo>
                    <a:pt x="1186" y="0"/>
                  </a:moveTo>
                  <a:cubicBezTo>
                    <a:pt x="996" y="0"/>
                    <a:pt x="702" y="17"/>
                    <a:pt x="327" y="107"/>
                  </a:cubicBezTo>
                  <a:lnTo>
                    <a:pt x="1" y="1085"/>
                  </a:lnTo>
                  <a:cubicBezTo>
                    <a:pt x="41" y="1085"/>
                    <a:pt x="82" y="1065"/>
                    <a:pt x="143" y="1065"/>
                  </a:cubicBezTo>
                  <a:cubicBezTo>
                    <a:pt x="551" y="1065"/>
                    <a:pt x="938" y="1187"/>
                    <a:pt x="1243" y="1390"/>
                  </a:cubicBezTo>
                  <a:lnTo>
                    <a:pt x="1691" y="46"/>
                  </a:lnTo>
                  <a:cubicBezTo>
                    <a:pt x="1610" y="26"/>
                    <a:pt x="1508" y="6"/>
                    <a:pt x="1406" y="6"/>
                  </a:cubicBezTo>
                  <a:cubicBezTo>
                    <a:pt x="1369" y="6"/>
                    <a:pt x="1294" y="0"/>
                    <a:pt x="1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24"/>
            <p:cNvSpPr/>
            <p:nvPr/>
          </p:nvSpPr>
          <p:spPr>
            <a:xfrm>
              <a:off x="1650475" y="2622775"/>
              <a:ext cx="47875" cy="77425"/>
            </a:xfrm>
            <a:custGeom>
              <a:rect b="b" l="l" r="r" t="t"/>
              <a:pathLst>
                <a:path extrusionOk="0" h="3097" w="1915">
                  <a:moveTo>
                    <a:pt x="733" y="0"/>
                  </a:moveTo>
                  <a:lnTo>
                    <a:pt x="0" y="2200"/>
                  </a:lnTo>
                  <a:cubicBezTo>
                    <a:pt x="306" y="2546"/>
                    <a:pt x="652" y="2852"/>
                    <a:pt x="1059" y="3096"/>
                  </a:cubicBezTo>
                  <a:lnTo>
                    <a:pt x="1915" y="510"/>
                  </a:lnTo>
                  <a:cubicBezTo>
                    <a:pt x="1467" y="469"/>
                    <a:pt x="1059" y="286"/>
                    <a:pt x="7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24"/>
            <p:cNvSpPr/>
            <p:nvPr/>
          </p:nvSpPr>
          <p:spPr>
            <a:xfrm>
              <a:off x="1877025" y="2724100"/>
              <a:ext cx="41275" cy="71300"/>
            </a:xfrm>
            <a:custGeom>
              <a:rect b="b" l="l" r="r" t="t"/>
              <a:pathLst>
                <a:path extrusionOk="0" h="2852" w="1651">
                  <a:moveTo>
                    <a:pt x="958" y="0"/>
                  </a:moveTo>
                  <a:lnTo>
                    <a:pt x="1" y="2851"/>
                  </a:lnTo>
                  <a:cubicBezTo>
                    <a:pt x="123" y="2851"/>
                    <a:pt x="245" y="2851"/>
                    <a:pt x="368" y="2831"/>
                  </a:cubicBezTo>
                  <a:cubicBezTo>
                    <a:pt x="917" y="2709"/>
                    <a:pt x="1406" y="2220"/>
                    <a:pt x="1528" y="1670"/>
                  </a:cubicBezTo>
                  <a:cubicBezTo>
                    <a:pt x="1651" y="1080"/>
                    <a:pt x="1488" y="509"/>
                    <a:pt x="1080" y="122"/>
                  </a:cubicBezTo>
                  <a:cubicBezTo>
                    <a:pt x="1040" y="82"/>
                    <a:pt x="999" y="41"/>
                    <a:pt x="9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24"/>
            <p:cNvSpPr/>
            <p:nvPr/>
          </p:nvSpPr>
          <p:spPr>
            <a:xfrm>
              <a:off x="1540500" y="2422475"/>
              <a:ext cx="462825" cy="453875"/>
            </a:xfrm>
            <a:custGeom>
              <a:rect b="b" l="l" r="r" t="t"/>
              <a:pathLst>
                <a:path extrusionOk="0" h="18155" w="18513">
                  <a:moveTo>
                    <a:pt x="7551" y="2165"/>
                  </a:moveTo>
                  <a:cubicBezTo>
                    <a:pt x="7670" y="2165"/>
                    <a:pt x="7754" y="2169"/>
                    <a:pt x="7795" y="2169"/>
                  </a:cubicBezTo>
                  <a:cubicBezTo>
                    <a:pt x="7808" y="2169"/>
                    <a:pt x="7816" y="2168"/>
                    <a:pt x="7821" y="2168"/>
                  </a:cubicBezTo>
                  <a:cubicBezTo>
                    <a:pt x="9816" y="2249"/>
                    <a:pt x="11649" y="3593"/>
                    <a:pt x="12505" y="5548"/>
                  </a:cubicBezTo>
                  <a:cubicBezTo>
                    <a:pt x="13177" y="7116"/>
                    <a:pt x="12627" y="8868"/>
                    <a:pt x="15274" y="11414"/>
                  </a:cubicBezTo>
                  <a:cubicBezTo>
                    <a:pt x="15967" y="12065"/>
                    <a:pt x="16252" y="13002"/>
                    <a:pt x="16028" y="13959"/>
                  </a:cubicBezTo>
                  <a:cubicBezTo>
                    <a:pt x="15784" y="15039"/>
                    <a:pt x="14786" y="15996"/>
                    <a:pt x="13442" y="15996"/>
                  </a:cubicBezTo>
                  <a:cubicBezTo>
                    <a:pt x="12708" y="15996"/>
                    <a:pt x="12016" y="15711"/>
                    <a:pt x="11507" y="15181"/>
                  </a:cubicBezTo>
                  <a:cubicBezTo>
                    <a:pt x="10183" y="13796"/>
                    <a:pt x="8635" y="12961"/>
                    <a:pt x="7047" y="12778"/>
                  </a:cubicBezTo>
                  <a:cubicBezTo>
                    <a:pt x="6578" y="12717"/>
                    <a:pt x="6110" y="12595"/>
                    <a:pt x="5662" y="12391"/>
                  </a:cubicBezTo>
                  <a:cubicBezTo>
                    <a:pt x="3686" y="11556"/>
                    <a:pt x="2363" y="9723"/>
                    <a:pt x="2261" y="7727"/>
                  </a:cubicBezTo>
                  <a:cubicBezTo>
                    <a:pt x="2200" y="6261"/>
                    <a:pt x="2729" y="4876"/>
                    <a:pt x="3727" y="3797"/>
                  </a:cubicBezTo>
                  <a:cubicBezTo>
                    <a:pt x="5193" y="2282"/>
                    <a:pt x="6898" y="2165"/>
                    <a:pt x="7551" y="2165"/>
                  </a:cubicBezTo>
                  <a:close/>
                  <a:moveTo>
                    <a:pt x="7581" y="0"/>
                  </a:moveTo>
                  <a:cubicBezTo>
                    <a:pt x="5621" y="0"/>
                    <a:pt x="3708" y="822"/>
                    <a:pt x="2322" y="2208"/>
                  </a:cubicBezTo>
                  <a:cubicBezTo>
                    <a:pt x="835" y="3695"/>
                    <a:pt x="0" y="5732"/>
                    <a:pt x="102" y="7829"/>
                  </a:cubicBezTo>
                  <a:cubicBezTo>
                    <a:pt x="224" y="10640"/>
                    <a:pt x="2098" y="13185"/>
                    <a:pt x="4827" y="14346"/>
                  </a:cubicBezTo>
                  <a:cubicBezTo>
                    <a:pt x="5458" y="14631"/>
                    <a:pt x="6130" y="14815"/>
                    <a:pt x="6802" y="14896"/>
                  </a:cubicBezTo>
                  <a:cubicBezTo>
                    <a:pt x="7922" y="15018"/>
                    <a:pt x="8981" y="15609"/>
                    <a:pt x="9979" y="16647"/>
                  </a:cubicBezTo>
                  <a:cubicBezTo>
                    <a:pt x="10896" y="17605"/>
                    <a:pt x="12138" y="18155"/>
                    <a:pt x="13442" y="18155"/>
                  </a:cubicBezTo>
                  <a:cubicBezTo>
                    <a:pt x="15804" y="18155"/>
                    <a:pt x="17698" y="16444"/>
                    <a:pt x="18146" y="14428"/>
                  </a:cubicBezTo>
                  <a:cubicBezTo>
                    <a:pt x="18513" y="12737"/>
                    <a:pt x="17963" y="11047"/>
                    <a:pt x="16741" y="9866"/>
                  </a:cubicBezTo>
                  <a:cubicBezTo>
                    <a:pt x="14358" y="7605"/>
                    <a:pt x="15478" y="7116"/>
                    <a:pt x="14460" y="4713"/>
                  </a:cubicBezTo>
                  <a:cubicBezTo>
                    <a:pt x="13299" y="2005"/>
                    <a:pt x="10733" y="131"/>
                    <a:pt x="7922" y="9"/>
                  </a:cubicBezTo>
                  <a:cubicBezTo>
                    <a:pt x="7809" y="3"/>
                    <a:pt x="7695" y="0"/>
                    <a:pt x="7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24"/>
            <p:cNvSpPr/>
            <p:nvPr/>
          </p:nvSpPr>
          <p:spPr>
            <a:xfrm>
              <a:off x="1701375" y="2510775"/>
              <a:ext cx="95250" cy="206725"/>
            </a:xfrm>
            <a:custGeom>
              <a:rect b="b" l="l" r="r" t="t"/>
              <a:pathLst>
                <a:path extrusionOk="0" h="8269" w="3810">
                  <a:moveTo>
                    <a:pt x="2669" y="0"/>
                  </a:moveTo>
                  <a:lnTo>
                    <a:pt x="2017" y="1996"/>
                  </a:lnTo>
                  <a:cubicBezTo>
                    <a:pt x="2139" y="2261"/>
                    <a:pt x="2221" y="2566"/>
                    <a:pt x="2221" y="2892"/>
                  </a:cubicBezTo>
                  <a:cubicBezTo>
                    <a:pt x="2221" y="3686"/>
                    <a:pt x="1752" y="4399"/>
                    <a:pt x="1080" y="4745"/>
                  </a:cubicBezTo>
                  <a:lnTo>
                    <a:pt x="1" y="8024"/>
                  </a:lnTo>
                  <a:cubicBezTo>
                    <a:pt x="245" y="8085"/>
                    <a:pt x="490" y="8167"/>
                    <a:pt x="734" y="8187"/>
                  </a:cubicBezTo>
                  <a:cubicBezTo>
                    <a:pt x="917" y="8207"/>
                    <a:pt x="1101" y="8248"/>
                    <a:pt x="1284" y="8268"/>
                  </a:cubicBezTo>
                  <a:lnTo>
                    <a:pt x="3809" y="713"/>
                  </a:lnTo>
                  <a:cubicBezTo>
                    <a:pt x="3463" y="407"/>
                    <a:pt x="3076" y="183"/>
                    <a:pt x="26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24"/>
            <p:cNvSpPr/>
            <p:nvPr/>
          </p:nvSpPr>
          <p:spPr>
            <a:xfrm>
              <a:off x="1819000" y="2656875"/>
              <a:ext cx="61625" cy="130375"/>
            </a:xfrm>
            <a:custGeom>
              <a:rect b="b" l="l" r="r" t="t"/>
              <a:pathLst>
                <a:path extrusionOk="0" h="5215" w="2465">
                  <a:moveTo>
                    <a:pt x="1344" y="1"/>
                  </a:moveTo>
                  <a:lnTo>
                    <a:pt x="0" y="4033"/>
                  </a:lnTo>
                  <a:cubicBezTo>
                    <a:pt x="387" y="4339"/>
                    <a:pt x="774" y="4685"/>
                    <a:pt x="1141" y="5072"/>
                  </a:cubicBezTo>
                  <a:cubicBezTo>
                    <a:pt x="1202" y="5113"/>
                    <a:pt x="1263" y="5153"/>
                    <a:pt x="1324" y="5215"/>
                  </a:cubicBezTo>
                  <a:lnTo>
                    <a:pt x="2464" y="1773"/>
                  </a:lnTo>
                  <a:cubicBezTo>
                    <a:pt x="1996" y="1203"/>
                    <a:pt x="1630" y="612"/>
                    <a:pt x="13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5" name="Google Shape;2625;p124"/>
          <p:cNvGrpSpPr/>
          <p:nvPr/>
        </p:nvGrpSpPr>
        <p:grpSpPr>
          <a:xfrm>
            <a:off x="716775" y="3467208"/>
            <a:ext cx="472000" cy="454175"/>
            <a:chOff x="694300" y="2452225"/>
            <a:chExt cx="472000" cy="454175"/>
          </a:xfrm>
        </p:grpSpPr>
        <p:sp>
          <p:nvSpPr>
            <p:cNvPr id="2626" name="Google Shape;2626;p124"/>
            <p:cNvSpPr/>
            <p:nvPr/>
          </p:nvSpPr>
          <p:spPr>
            <a:xfrm>
              <a:off x="1035925" y="2461125"/>
              <a:ext cx="29050" cy="26500"/>
            </a:xfrm>
            <a:custGeom>
              <a:rect b="b" l="l" r="r" t="t"/>
              <a:pathLst>
                <a:path extrusionOk="0" h="1060" w="1162">
                  <a:moveTo>
                    <a:pt x="581" y="0"/>
                  </a:moveTo>
                  <a:cubicBezTo>
                    <a:pt x="444" y="0"/>
                    <a:pt x="306" y="51"/>
                    <a:pt x="205" y="153"/>
                  </a:cubicBezTo>
                  <a:cubicBezTo>
                    <a:pt x="1" y="357"/>
                    <a:pt x="1" y="703"/>
                    <a:pt x="205" y="907"/>
                  </a:cubicBezTo>
                  <a:cubicBezTo>
                    <a:pt x="306" y="1009"/>
                    <a:pt x="444" y="1059"/>
                    <a:pt x="581" y="1059"/>
                  </a:cubicBezTo>
                  <a:cubicBezTo>
                    <a:pt x="719" y="1059"/>
                    <a:pt x="856" y="1009"/>
                    <a:pt x="958" y="907"/>
                  </a:cubicBezTo>
                  <a:cubicBezTo>
                    <a:pt x="1162" y="703"/>
                    <a:pt x="1162" y="357"/>
                    <a:pt x="958" y="153"/>
                  </a:cubicBezTo>
                  <a:cubicBezTo>
                    <a:pt x="856" y="51"/>
                    <a:pt x="719" y="0"/>
                    <a:pt x="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24"/>
            <p:cNvSpPr/>
            <p:nvPr/>
          </p:nvSpPr>
          <p:spPr>
            <a:xfrm>
              <a:off x="967200" y="2452225"/>
              <a:ext cx="199100" cy="179375"/>
            </a:xfrm>
            <a:custGeom>
              <a:rect b="b" l="l" r="r" t="t"/>
              <a:pathLst>
                <a:path extrusionOk="0" h="7175" w="7964">
                  <a:moveTo>
                    <a:pt x="4644" y="0"/>
                  </a:moveTo>
                  <a:lnTo>
                    <a:pt x="4644" y="0"/>
                  </a:lnTo>
                  <a:cubicBezTo>
                    <a:pt x="5072" y="611"/>
                    <a:pt x="5011" y="1466"/>
                    <a:pt x="4461" y="2016"/>
                  </a:cubicBezTo>
                  <a:cubicBezTo>
                    <a:pt x="4145" y="2322"/>
                    <a:pt x="3733" y="2474"/>
                    <a:pt x="3323" y="2474"/>
                  </a:cubicBezTo>
                  <a:cubicBezTo>
                    <a:pt x="2913" y="2474"/>
                    <a:pt x="2506" y="2322"/>
                    <a:pt x="2200" y="2016"/>
                  </a:cubicBezTo>
                  <a:cubicBezTo>
                    <a:pt x="1711" y="1527"/>
                    <a:pt x="1609" y="794"/>
                    <a:pt x="1895" y="204"/>
                  </a:cubicBezTo>
                  <a:lnTo>
                    <a:pt x="1895" y="204"/>
                  </a:lnTo>
                  <a:cubicBezTo>
                    <a:pt x="1385" y="326"/>
                    <a:pt x="876" y="489"/>
                    <a:pt x="347" y="754"/>
                  </a:cubicBezTo>
                  <a:cubicBezTo>
                    <a:pt x="184" y="1222"/>
                    <a:pt x="62" y="1711"/>
                    <a:pt x="41" y="2240"/>
                  </a:cubicBezTo>
                  <a:cubicBezTo>
                    <a:pt x="1" y="3564"/>
                    <a:pt x="489" y="4827"/>
                    <a:pt x="1447" y="5784"/>
                  </a:cubicBezTo>
                  <a:cubicBezTo>
                    <a:pt x="2361" y="6698"/>
                    <a:pt x="3585" y="7175"/>
                    <a:pt x="4819" y="7175"/>
                  </a:cubicBezTo>
                  <a:cubicBezTo>
                    <a:pt x="5372" y="7175"/>
                    <a:pt x="5927" y="7079"/>
                    <a:pt x="6456" y="6884"/>
                  </a:cubicBezTo>
                  <a:cubicBezTo>
                    <a:pt x="7964" y="3808"/>
                    <a:pt x="6884" y="855"/>
                    <a:pt x="6843" y="692"/>
                  </a:cubicBezTo>
                  <a:lnTo>
                    <a:pt x="6742" y="468"/>
                  </a:lnTo>
                  <a:lnTo>
                    <a:pt x="6518" y="387"/>
                  </a:lnTo>
                  <a:cubicBezTo>
                    <a:pt x="6456" y="367"/>
                    <a:pt x="5723" y="102"/>
                    <a:pt x="4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24"/>
            <p:cNvSpPr/>
            <p:nvPr/>
          </p:nvSpPr>
          <p:spPr>
            <a:xfrm>
              <a:off x="807850" y="2490900"/>
              <a:ext cx="301425" cy="300925"/>
            </a:xfrm>
            <a:custGeom>
              <a:rect b="b" l="l" r="r" t="t"/>
              <a:pathLst>
                <a:path extrusionOk="0" h="12037" w="12057">
                  <a:moveTo>
                    <a:pt x="5010" y="4848"/>
                  </a:moveTo>
                  <a:lnTo>
                    <a:pt x="5356" y="5866"/>
                  </a:lnTo>
                  <a:lnTo>
                    <a:pt x="5112" y="5948"/>
                  </a:lnTo>
                  <a:cubicBezTo>
                    <a:pt x="4847" y="6029"/>
                    <a:pt x="4664" y="6233"/>
                    <a:pt x="4603" y="6497"/>
                  </a:cubicBezTo>
                  <a:cubicBezTo>
                    <a:pt x="4493" y="6993"/>
                    <a:pt x="4912" y="7472"/>
                    <a:pt x="5384" y="7472"/>
                  </a:cubicBezTo>
                  <a:cubicBezTo>
                    <a:pt x="5435" y="7472"/>
                    <a:pt x="5487" y="7467"/>
                    <a:pt x="5540" y="7455"/>
                  </a:cubicBezTo>
                  <a:cubicBezTo>
                    <a:pt x="5804" y="7394"/>
                    <a:pt x="6008" y="7190"/>
                    <a:pt x="6110" y="6925"/>
                  </a:cubicBezTo>
                  <a:lnTo>
                    <a:pt x="6191" y="6701"/>
                  </a:lnTo>
                  <a:lnTo>
                    <a:pt x="7189" y="7027"/>
                  </a:lnTo>
                  <a:lnTo>
                    <a:pt x="7108" y="7271"/>
                  </a:lnTo>
                  <a:cubicBezTo>
                    <a:pt x="6904" y="7882"/>
                    <a:pt x="6415" y="8330"/>
                    <a:pt x="5784" y="8493"/>
                  </a:cubicBezTo>
                  <a:cubicBezTo>
                    <a:pt x="5644" y="8525"/>
                    <a:pt x="5504" y="8540"/>
                    <a:pt x="5366" y="8540"/>
                  </a:cubicBezTo>
                  <a:cubicBezTo>
                    <a:pt x="4881" y="8540"/>
                    <a:pt x="4417" y="8349"/>
                    <a:pt x="4053" y="7984"/>
                  </a:cubicBezTo>
                  <a:cubicBezTo>
                    <a:pt x="3605" y="7536"/>
                    <a:pt x="3422" y="6884"/>
                    <a:pt x="3564" y="6253"/>
                  </a:cubicBezTo>
                  <a:cubicBezTo>
                    <a:pt x="3707" y="5642"/>
                    <a:pt x="4175" y="5133"/>
                    <a:pt x="4786" y="4929"/>
                  </a:cubicBezTo>
                  <a:lnTo>
                    <a:pt x="5010" y="4848"/>
                  </a:lnTo>
                  <a:close/>
                  <a:moveTo>
                    <a:pt x="5417" y="1"/>
                  </a:moveTo>
                  <a:cubicBezTo>
                    <a:pt x="5092" y="245"/>
                    <a:pt x="4745" y="530"/>
                    <a:pt x="4440" y="836"/>
                  </a:cubicBezTo>
                  <a:cubicBezTo>
                    <a:pt x="815" y="4461"/>
                    <a:pt x="0" y="12037"/>
                    <a:pt x="0" y="12037"/>
                  </a:cubicBezTo>
                  <a:cubicBezTo>
                    <a:pt x="0" y="12037"/>
                    <a:pt x="7597" y="11222"/>
                    <a:pt x="11201" y="7618"/>
                  </a:cubicBezTo>
                  <a:cubicBezTo>
                    <a:pt x="11527" y="7292"/>
                    <a:pt x="11812" y="6945"/>
                    <a:pt x="12057" y="6620"/>
                  </a:cubicBezTo>
                  <a:lnTo>
                    <a:pt x="12057" y="6620"/>
                  </a:lnTo>
                  <a:cubicBezTo>
                    <a:pt x="11770" y="6662"/>
                    <a:pt x="11482" y="6683"/>
                    <a:pt x="11194" y="6683"/>
                  </a:cubicBezTo>
                  <a:cubicBezTo>
                    <a:pt x="9680" y="6683"/>
                    <a:pt x="8179" y="6103"/>
                    <a:pt x="7067" y="4990"/>
                  </a:cubicBezTo>
                  <a:cubicBezTo>
                    <a:pt x="5927" y="3850"/>
                    <a:pt x="5295" y="2261"/>
                    <a:pt x="5356" y="653"/>
                  </a:cubicBezTo>
                  <a:cubicBezTo>
                    <a:pt x="5356" y="429"/>
                    <a:pt x="5377" y="225"/>
                    <a:pt x="5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24"/>
            <p:cNvSpPr/>
            <p:nvPr/>
          </p:nvSpPr>
          <p:spPr>
            <a:xfrm>
              <a:off x="694300" y="2746475"/>
              <a:ext cx="159400" cy="159925"/>
            </a:xfrm>
            <a:custGeom>
              <a:rect b="b" l="l" r="r" t="t"/>
              <a:pathLst>
                <a:path extrusionOk="0" h="6397" w="6376">
                  <a:moveTo>
                    <a:pt x="3692" y="0"/>
                  </a:moveTo>
                  <a:cubicBezTo>
                    <a:pt x="3006" y="0"/>
                    <a:pt x="2343" y="265"/>
                    <a:pt x="1813" y="775"/>
                  </a:cubicBezTo>
                  <a:lnTo>
                    <a:pt x="1" y="2628"/>
                  </a:lnTo>
                  <a:lnTo>
                    <a:pt x="388" y="3015"/>
                  </a:lnTo>
                  <a:cubicBezTo>
                    <a:pt x="897" y="3525"/>
                    <a:pt x="1561" y="3779"/>
                    <a:pt x="2240" y="3779"/>
                  </a:cubicBezTo>
                  <a:cubicBezTo>
                    <a:pt x="2376" y="3779"/>
                    <a:pt x="2512" y="3769"/>
                    <a:pt x="2648" y="3749"/>
                  </a:cubicBezTo>
                  <a:lnTo>
                    <a:pt x="2648" y="3749"/>
                  </a:lnTo>
                  <a:cubicBezTo>
                    <a:pt x="2526" y="4563"/>
                    <a:pt x="2791" y="5398"/>
                    <a:pt x="3402" y="6009"/>
                  </a:cubicBezTo>
                  <a:lnTo>
                    <a:pt x="3768" y="6396"/>
                  </a:lnTo>
                  <a:lnTo>
                    <a:pt x="5581" y="4543"/>
                  </a:lnTo>
                  <a:cubicBezTo>
                    <a:pt x="6110" y="4013"/>
                    <a:pt x="6375" y="3301"/>
                    <a:pt x="6375" y="2608"/>
                  </a:cubicBezTo>
                  <a:lnTo>
                    <a:pt x="6375" y="2608"/>
                  </a:lnTo>
                  <a:cubicBezTo>
                    <a:pt x="6090" y="2649"/>
                    <a:pt x="3218" y="3138"/>
                    <a:pt x="3218" y="3138"/>
                  </a:cubicBezTo>
                  <a:cubicBezTo>
                    <a:pt x="3218" y="3138"/>
                    <a:pt x="3728" y="266"/>
                    <a:pt x="3768" y="1"/>
                  </a:cubicBezTo>
                  <a:cubicBezTo>
                    <a:pt x="3743" y="1"/>
                    <a:pt x="3717" y="0"/>
                    <a:pt x="36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24"/>
            <p:cNvSpPr/>
            <p:nvPr/>
          </p:nvSpPr>
          <p:spPr>
            <a:xfrm>
              <a:off x="937675" y="2718500"/>
              <a:ext cx="149200" cy="93375"/>
            </a:xfrm>
            <a:custGeom>
              <a:rect b="b" l="l" r="r" t="t"/>
              <a:pathLst>
                <a:path extrusionOk="0" h="3735" w="5968">
                  <a:moveTo>
                    <a:pt x="5947" y="0"/>
                  </a:moveTo>
                  <a:lnTo>
                    <a:pt x="5947" y="0"/>
                  </a:lnTo>
                  <a:cubicBezTo>
                    <a:pt x="4175" y="1446"/>
                    <a:pt x="2017" y="2383"/>
                    <a:pt x="0" y="2974"/>
                  </a:cubicBezTo>
                  <a:cubicBezTo>
                    <a:pt x="666" y="3482"/>
                    <a:pt x="1463" y="3735"/>
                    <a:pt x="2257" y="3735"/>
                  </a:cubicBezTo>
                  <a:cubicBezTo>
                    <a:pt x="3213" y="3735"/>
                    <a:pt x="4166" y="3370"/>
                    <a:pt x="4888" y="2648"/>
                  </a:cubicBezTo>
                  <a:cubicBezTo>
                    <a:pt x="5601" y="1935"/>
                    <a:pt x="5967" y="978"/>
                    <a:pt x="5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24"/>
            <p:cNvSpPr/>
            <p:nvPr/>
          </p:nvSpPr>
          <p:spPr>
            <a:xfrm>
              <a:off x="779325" y="2513300"/>
              <a:ext cx="102375" cy="149225"/>
            </a:xfrm>
            <a:custGeom>
              <a:rect b="b" l="l" r="r" t="t"/>
              <a:pathLst>
                <a:path extrusionOk="0" h="5969" w="4095">
                  <a:moveTo>
                    <a:pt x="4094" y="1"/>
                  </a:moveTo>
                  <a:cubicBezTo>
                    <a:pt x="3096" y="1"/>
                    <a:pt x="2139" y="367"/>
                    <a:pt x="1426" y="1080"/>
                  </a:cubicBezTo>
                  <a:cubicBezTo>
                    <a:pt x="123" y="2384"/>
                    <a:pt x="1" y="4502"/>
                    <a:pt x="1121" y="5968"/>
                  </a:cubicBezTo>
                  <a:cubicBezTo>
                    <a:pt x="1711" y="3952"/>
                    <a:pt x="2648" y="1773"/>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2" name="Google Shape;2632;p124"/>
          <p:cNvGrpSpPr/>
          <p:nvPr/>
        </p:nvGrpSpPr>
        <p:grpSpPr>
          <a:xfrm>
            <a:off x="7132147" y="2789516"/>
            <a:ext cx="399200" cy="454175"/>
            <a:chOff x="6454200" y="3717425"/>
            <a:chExt cx="399200" cy="454175"/>
          </a:xfrm>
        </p:grpSpPr>
        <p:sp>
          <p:nvSpPr>
            <p:cNvPr id="2633" name="Google Shape;2633;p124"/>
            <p:cNvSpPr/>
            <p:nvPr/>
          </p:nvSpPr>
          <p:spPr>
            <a:xfrm>
              <a:off x="6507675" y="3717425"/>
              <a:ext cx="292775" cy="132900"/>
            </a:xfrm>
            <a:custGeom>
              <a:rect b="b" l="l" r="r" t="t"/>
              <a:pathLst>
                <a:path extrusionOk="0" h="5316" w="11711">
                  <a:moveTo>
                    <a:pt x="6375" y="2118"/>
                  </a:moveTo>
                  <a:lnTo>
                    <a:pt x="6375" y="3177"/>
                  </a:lnTo>
                  <a:lnTo>
                    <a:pt x="5316" y="3177"/>
                  </a:lnTo>
                  <a:lnTo>
                    <a:pt x="5316" y="2118"/>
                  </a:lnTo>
                  <a:close/>
                  <a:moveTo>
                    <a:pt x="8513" y="3177"/>
                  </a:moveTo>
                  <a:lnTo>
                    <a:pt x="8513" y="4257"/>
                  </a:lnTo>
                  <a:lnTo>
                    <a:pt x="7454" y="4257"/>
                  </a:lnTo>
                  <a:lnTo>
                    <a:pt x="7454" y="3177"/>
                  </a:lnTo>
                  <a:close/>
                  <a:moveTo>
                    <a:pt x="5316" y="0"/>
                  </a:moveTo>
                  <a:cubicBezTo>
                    <a:pt x="2383" y="0"/>
                    <a:pt x="0" y="2383"/>
                    <a:pt x="0" y="5316"/>
                  </a:cubicBezTo>
                  <a:lnTo>
                    <a:pt x="11710" y="5316"/>
                  </a:lnTo>
                  <a:cubicBezTo>
                    <a:pt x="11710" y="2383"/>
                    <a:pt x="9328" y="0"/>
                    <a:pt x="63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24"/>
            <p:cNvSpPr/>
            <p:nvPr/>
          </p:nvSpPr>
          <p:spPr>
            <a:xfrm>
              <a:off x="6703175" y="3876775"/>
              <a:ext cx="93200" cy="79975"/>
            </a:xfrm>
            <a:custGeom>
              <a:rect b="b" l="l" r="r" t="t"/>
              <a:pathLst>
                <a:path extrusionOk="0" h="3199" w="3728">
                  <a:moveTo>
                    <a:pt x="1" y="1"/>
                  </a:moveTo>
                  <a:cubicBezTo>
                    <a:pt x="306" y="877"/>
                    <a:pt x="530" y="1997"/>
                    <a:pt x="632" y="3198"/>
                  </a:cubicBezTo>
                  <a:lnTo>
                    <a:pt x="3728" y="3198"/>
                  </a:lnTo>
                  <a:cubicBezTo>
                    <a:pt x="3483" y="1997"/>
                    <a:pt x="2974" y="897"/>
                    <a:pt x="22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24"/>
            <p:cNvSpPr/>
            <p:nvPr/>
          </p:nvSpPr>
          <p:spPr>
            <a:xfrm>
              <a:off x="6615600" y="3876775"/>
              <a:ext cx="76400" cy="79975"/>
            </a:xfrm>
            <a:custGeom>
              <a:rect b="b" l="l" r="r" t="t"/>
              <a:pathLst>
                <a:path extrusionOk="0" h="3199" w="3056">
                  <a:moveTo>
                    <a:pt x="714" y="1"/>
                  </a:moveTo>
                  <a:cubicBezTo>
                    <a:pt x="367" y="815"/>
                    <a:pt x="123" y="1936"/>
                    <a:pt x="1" y="3198"/>
                  </a:cubicBezTo>
                  <a:lnTo>
                    <a:pt x="3056" y="3198"/>
                  </a:lnTo>
                  <a:cubicBezTo>
                    <a:pt x="2954" y="1936"/>
                    <a:pt x="2709" y="815"/>
                    <a:pt x="23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24"/>
            <p:cNvSpPr/>
            <p:nvPr/>
          </p:nvSpPr>
          <p:spPr>
            <a:xfrm>
              <a:off x="6511750" y="3876775"/>
              <a:ext cx="93200" cy="79975"/>
            </a:xfrm>
            <a:custGeom>
              <a:rect b="b" l="l" r="r" t="t"/>
              <a:pathLst>
                <a:path extrusionOk="0" h="3199" w="3728">
                  <a:moveTo>
                    <a:pt x="1466" y="1"/>
                  </a:moveTo>
                  <a:cubicBezTo>
                    <a:pt x="754" y="897"/>
                    <a:pt x="245" y="1997"/>
                    <a:pt x="0" y="3198"/>
                  </a:cubicBezTo>
                  <a:lnTo>
                    <a:pt x="3096" y="3198"/>
                  </a:lnTo>
                  <a:cubicBezTo>
                    <a:pt x="3198" y="1997"/>
                    <a:pt x="3422" y="877"/>
                    <a:pt x="37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24"/>
            <p:cNvSpPr/>
            <p:nvPr/>
          </p:nvSpPr>
          <p:spPr>
            <a:xfrm>
              <a:off x="6501050" y="4118125"/>
              <a:ext cx="306025" cy="53475"/>
            </a:xfrm>
            <a:custGeom>
              <a:rect b="b" l="l" r="r" t="t"/>
              <a:pathLst>
                <a:path extrusionOk="0" h="2139" w="12241">
                  <a:moveTo>
                    <a:pt x="0" y="0"/>
                  </a:moveTo>
                  <a:cubicBezTo>
                    <a:pt x="245" y="1242"/>
                    <a:pt x="1324" y="2138"/>
                    <a:pt x="2607" y="2138"/>
                  </a:cubicBezTo>
                  <a:lnTo>
                    <a:pt x="9633" y="2138"/>
                  </a:lnTo>
                  <a:cubicBezTo>
                    <a:pt x="10916" y="2138"/>
                    <a:pt x="11975" y="1242"/>
                    <a:pt x="122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24"/>
            <p:cNvSpPr/>
            <p:nvPr/>
          </p:nvSpPr>
          <p:spPr>
            <a:xfrm>
              <a:off x="6454200" y="3983200"/>
              <a:ext cx="399200" cy="108475"/>
            </a:xfrm>
            <a:custGeom>
              <a:rect b="b" l="l" r="r" t="t"/>
              <a:pathLst>
                <a:path extrusionOk="0" h="4339" w="15968">
                  <a:moveTo>
                    <a:pt x="1" y="0"/>
                  </a:moveTo>
                  <a:lnTo>
                    <a:pt x="1" y="1080"/>
                  </a:lnTo>
                  <a:lnTo>
                    <a:pt x="1162" y="1080"/>
                  </a:lnTo>
                  <a:lnTo>
                    <a:pt x="1691" y="4338"/>
                  </a:lnTo>
                  <a:lnTo>
                    <a:pt x="14298" y="4338"/>
                  </a:lnTo>
                  <a:lnTo>
                    <a:pt x="14827" y="1080"/>
                  </a:lnTo>
                  <a:lnTo>
                    <a:pt x="15968" y="1080"/>
                  </a:lnTo>
                  <a:lnTo>
                    <a:pt x="159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9" name="Google Shape;2639;p124"/>
          <p:cNvGrpSpPr/>
          <p:nvPr/>
        </p:nvGrpSpPr>
        <p:grpSpPr>
          <a:xfrm>
            <a:off x="6306232" y="2801216"/>
            <a:ext cx="454175" cy="430750"/>
            <a:chOff x="6426725" y="1722625"/>
            <a:chExt cx="454175" cy="430750"/>
          </a:xfrm>
        </p:grpSpPr>
        <p:sp>
          <p:nvSpPr>
            <p:cNvPr id="2640" name="Google Shape;2640;p124"/>
            <p:cNvSpPr/>
            <p:nvPr/>
          </p:nvSpPr>
          <p:spPr>
            <a:xfrm>
              <a:off x="6587600" y="2015375"/>
              <a:ext cx="52975" cy="53475"/>
            </a:xfrm>
            <a:custGeom>
              <a:rect b="b" l="l" r="r" t="t"/>
              <a:pathLst>
                <a:path extrusionOk="0" h="2139" w="2119">
                  <a:moveTo>
                    <a:pt x="1060" y="0"/>
                  </a:moveTo>
                  <a:cubicBezTo>
                    <a:pt x="469" y="0"/>
                    <a:pt x="1" y="489"/>
                    <a:pt x="1" y="1080"/>
                  </a:cubicBezTo>
                  <a:cubicBezTo>
                    <a:pt x="1" y="1650"/>
                    <a:pt x="469" y="2139"/>
                    <a:pt x="1060" y="2139"/>
                  </a:cubicBezTo>
                  <a:cubicBezTo>
                    <a:pt x="1650" y="2139"/>
                    <a:pt x="2119" y="1650"/>
                    <a:pt x="2119" y="1080"/>
                  </a:cubicBezTo>
                  <a:cubicBezTo>
                    <a:pt x="2119" y="489"/>
                    <a:pt x="1650" y="0"/>
                    <a:pt x="10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24"/>
            <p:cNvSpPr/>
            <p:nvPr/>
          </p:nvSpPr>
          <p:spPr>
            <a:xfrm>
              <a:off x="6534150" y="1728725"/>
              <a:ext cx="53475" cy="47375"/>
            </a:xfrm>
            <a:custGeom>
              <a:rect b="b" l="l" r="r" t="t"/>
              <a:pathLst>
                <a:path extrusionOk="0" h="1895" w="2139">
                  <a:moveTo>
                    <a:pt x="1691" y="1"/>
                  </a:moveTo>
                  <a:cubicBezTo>
                    <a:pt x="1141" y="102"/>
                    <a:pt x="611" y="265"/>
                    <a:pt x="82" y="469"/>
                  </a:cubicBezTo>
                  <a:cubicBezTo>
                    <a:pt x="41" y="571"/>
                    <a:pt x="0" y="693"/>
                    <a:pt x="0" y="836"/>
                  </a:cubicBezTo>
                  <a:cubicBezTo>
                    <a:pt x="0" y="1426"/>
                    <a:pt x="489" y="1895"/>
                    <a:pt x="1059" y="1895"/>
                  </a:cubicBezTo>
                  <a:cubicBezTo>
                    <a:pt x="1650" y="1895"/>
                    <a:pt x="2139" y="1426"/>
                    <a:pt x="2139" y="836"/>
                  </a:cubicBezTo>
                  <a:cubicBezTo>
                    <a:pt x="2139" y="489"/>
                    <a:pt x="1955" y="184"/>
                    <a:pt x="16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24"/>
            <p:cNvSpPr/>
            <p:nvPr/>
          </p:nvSpPr>
          <p:spPr>
            <a:xfrm>
              <a:off x="6438425" y="1722625"/>
              <a:ext cx="433300" cy="211300"/>
            </a:xfrm>
            <a:custGeom>
              <a:rect b="b" l="l" r="r" t="t"/>
              <a:pathLst>
                <a:path extrusionOk="0" h="8452" w="17332">
                  <a:moveTo>
                    <a:pt x="7821" y="0"/>
                  </a:moveTo>
                  <a:cubicBezTo>
                    <a:pt x="7454" y="0"/>
                    <a:pt x="7108" y="21"/>
                    <a:pt x="6762" y="61"/>
                  </a:cubicBezTo>
                  <a:cubicBezTo>
                    <a:pt x="6925" y="367"/>
                    <a:pt x="7027" y="713"/>
                    <a:pt x="7027" y="1080"/>
                  </a:cubicBezTo>
                  <a:cubicBezTo>
                    <a:pt x="7027" y="2240"/>
                    <a:pt x="6069" y="3198"/>
                    <a:pt x="4888" y="3198"/>
                  </a:cubicBezTo>
                  <a:cubicBezTo>
                    <a:pt x="3768" y="3198"/>
                    <a:pt x="2831" y="2302"/>
                    <a:pt x="2770" y="1181"/>
                  </a:cubicBezTo>
                  <a:cubicBezTo>
                    <a:pt x="1793" y="1670"/>
                    <a:pt x="836" y="2302"/>
                    <a:pt x="1" y="3075"/>
                  </a:cubicBezTo>
                  <a:lnTo>
                    <a:pt x="6436" y="5071"/>
                  </a:lnTo>
                  <a:cubicBezTo>
                    <a:pt x="6823" y="4582"/>
                    <a:pt x="7414" y="4277"/>
                    <a:pt x="8086" y="4277"/>
                  </a:cubicBezTo>
                  <a:cubicBezTo>
                    <a:pt x="9206" y="4277"/>
                    <a:pt x="10122" y="5132"/>
                    <a:pt x="10204" y="6232"/>
                  </a:cubicBezTo>
                  <a:lnTo>
                    <a:pt x="17332" y="8452"/>
                  </a:lnTo>
                  <a:lnTo>
                    <a:pt x="13299" y="3870"/>
                  </a:lnTo>
                  <a:cubicBezTo>
                    <a:pt x="13014" y="4012"/>
                    <a:pt x="12790" y="4277"/>
                    <a:pt x="12342" y="4277"/>
                  </a:cubicBezTo>
                  <a:cubicBezTo>
                    <a:pt x="11446" y="4277"/>
                    <a:pt x="10957" y="3218"/>
                    <a:pt x="11527" y="2526"/>
                  </a:cubicBezTo>
                  <a:lnTo>
                    <a:pt x="11813" y="2179"/>
                  </a:lnTo>
                  <a:lnTo>
                    <a:pt x="99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24"/>
            <p:cNvSpPr/>
            <p:nvPr/>
          </p:nvSpPr>
          <p:spPr>
            <a:xfrm>
              <a:off x="6507675" y="1935950"/>
              <a:ext cx="26500" cy="26500"/>
            </a:xfrm>
            <a:custGeom>
              <a:rect b="b" l="l" r="r" t="t"/>
              <a:pathLst>
                <a:path extrusionOk="0" h="1060" w="1060">
                  <a:moveTo>
                    <a:pt x="530" y="0"/>
                  </a:moveTo>
                  <a:cubicBezTo>
                    <a:pt x="245" y="0"/>
                    <a:pt x="0" y="224"/>
                    <a:pt x="0" y="530"/>
                  </a:cubicBezTo>
                  <a:cubicBezTo>
                    <a:pt x="0" y="815"/>
                    <a:pt x="245" y="1059"/>
                    <a:pt x="530" y="1059"/>
                  </a:cubicBezTo>
                  <a:cubicBezTo>
                    <a:pt x="815" y="1059"/>
                    <a:pt x="1059" y="815"/>
                    <a:pt x="1059" y="530"/>
                  </a:cubicBezTo>
                  <a:cubicBezTo>
                    <a:pt x="1059" y="224"/>
                    <a:pt x="815" y="0"/>
                    <a:pt x="5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24"/>
            <p:cNvSpPr/>
            <p:nvPr/>
          </p:nvSpPr>
          <p:spPr>
            <a:xfrm>
              <a:off x="6614075" y="1856025"/>
              <a:ext cx="52975" cy="52975"/>
            </a:xfrm>
            <a:custGeom>
              <a:rect b="b" l="l" r="r" t="t"/>
              <a:pathLst>
                <a:path extrusionOk="0" h="2119" w="2119">
                  <a:moveTo>
                    <a:pt x="1060" y="0"/>
                  </a:moveTo>
                  <a:cubicBezTo>
                    <a:pt x="469" y="0"/>
                    <a:pt x="1" y="468"/>
                    <a:pt x="1" y="1059"/>
                  </a:cubicBezTo>
                  <a:cubicBezTo>
                    <a:pt x="1" y="1650"/>
                    <a:pt x="469" y="2118"/>
                    <a:pt x="1060" y="2118"/>
                  </a:cubicBezTo>
                  <a:cubicBezTo>
                    <a:pt x="1650" y="2118"/>
                    <a:pt x="2119" y="1650"/>
                    <a:pt x="2119" y="1059"/>
                  </a:cubicBezTo>
                  <a:cubicBezTo>
                    <a:pt x="2119" y="468"/>
                    <a:pt x="1650" y="0"/>
                    <a:pt x="10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24"/>
            <p:cNvSpPr/>
            <p:nvPr/>
          </p:nvSpPr>
          <p:spPr>
            <a:xfrm>
              <a:off x="6746975" y="1988900"/>
              <a:ext cx="26500" cy="26500"/>
            </a:xfrm>
            <a:custGeom>
              <a:rect b="b" l="l" r="r" t="t"/>
              <a:pathLst>
                <a:path extrusionOk="0" h="1060" w="1060">
                  <a:moveTo>
                    <a:pt x="530" y="0"/>
                  </a:moveTo>
                  <a:cubicBezTo>
                    <a:pt x="244" y="0"/>
                    <a:pt x="0" y="245"/>
                    <a:pt x="0" y="530"/>
                  </a:cubicBezTo>
                  <a:cubicBezTo>
                    <a:pt x="0" y="835"/>
                    <a:pt x="244" y="1059"/>
                    <a:pt x="530" y="1059"/>
                  </a:cubicBezTo>
                  <a:cubicBezTo>
                    <a:pt x="835" y="1059"/>
                    <a:pt x="1059" y="835"/>
                    <a:pt x="1059" y="530"/>
                  </a:cubicBezTo>
                  <a:cubicBezTo>
                    <a:pt x="1059" y="245"/>
                    <a:pt x="835" y="0"/>
                    <a:pt x="5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24"/>
            <p:cNvSpPr/>
            <p:nvPr/>
          </p:nvSpPr>
          <p:spPr>
            <a:xfrm>
              <a:off x="6426725" y="1823925"/>
              <a:ext cx="454175" cy="329450"/>
            </a:xfrm>
            <a:custGeom>
              <a:rect b="b" l="l" r="r" t="t"/>
              <a:pathLst>
                <a:path extrusionOk="0" h="13178" w="18167">
                  <a:moveTo>
                    <a:pt x="3768" y="3402"/>
                  </a:moveTo>
                  <a:cubicBezTo>
                    <a:pt x="4643" y="3402"/>
                    <a:pt x="5356" y="4135"/>
                    <a:pt x="5356" y="5011"/>
                  </a:cubicBezTo>
                  <a:cubicBezTo>
                    <a:pt x="5356" y="5887"/>
                    <a:pt x="4643" y="6599"/>
                    <a:pt x="3768" y="6599"/>
                  </a:cubicBezTo>
                  <a:cubicBezTo>
                    <a:pt x="2892" y="6599"/>
                    <a:pt x="2179" y="5887"/>
                    <a:pt x="2179" y="5011"/>
                  </a:cubicBezTo>
                  <a:cubicBezTo>
                    <a:pt x="2179" y="4135"/>
                    <a:pt x="2892" y="3402"/>
                    <a:pt x="3768" y="3402"/>
                  </a:cubicBezTo>
                  <a:close/>
                  <a:moveTo>
                    <a:pt x="13340" y="5540"/>
                  </a:moveTo>
                  <a:cubicBezTo>
                    <a:pt x="14236" y="5540"/>
                    <a:pt x="14948" y="6253"/>
                    <a:pt x="14948" y="7129"/>
                  </a:cubicBezTo>
                  <a:cubicBezTo>
                    <a:pt x="14948" y="8025"/>
                    <a:pt x="14236" y="8738"/>
                    <a:pt x="13340" y="8738"/>
                  </a:cubicBezTo>
                  <a:cubicBezTo>
                    <a:pt x="12464" y="8738"/>
                    <a:pt x="11751" y="8025"/>
                    <a:pt x="11751" y="7129"/>
                  </a:cubicBezTo>
                  <a:cubicBezTo>
                    <a:pt x="11751" y="6253"/>
                    <a:pt x="12464" y="5540"/>
                    <a:pt x="13340" y="5540"/>
                  </a:cubicBezTo>
                  <a:close/>
                  <a:moveTo>
                    <a:pt x="0" y="1"/>
                  </a:moveTo>
                  <a:lnTo>
                    <a:pt x="0" y="7516"/>
                  </a:lnTo>
                  <a:lnTo>
                    <a:pt x="5417" y="9206"/>
                  </a:lnTo>
                  <a:cubicBezTo>
                    <a:pt x="5377" y="9064"/>
                    <a:pt x="5356" y="8901"/>
                    <a:pt x="5356" y="8738"/>
                  </a:cubicBezTo>
                  <a:cubicBezTo>
                    <a:pt x="5356" y="7557"/>
                    <a:pt x="6313" y="6599"/>
                    <a:pt x="7495" y="6599"/>
                  </a:cubicBezTo>
                  <a:cubicBezTo>
                    <a:pt x="8676" y="6599"/>
                    <a:pt x="9613" y="7557"/>
                    <a:pt x="9613" y="8738"/>
                  </a:cubicBezTo>
                  <a:cubicBezTo>
                    <a:pt x="9613" y="9349"/>
                    <a:pt x="9348" y="9919"/>
                    <a:pt x="8920" y="10306"/>
                  </a:cubicBezTo>
                  <a:lnTo>
                    <a:pt x="18166" y="13177"/>
                  </a:lnTo>
                  <a:lnTo>
                    <a:pt x="18166" y="9797"/>
                  </a:lnTo>
                  <a:lnTo>
                    <a:pt x="17637" y="9797"/>
                  </a:lnTo>
                  <a:cubicBezTo>
                    <a:pt x="17352" y="9797"/>
                    <a:pt x="17107" y="9552"/>
                    <a:pt x="17107" y="9267"/>
                  </a:cubicBezTo>
                  <a:cubicBezTo>
                    <a:pt x="17107" y="8962"/>
                    <a:pt x="17352" y="8738"/>
                    <a:pt x="17637" y="8738"/>
                  </a:cubicBezTo>
                  <a:lnTo>
                    <a:pt x="18166" y="8738"/>
                  </a:lnTo>
                  <a:lnTo>
                    <a:pt x="18166" y="5622"/>
                  </a:lnTo>
                  <a:lnTo>
                    <a:pt x="10488" y="3239"/>
                  </a:lnTo>
                  <a:cubicBezTo>
                    <a:pt x="10142" y="3972"/>
                    <a:pt x="9409" y="4481"/>
                    <a:pt x="8554" y="4481"/>
                  </a:cubicBezTo>
                  <a:cubicBezTo>
                    <a:pt x="7372" y="4481"/>
                    <a:pt x="6436" y="3524"/>
                    <a:pt x="6436" y="2343"/>
                  </a:cubicBezTo>
                  <a:cubicBezTo>
                    <a:pt x="6436" y="2221"/>
                    <a:pt x="6436" y="2119"/>
                    <a:pt x="6456" y="1997"/>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7" name="Google Shape;2647;p124"/>
          <p:cNvGrpSpPr/>
          <p:nvPr/>
        </p:nvGrpSpPr>
        <p:grpSpPr>
          <a:xfrm>
            <a:off x="5535317" y="2735516"/>
            <a:ext cx="399175" cy="454175"/>
            <a:chOff x="5680325" y="1678325"/>
            <a:chExt cx="399175" cy="454175"/>
          </a:xfrm>
        </p:grpSpPr>
        <p:sp>
          <p:nvSpPr>
            <p:cNvPr id="2648" name="Google Shape;2648;p124"/>
            <p:cNvSpPr/>
            <p:nvPr/>
          </p:nvSpPr>
          <p:spPr>
            <a:xfrm>
              <a:off x="5706800" y="2020475"/>
              <a:ext cx="346225" cy="112025"/>
            </a:xfrm>
            <a:custGeom>
              <a:rect b="b" l="l" r="r" t="t"/>
              <a:pathLst>
                <a:path extrusionOk="0" h="4481" w="13849">
                  <a:moveTo>
                    <a:pt x="8533" y="1242"/>
                  </a:moveTo>
                  <a:lnTo>
                    <a:pt x="8533" y="3421"/>
                  </a:lnTo>
                  <a:lnTo>
                    <a:pt x="7454" y="3421"/>
                  </a:lnTo>
                  <a:lnTo>
                    <a:pt x="7454" y="2322"/>
                  </a:lnTo>
                  <a:lnTo>
                    <a:pt x="6395" y="2322"/>
                  </a:lnTo>
                  <a:lnTo>
                    <a:pt x="6395" y="3421"/>
                  </a:lnTo>
                  <a:lnTo>
                    <a:pt x="5336" y="3421"/>
                  </a:lnTo>
                  <a:lnTo>
                    <a:pt x="5336" y="1242"/>
                  </a:lnTo>
                  <a:close/>
                  <a:moveTo>
                    <a:pt x="2729" y="0"/>
                  </a:moveTo>
                  <a:lnTo>
                    <a:pt x="2220" y="3421"/>
                  </a:lnTo>
                  <a:lnTo>
                    <a:pt x="0" y="3421"/>
                  </a:lnTo>
                  <a:lnTo>
                    <a:pt x="0" y="4480"/>
                  </a:lnTo>
                  <a:lnTo>
                    <a:pt x="13849" y="4480"/>
                  </a:lnTo>
                  <a:lnTo>
                    <a:pt x="13849" y="3421"/>
                  </a:lnTo>
                  <a:lnTo>
                    <a:pt x="11649" y="3421"/>
                  </a:lnTo>
                  <a:lnTo>
                    <a:pt x="11120" y="0"/>
                  </a:lnTo>
                  <a:cubicBezTo>
                    <a:pt x="10631" y="102"/>
                    <a:pt x="10122" y="183"/>
                    <a:pt x="9592" y="183"/>
                  </a:cubicBezTo>
                  <a:lnTo>
                    <a:pt x="4277" y="183"/>
                  </a:lnTo>
                  <a:cubicBezTo>
                    <a:pt x="3727" y="183"/>
                    <a:pt x="3218" y="102"/>
                    <a:pt x="27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24"/>
            <p:cNvSpPr/>
            <p:nvPr/>
          </p:nvSpPr>
          <p:spPr>
            <a:xfrm>
              <a:off x="5680325" y="1864675"/>
              <a:ext cx="399175" cy="133925"/>
            </a:xfrm>
            <a:custGeom>
              <a:rect b="b" l="l" r="r" t="t"/>
              <a:pathLst>
                <a:path extrusionOk="0" h="5357" w="15967">
                  <a:moveTo>
                    <a:pt x="0" y="0"/>
                  </a:moveTo>
                  <a:cubicBezTo>
                    <a:pt x="0" y="2933"/>
                    <a:pt x="2383" y="5356"/>
                    <a:pt x="5336" y="5356"/>
                  </a:cubicBezTo>
                  <a:lnTo>
                    <a:pt x="10651" y="5356"/>
                  </a:lnTo>
                  <a:cubicBezTo>
                    <a:pt x="13584" y="5356"/>
                    <a:pt x="15967" y="2933"/>
                    <a:pt x="159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24"/>
            <p:cNvSpPr/>
            <p:nvPr/>
          </p:nvSpPr>
          <p:spPr>
            <a:xfrm>
              <a:off x="5831525" y="1678325"/>
              <a:ext cx="110000" cy="86575"/>
            </a:xfrm>
            <a:custGeom>
              <a:rect b="b" l="l" r="r" t="t"/>
              <a:pathLst>
                <a:path extrusionOk="0" h="3463" w="4400">
                  <a:moveTo>
                    <a:pt x="469" y="0"/>
                  </a:moveTo>
                  <a:lnTo>
                    <a:pt x="1" y="1670"/>
                  </a:lnTo>
                  <a:cubicBezTo>
                    <a:pt x="286" y="1630"/>
                    <a:pt x="571" y="1589"/>
                    <a:pt x="876" y="1589"/>
                  </a:cubicBezTo>
                  <a:lnTo>
                    <a:pt x="2465" y="1589"/>
                  </a:lnTo>
                  <a:lnTo>
                    <a:pt x="2465" y="3239"/>
                  </a:lnTo>
                  <a:cubicBezTo>
                    <a:pt x="2648" y="3218"/>
                    <a:pt x="2832" y="3198"/>
                    <a:pt x="2994" y="3198"/>
                  </a:cubicBezTo>
                  <a:cubicBezTo>
                    <a:pt x="3504" y="3198"/>
                    <a:pt x="3972" y="3300"/>
                    <a:pt x="4400" y="3463"/>
                  </a:cubicBezTo>
                  <a:lnTo>
                    <a:pt x="34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24"/>
            <p:cNvSpPr/>
            <p:nvPr/>
          </p:nvSpPr>
          <p:spPr>
            <a:xfrm>
              <a:off x="5707800" y="1762850"/>
              <a:ext cx="111025" cy="74850"/>
            </a:xfrm>
            <a:custGeom>
              <a:rect b="b" l="l" r="r" t="t"/>
              <a:pathLst>
                <a:path extrusionOk="0" h="2994" w="4441">
                  <a:moveTo>
                    <a:pt x="1447" y="0"/>
                  </a:moveTo>
                  <a:lnTo>
                    <a:pt x="1060" y="367"/>
                  </a:lnTo>
                  <a:cubicBezTo>
                    <a:pt x="367" y="1059"/>
                    <a:pt x="1" y="2016"/>
                    <a:pt x="1" y="2994"/>
                  </a:cubicBezTo>
                  <a:lnTo>
                    <a:pt x="4441" y="2994"/>
                  </a:lnTo>
                  <a:lnTo>
                    <a:pt x="14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24"/>
            <p:cNvSpPr/>
            <p:nvPr/>
          </p:nvSpPr>
          <p:spPr>
            <a:xfrm>
              <a:off x="5893125" y="1784725"/>
              <a:ext cx="78450" cy="52975"/>
            </a:xfrm>
            <a:custGeom>
              <a:rect b="b" l="l" r="r" t="t"/>
              <a:pathLst>
                <a:path extrusionOk="0" h="2119" w="3138">
                  <a:moveTo>
                    <a:pt x="530" y="1"/>
                  </a:moveTo>
                  <a:cubicBezTo>
                    <a:pt x="347" y="1"/>
                    <a:pt x="184" y="21"/>
                    <a:pt x="1" y="62"/>
                  </a:cubicBezTo>
                  <a:lnTo>
                    <a:pt x="1" y="2119"/>
                  </a:lnTo>
                  <a:lnTo>
                    <a:pt x="3137" y="2119"/>
                  </a:lnTo>
                  <a:cubicBezTo>
                    <a:pt x="2893" y="917"/>
                    <a:pt x="1834" y="1"/>
                    <a:pt x="5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24"/>
            <p:cNvSpPr/>
            <p:nvPr/>
          </p:nvSpPr>
          <p:spPr>
            <a:xfrm>
              <a:off x="5789275" y="1744500"/>
              <a:ext cx="77400" cy="93200"/>
            </a:xfrm>
            <a:custGeom>
              <a:rect b="b" l="l" r="r" t="t"/>
              <a:pathLst>
                <a:path extrusionOk="0" h="3728" w="3096">
                  <a:moveTo>
                    <a:pt x="2566" y="1"/>
                  </a:moveTo>
                  <a:cubicBezTo>
                    <a:pt x="1569" y="1"/>
                    <a:pt x="672" y="388"/>
                    <a:pt x="0" y="1040"/>
                  </a:cubicBezTo>
                  <a:lnTo>
                    <a:pt x="2689" y="3728"/>
                  </a:lnTo>
                  <a:lnTo>
                    <a:pt x="3096" y="3728"/>
                  </a:lnTo>
                  <a:lnTo>
                    <a:pt x="3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24"/>
            <p:cNvSpPr/>
            <p:nvPr/>
          </p:nvSpPr>
          <p:spPr>
            <a:xfrm>
              <a:off x="5972550" y="1784725"/>
              <a:ext cx="78950" cy="52975"/>
            </a:xfrm>
            <a:custGeom>
              <a:rect b="b" l="l" r="r" t="t"/>
              <a:pathLst>
                <a:path extrusionOk="0" h="2119" w="3158">
                  <a:moveTo>
                    <a:pt x="551" y="1"/>
                  </a:moveTo>
                  <a:cubicBezTo>
                    <a:pt x="368" y="1"/>
                    <a:pt x="184" y="21"/>
                    <a:pt x="1" y="62"/>
                  </a:cubicBezTo>
                  <a:cubicBezTo>
                    <a:pt x="510" y="551"/>
                    <a:pt x="856" y="1182"/>
                    <a:pt x="1019" y="1915"/>
                  </a:cubicBezTo>
                  <a:lnTo>
                    <a:pt x="1060" y="2119"/>
                  </a:lnTo>
                  <a:lnTo>
                    <a:pt x="3158" y="2119"/>
                  </a:lnTo>
                  <a:cubicBezTo>
                    <a:pt x="2913" y="917"/>
                    <a:pt x="1834" y="1"/>
                    <a:pt x="5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5" name="Google Shape;2655;p124"/>
          <p:cNvGrpSpPr/>
          <p:nvPr/>
        </p:nvGrpSpPr>
        <p:grpSpPr>
          <a:xfrm>
            <a:off x="4737901" y="2789703"/>
            <a:ext cx="425675" cy="454175"/>
            <a:chOff x="4831575" y="1693100"/>
            <a:chExt cx="425675" cy="454175"/>
          </a:xfrm>
        </p:grpSpPr>
        <p:sp>
          <p:nvSpPr>
            <p:cNvPr id="2656" name="Google Shape;2656;p124"/>
            <p:cNvSpPr/>
            <p:nvPr/>
          </p:nvSpPr>
          <p:spPr>
            <a:xfrm>
              <a:off x="4831575" y="1693100"/>
              <a:ext cx="131375" cy="131875"/>
            </a:xfrm>
            <a:custGeom>
              <a:rect b="b" l="l" r="r" t="t"/>
              <a:pathLst>
                <a:path extrusionOk="0" h="5275" w="5255">
                  <a:moveTo>
                    <a:pt x="3748" y="0"/>
                  </a:moveTo>
                  <a:lnTo>
                    <a:pt x="1" y="3768"/>
                  </a:lnTo>
                  <a:lnTo>
                    <a:pt x="1487" y="5275"/>
                  </a:lnTo>
                  <a:lnTo>
                    <a:pt x="5255" y="1507"/>
                  </a:lnTo>
                  <a:lnTo>
                    <a:pt x="37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124"/>
            <p:cNvSpPr/>
            <p:nvPr/>
          </p:nvSpPr>
          <p:spPr>
            <a:xfrm>
              <a:off x="4858050" y="1879425"/>
              <a:ext cx="399200" cy="52975"/>
            </a:xfrm>
            <a:custGeom>
              <a:rect b="b" l="l" r="r" t="t"/>
              <a:pathLst>
                <a:path extrusionOk="0" h="2119" w="15968">
                  <a:moveTo>
                    <a:pt x="1" y="1"/>
                  </a:moveTo>
                  <a:lnTo>
                    <a:pt x="1" y="1589"/>
                  </a:lnTo>
                  <a:cubicBezTo>
                    <a:pt x="1" y="1773"/>
                    <a:pt x="21" y="1956"/>
                    <a:pt x="41" y="2119"/>
                  </a:cubicBezTo>
                  <a:lnTo>
                    <a:pt x="15927" y="2119"/>
                  </a:lnTo>
                  <a:cubicBezTo>
                    <a:pt x="15947" y="1956"/>
                    <a:pt x="15967" y="1773"/>
                    <a:pt x="15967" y="1589"/>
                  </a:cubicBezTo>
                  <a:lnTo>
                    <a:pt x="159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24"/>
            <p:cNvSpPr/>
            <p:nvPr/>
          </p:nvSpPr>
          <p:spPr>
            <a:xfrm>
              <a:off x="4862125" y="1959375"/>
              <a:ext cx="391050" cy="187900"/>
            </a:xfrm>
            <a:custGeom>
              <a:rect b="b" l="l" r="r" t="t"/>
              <a:pathLst>
                <a:path extrusionOk="0" h="7516" w="15642">
                  <a:moveTo>
                    <a:pt x="1" y="0"/>
                  </a:moveTo>
                  <a:cubicBezTo>
                    <a:pt x="449" y="2485"/>
                    <a:pt x="1915" y="4766"/>
                    <a:pt x="4094" y="6130"/>
                  </a:cubicBezTo>
                  <a:lnTo>
                    <a:pt x="4094" y="7515"/>
                  </a:lnTo>
                  <a:lnTo>
                    <a:pt x="11548" y="7515"/>
                  </a:lnTo>
                  <a:lnTo>
                    <a:pt x="11548" y="6130"/>
                  </a:lnTo>
                  <a:cubicBezTo>
                    <a:pt x="13727" y="4766"/>
                    <a:pt x="15193" y="2485"/>
                    <a:pt x="15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24"/>
            <p:cNvSpPr/>
            <p:nvPr/>
          </p:nvSpPr>
          <p:spPr>
            <a:xfrm>
              <a:off x="4896250" y="1758250"/>
              <a:ext cx="134925" cy="94725"/>
            </a:xfrm>
            <a:custGeom>
              <a:rect b="b" l="l" r="r" t="t"/>
              <a:pathLst>
                <a:path extrusionOk="0" h="3789" w="5397">
                  <a:moveTo>
                    <a:pt x="3075" y="1"/>
                  </a:moveTo>
                  <a:lnTo>
                    <a:pt x="0" y="3076"/>
                  </a:lnTo>
                  <a:lnTo>
                    <a:pt x="570" y="3789"/>
                  </a:lnTo>
                  <a:lnTo>
                    <a:pt x="4847" y="3789"/>
                  </a:lnTo>
                  <a:cubicBezTo>
                    <a:pt x="4847" y="3035"/>
                    <a:pt x="5091" y="2363"/>
                    <a:pt x="5397" y="1813"/>
                  </a:cubicBezTo>
                  <a:lnTo>
                    <a:pt x="30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24"/>
            <p:cNvSpPr/>
            <p:nvPr/>
          </p:nvSpPr>
          <p:spPr>
            <a:xfrm>
              <a:off x="5044400" y="1769450"/>
              <a:ext cx="90150" cy="83525"/>
            </a:xfrm>
            <a:custGeom>
              <a:rect b="b" l="l" r="r" t="t"/>
              <a:pathLst>
                <a:path extrusionOk="0" h="3341" w="3606">
                  <a:moveTo>
                    <a:pt x="2118" y="1"/>
                  </a:moveTo>
                  <a:lnTo>
                    <a:pt x="1813" y="245"/>
                  </a:lnTo>
                  <a:cubicBezTo>
                    <a:pt x="1732" y="306"/>
                    <a:pt x="0" y="1610"/>
                    <a:pt x="0" y="3341"/>
                  </a:cubicBezTo>
                  <a:lnTo>
                    <a:pt x="2424" y="3341"/>
                  </a:lnTo>
                  <a:cubicBezTo>
                    <a:pt x="2668" y="2628"/>
                    <a:pt x="3076" y="1997"/>
                    <a:pt x="3605" y="1488"/>
                  </a:cubicBezTo>
                  <a:cubicBezTo>
                    <a:pt x="3096" y="754"/>
                    <a:pt x="2485" y="266"/>
                    <a:pt x="2444" y="245"/>
                  </a:cubicBezTo>
                  <a:lnTo>
                    <a:pt x="21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24"/>
            <p:cNvSpPr/>
            <p:nvPr/>
          </p:nvSpPr>
          <p:spPr>
            <a:xfrm>
              <a:off x="5133500" y="1799500"/>
              <a:ext cx="123750" cy="53475"/>
            </a:xfrm>
            <a:custGeom>
              <a:rect b="b" l="l" r="r" t="t"/>
              <a:pathLst>
                <a:path extrusionOk="0" h="2139" w="4950">
                  <a:moveTo>
                    <a:pt x="3340" y="0"/>
                  </a:moveTo>
                  <a:cubicBezTo>
                    <a:pt x="1874" y="0"/>
                    <a:pt x="591" y="876"/>
                    <a:pt x="0" y="2139"/>
                  </a:cubicBezTo>
                  <a:lnTo>
                    <a:pt x="4888" y="2139"/>
                  </a:lnTo>
                  <a:cubicBezTo>
                    <a:pt x="4929" y="1956"/>
                    <a:pt x="4949" y="1772"/>
                    <a:pt x="4949" y="1589"/>
                  </a:cubicBezTo>
                  <a:lnTo>
                    <a:pt x="49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2" name="Google Shape;2662;p124"/>
          <p:cNvGrpSpPr/>
          <p:nvPr/>
        </p:nvGrpSpPr>
        <p:grpSpPr>
          <a:xfrm>
            <a:off x="3911986" y="2789472"/>
            <a:ext cx="454175" cy="454175"/>
            <a:chOff x="3983850" y="1752650"/>
            <a:chExt cx="454175" cy="454175"/>
          </a:xfrm>
        </p:grpSpPr>
        <p:sp>
          <p:nvSpPr>
            <p:cNvPr id="2663" name="Google Shape;2663;p124"/>
            <p:cNvSpPr/>
            <p:nvPr/>
          </p:nvSpPr>
          <p:spPr>
            <a:xfrm>
              <a:off x="4061750" y="2099375"/>
              <a:ext cx="299925" cy="107450"/>
            </a:xfrm>
            <a:custGeom>
              <a:rect b="b" l="l" r="r" t="t"/>
              <a:pathLst>
                <a:path extrusionOk="0" h="4298" w="11997">
                  <a:moveTo>
                    <a:pt x="6538" y="1060"/>
                  </a:moveTo>
                  <a:lnTo>
                    <a:pt x="6538" y="2139"/>
                  </a:lnTo>
                  <a:lnTo>
                    <a:pt x="5459" y="2139"/>
                  </a:lnTo>
                  <a:lnTo>
                    <a:pt x="5459" y="1060"/>
                  </a:lnTo>
                  <a:close/>
                  <a:moveTo>
                    <a:pt x="1060" y="1"/>
                  </a:moveTo>
                  <a:lnTo>
                    <a:pt x="1" y="4298"/>
                  </a:lnTo>
                  <a:lnTo>
                    <a:pt x="11996" y="4298"/>
                  </a:lnTo>
                  <a:lnTo>
                    <a:pt x="109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24"/>
            <p:cNvSpPr/>
            <p:nvPr/>
          </p:nvSpPr>
          <p:spPr>
            <a:xfrm>
              <a:off x="3983850" y="1832600"/>
              <a:ext cx="454175" cy="240325"/>
            </a:xfrm>
            <a:custGeom>
              <a:rect b="b" l="l" r="r" t="t"/>
              <a:pathLst>
                <a:path extrusionOk="0" h="9613" w="18167">
                  <a:moveTo>
                    <a:pt x="8575" y="2118"/>
                  </a:moveTo>
                  <a:lnTo>
                    <a:pt x="8575" y="3198"/>
                  </a:lnTo>
                  <a:lnTo>
                    <a:pt x="6457" y="3198"/>
                  </a:lnTo>
                  <a:lnTo>
                    <a:pt x="6457" y="2118"/>
                  </a:lnTo>
                  <a:close/>
                  <a:moveTo>
                    <a:pt x="8575" y="4257"/>
                  </a:moveTo>
                  <a:lnTo>
                    <a:pt x="8575" y="5316"/>
                  </a:lnTo>
                  <a:lnTo>
                    <a:pt x="6457" y="5316"/>
                  </a:lnTo>
                  <a:lnTo>
                    <a:pt x="6457" y="4257"/>
                  </a:lnTo>
                  <a:close/>
                  <a:moveTo>
                    <a:pt x="15499" y="1059"/>
                  </a:moveTo>
                  <a:cubicBezTo>
                    <a:pt x="16375" y="1059"/>
                    <a:pt x="17088" y="1772"/>
                    <a:pt x="17088" y="2648"/>
                  </a:cubicBezTo>
                  <a:lnTo>
                    <a:pt x="17088" y="3727"/>
                  </a:lnTo>
                  <a:cubicBezTo>
                    <a:pt x="17088" y="5479"/>
                    <a:pt x="15866" y="6965"/>
                    <a:pt x="14216" y="7332"/>
                  </a:cubicBezTo>
                  <a:lnTo>
                    <a:pt x="14888" y="1202"/>
                  </a:lnTo>
                  <a:cubicBezTo>
                    <a:pt x="15092" y="1120"/>
                    <a:pt x="15295" y="1059"/>
                    <a:pt x="15499" y="1059"/>
                  </a:cubicBezTo>
                  <a:close/>
                  <a:moveTo>
                    <a:pt x="8575" y="6375"/>
                  </a:moveTo>
                  <a:lnTo>
                    <a:pt x="8575" y="7454"/>
                  </a:lnTo>
                  <a:lnTo>
                    <a:pt x="6457" y="7454"/>
                  </a:lnTo>
                  <a:lnTo>
                    <a:pt x="6457" y="6375"/>
                  </a:lnTo>
                  <a:close/>
                  <a:moveTo>
                    <a:pt x="1" y="0"/>
                  </a:moveTo>
                  <a:lnTo>
                    <a:pt x="3565" y="3381"/>
                  </a:lnTo>
                  <a:lnTo>
                    <a:pt x="4257" y="9613"/>
                  </a:lnTo>
                  <a:lnTo>
                    <a:pt x="13972" y="9613"/>
                  </a:lnTo>
                  <a:lnTo>
                    <a:pt x="14094" y="8432"/>
                  </a:lnTo>
                  <a:cubicBezTo>
                    <a:pt x="16395" y="8085"/>
                    <a:pt x="18167" y="6110"/>
                    <a:pt x="18167" y="3727"/>
                  </a:cubicBezTo>
                  <a:lnTo>
                    <a:pt x="18167" y="2648"/>
                  </a:lnTo>
                  <a:cubicBezTo>
                    <a:pt x="18167" y="1181"/>
                    <a:pt x="16965" y="0"/>
                    <a:pt x="15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24"/>
            <p:cNvSpPr/>
            <p:nvPr/>
          </p:nvSpPr>
          <p:spPr>
            <a:xfrm>
              <a:off x="4083650" y="1752650"/>
              <a:ext cx="256125" cy="52975"/>
            </a:xfrm>
            <a:custGeom>
              <a:rect b="b" l="l" r="r" t="t"/>
              <a:pathLst>
                <a:path extrusionOk="0" h="2119" w="10245">
                  <a:moveTo>
                    <a:pt x="3198" y="1"/>
                  </a:moveTo>
                  <a:lnTo>
                    <a:pt x="2668" y="1060"/>
                  </a:lnTo>
                  <a:lnTo>
                    <a:pt x="530" y="1060"/>
                  </a:lnTo>
                  <a:lnTo>
                    <a:pt x="1" y="2119"/>
                  </a:lnTo>
                  <a:lnTo>
                    <a:pt x="10244" y="2119"/>
                  </a:lnTo>
                  <a:lnTo>
                    <a:pt x="9715" y="1060"/>
                  </a:lnTo>
                  <a:lnTo>
                    <a:pt x="7577" y="1060"/>
                  </a:lnTo>
                  <a:lnTo>
                    <a:pt x="70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6" name="Google Shape;2666;p124"/>
          <p:cNvGrpSpPr/>
          <p:nvPr/>
        </p:nvGrpSpPr>
        <p:grpSpPr>
          <a:xfrm>
            <a:off x="3085571" y="2776009"/>
            <a:ext cx="454675" cy="454175"/>
            <a:chOff x="3239500" y="1752650"/>
            <a:chExt cx="454675" cy="454175"/>
          </a:xfrm>
        </p:grpSpPr>
        <p:sp>
          <p:nvSpPr>
            <p:cNvPr id="2667" name="Google Shape;2667;p124"/>
            <p:cNvSpPr/>
            <p:nvPr/>
          </p:nvSpPr>
          <p:spPr>
            <a:xfrm>
              <a:off x="3240000" y="2001625"/>
              <a:ext cx="79975" cy="205200"/>
            </a:xfrm>
            <a:custGeom>
              <a:rect b="b" l="l" r="r" t="t"/>
              <a:pathLst>
                <a:path extrusionOk="0" h="8208" w="3199">
                  <a:moveTo>
                    <a:pt x="1" y="1"/>
                  </a:moveTo>
                  <a:lnTo>
                    <a:pt x="1" y="4481"/>
                  </a:lnTo>
                  <a:cubicBezTo>
                    <a:pt x="1" y="6355"/>
                    <a:pt x="1406" y="7943"/>
                    <a:pt x="3198" y="8208"/>
                  </a:cubicBezTo>
                  <a:lnTo>
                    <a:pt x="3198" y="1772"/>
                  </a:lnTo>
                  <a:cubicBezTo>
                    <a:pt x="2363" y="1711"/>
                    <a:pt x="1284" y="1385"/>
                    <a:pt x="286" y="367"/>
                  </a:cubicBezTo>
                  <a:cubicBezTo>
                    <a:pt x="184" y="245"/>
                    <a:pt x="103" y="12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24"/>
            <p:cNvSpPr/>
            <p:nvPr/>
          </p:nvSpPr>
          <p:spPr>
            <a:xfrm>
              <a:off x="3585700" y="1958850"/>
              <a:ext cx="108475" cy="64700"/>
            </a:xfrm>
            <a:custGeom>
              <a:rect b="b" l="l" r="r" t="t"/>
              <a:pathLst>
                <a:path extrusionOk="0" h="2588" w="4339">
                  <a:moveTo>
                    <a:pt x="4339" y="1"/>
                  </a:moveTo>
                  <a:lnTo>
                    <a:pt x="21" y="1080"/>
                  </a:lnTo>
                  <a:lnTo>
                    <a:pt x="21" y="2465"/>
                  </a:lnTo>
                  <a:cubicBezTo>
                    <a:pt x="21" y="2506"/>
                    <a:pt x="1" y="2547"/>
                    <a:pt x="1" y="2587"/>
                  </a:cubicBezTo>
                  <a:lnTo>
                    <a:pt x="4339" y="1528"/>
                  </a:lnTo>
                  <a:lnTo>
                    <a:pt x="4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24"/>
            <p:cNvSpPr/>
            <p:nvPr/>
          </p:nvSpPr>
          <p:spPr>
            <a:xfrm>
              <a:off x="3346925" y="2101925"/>
              <a:ext cx="75375" cy="42800"/>
            </a:xfrm>
            <a:custGeom>
              <a:rect b="b" l="l" r="r" t="t"/>
              <a:pathLst>
                <a:path extrusionOk="0" h="1712" w="3015">
                  <a:moveTo>
                    <a:pt x="1385" y="1"/>
                  </a:moveTo>
                  <a:lnTo>
                    <a:pt x="0" y="347"/>
                  </a:lnTo>
                  <a:lnTo>
                    <a:pt x="0" y="1711"/>
                  </a:lnTo>
                  <a:lnTo>
                    <a:pt x="3015" y="978"/>
                  </a:lnTo>
                  <a:cubicBezTo>
                    <a:pt x="2322" y="937"/>
                    <a:pt x="1732" y="550"/>
                    <a:pt x="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24"/>
            <p:cNvSpPr/>
            <p:nvPr/>
          </p:nvSpPr>
          <p:spPr>
            <a:xfrm>
              <a:off x="3454350" y="2024025"/>
              <a:ext cx="239825" cy="94725"/>
            </a:xfrm>
            <a:custGeom>
              <a:rect b="b" l="l" r="r" t="t"/>
              <a:pathLst>
                <a:path extrusionOk="0" h="3789" w="9593">
                  <a:moveTo>
                    <a:pt x="9593" y="1"/>
                  </a:moveTo>
                  <a:lnTo>
                    <a:pt x="4787" y="1202"/>
                  </a:lnTo>
                  <a:cubicBezTo>
                    <a:pt x="4400" y="1671"/>
                    <a:pt x="3809" y="1996"/>
                    <a:pt x="3137" y="1996"/>
                  </a:cubicBezTo>
                  <a:cubicBezTo>
                    <a:pt x="2852" y="1996"/>
                    <a:pt x="2567" y="1935"/>
                    <a:pt x="2302" y="1813"/>
                  </a:cubicBezTo>
                  <a:lnTo>
                    <a:pt x="999" y="2139"/>
                  </a:lnTo>
                  <a:cubicBezTo>
                    <a:pt x="958" y="2831"/>
                    <a:pt x="571" y="3442"/>
                    <a:pt x="1" y="3789"/>
                  </a:cubicBezTo>
                  <a:lnTo>
                    <a:pt x="9593" y="1508"/>
                  </a:lnTo>
                  <a:lnTo>
                    <a:pt x="95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24"/>
            <p:cNvSpPr/>
            <p:nvPr/>
          </p:nvSpPr>
          <p:spPr>
            <a:xfrm>
              <a:off x="3346925" y="2089200"/>
              <a:ext cx="347250" cy="116100"/>
            </a:xfrm>
            <a:custGeom>
              <a:rect b="b" l="l" r="r" t="t"/>
              <a:pathLst>
                <a:path extrusionOk="0" h="4644" w="13890">
                  <a:moveTo>
                    <a:pt x="13890" y="0"/>
                  </a:moveTo>
                  <a:lnTo>
                    <a:pt x="0" y="3320"/>
                  </a:lnTo>
                  <a:lnTo>
                    <a:pt x="0" y="4644"/>
                  </a:lnTo>
                  <a:lnTo>
                    <a:pt x="13890" y="1406"/>
                  </a:lnTo>
                  <a:lnTo>
                    <a:pt x="138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24"/>
            <p:cNvSpPr/>
            <p:nvPr/>
          </p:nvSpPr>
          <p:spPr>
            <a:xfrm>
              <a:off x="3346925" y="2038275"/>
              <a:ext cx="26500" cy="44850"/>
            </a:xfrm>
            <a:custGeom>
              <a:rect b="b" l="l" r="r" t="t"/>
              <a:pathLst>
                <a:path extrusionOk="0" h="1794" w="1060">
                  <a:moveTo>
                    <a:pt x="1059" y="1"/>
                  </a:moveTo>
                  <a:lnTo>
                    <a:pt x="0" y="266"/>
                  </a:lnTo>
                  <a:lnTo>
                    <a:pt x="0" y="1793"/>
                  </a:lnTo>
                  <a:lnTo>
                    <a:pt x="1059" y="1528"/>
                  </a:lnTo>
                  <a:cubicBezTo>
                    <a:pt x="1059" y="1488"/>
                    <a:pt x="1059" y="1467"/>
                    <a:pt x="1059" y="1426"/>
                  </a:cubicBezTo>
                  <a:lnTo>
                    <a:pt x="10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24"/>
            <p:cNvSpPr/>
            <p:nvPr/>
          </p:nvSpPr>
          <p:spPr>
            <a:xfrm>
              <a:off x="3479800" y="2020475"/>
              <a:ext cx="7675" cy="29550"/>
            </a:xfrm>
            <a:custGeom>
              <a:rect b="b" l="l" r="r" t="t"/>
              <a:pathLst>
                <a:path extrusionOk="0" h="1182" w="307">
                  <a:moveTo>
                    <a:pt x="1" y="0"/>
                  </a:moveTo>
                  <a:lnTo>
                    <a:pt x="1" y="1181"/>
                  </a:lnTo>
                  <a:lnTo>
                    <a:pt x="306" y="1100"/>
                  </a:lnTo>
                  <a:cubicBezTo>
                    <a:pt x="123" y="774"/>
                    <a:pt x="1" y="40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24"/>
            <p:cNvSpPr/>
            <p:nvPr/>
          </p:nvSpPr>
          <p:spPr>
            <a:xfrm>
              <a:off x="3293475" y="1752650"/>
              <a:ext cx="106425" cy="161425"/>
            </a:xfrm>
            <a:custGeom>
              <a:rect b="b" l="l" r="r" t="t"/>
              <a:pathLst>
                <a:path extrusionOk="0" h="6457" w="4257">
                  <a:moveTo>
                    <a:pt x="0" y="1"/>
                  </a:moveTo>
                  <a:cubicBezTo>
                    <a:pt x="0" y="958"/>
                    <a:pt x="204" y="1976"/>
                    <a:pt x="591" y="2852"/>
                  </a:cubicBezTo>
                  <a:cubicBezTo>
                    <a:pt x="224" y="3239"/>
                    <a:pt x="0" y="3748"/>
                    <a:pt x="0" y="4318"/>
                  </a:cubicBezTo>
                  <a:cubicBezTo>
                    <a:pt x="0" y="5500"/>
                    <a:pt x="957" y="6457"/>
                    <a:pt x="2138" y="6457"/>
                  </a:cubicBezTo>
                  <a:cubicBezTo>
                    <a:pt x="3299" y="6457"/>
                    <a:pt x="4257" y="5500"/>
                    <a:pt x="4257" y="4318"/>
                  </a:cubicBezTo>
                  <a:cubicBezTo>
                    <a:pt x="4257" y="3157"/>
                    <a:pt x="3299" y="2200"/>
                    <a:pt x="2138" y="2200"/>
                  </a:cubicBezTo>
                  <a:cubicBezTo>
                    <a:pt x="1914" y="2200"/>
                    <a:pt x="1711" y="2241"/>
                    <a:pt x="1507" y="2302"/>
                  </a:cubicBezTo>
                  <a:cubicBezTo>
                    <a:pt x="1222" y="1589"/>
                    <a:pt x="1059" y="775"/>
                    <a:pt x="10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24"/>
            <p:cNvSpPr/>
            <p:nvPr/>
          </p:nvSpPr>
          <p:spPr>
            <a:xfrm>
              <a:off x="3239500" y="1850400"/>
              <a:ext cx="454675" cy="250025"/>
            </a:xfrm>
            <a:custGeom>
              <a:rect b="b" l="l" r="r" t="t"/>
              <a:pathLst>
                <a:path extrusionOk="0" h="10001" w="18187">
                  <a:moveTo>
                    <a:pt x="7434" y="1"/>
                  </a:moveTo>
                  <a:cubicBezTo>
                    <a:pt x="7454" y="144"/>
                    <a:pt x="7475" y="286"/>
                    <a:pt x="7475" y="408"/>
                  </a:cubicBezTo>
                  <a:cubicBezTo>
                    <a:pt x="7475" y="2180"/>
                    <a:pt x="6049" y="3606"/>
                    <a:pt x="4297" y="3606"/>
                  </a:cubicBezTo>
                  <a:cubicBezTo>
                    <a:pt x="2526" y="3606"/>
                    <a:pt x="1100" y="2180"/>
                    <a:pt x="1100" y="408"/>
                  </a:cubicBezTo>
                  <a:cubicBezTo>
                    <a:pt x="1100" y="388"/>
                    <a:pt x="1100" y="368"/>
                    <a:pt x="1100" y="327"/>
                  </a:cubicBezTo>
                  <a:cubicBezTo>
                    <a:pt x="408" y="999"/>
                    <a:pt x="0" y="1936"/>
                    <a:pt x="41" y="2954"/>
                  </a:cubicBezTo>
                  <a:cubicBezTo>
                    <a:pt x="0" y="3972"/>
                    <a:pt x="367" y="4929"/>
                    <a:pt x="1080" y="5663"/>
                  </a:cubicBezTo>
                  <a:cubicBezTo>
                    <a:pt x="2049" y="6677"/>
                    <a:pt x="3097" y="6791"/>
                    <a:pt x="3621" y="6791"/>
                  </a:cubicBezTo>
                  <a:cubicBezTo>
                    <a:pt x="3772" y="6791"/>
                    <a:pt x="3880" y="6782"/>
                    <a:pt x="3929" y="6782"/>
                  </a:cubicBezTo>
                  <a:cubicBezTo>
                    <a:pt x="3939" y="6782"/>
                    <a:pt x="3946" y="6782"/>
                    <a:pt x="3951" y="6783"/>
                  </a:cubicBezTo>
                  <a:cubicBezTo>
                    <a:pt x="4603" y="6620"/>
                    <a:pt x="5458" y="6396"/>
                    <a:pt x="6416" y="6172"/>
                  </a:cubicBezTo>
                  <a:lnTo>
                    <a:pt x="6416" y="8941"/>
                  </a:lnTo>
                  <a:cubicBezTo>
                    <a:pt x="6416" y="9512"/>
                    <a:pt x="6884" y="10000"/>
                    <a:pt x="7475" y="10000"/>
                  </a:cubicBezTo>
                  <a:cubicBezTo>
                    <a:pt x="8065" y="10000"/>
                    <a:pt x="8554" y="9512"/>
                    <a:pt x="8554" y="8941"/>
                  </a:cubicBezTo>
                  <a:lnTo>
                    <a:pt x="8554" y="5642"/>
                  </a:lnTo>
                  <a:cubicBezTo>
                    <a:pt x="9246" y="5459"/>
                    <a:pt x="9959" y="5296"/>
                    <a:pt x="10672" y="5113"/>
                  </a:cubicBezTo>
                  <a:lnTo>
                    <a:pt x="10672" y="6803"/>
                  </a:lnTo>
                  <a:cubicBezTo>
                    <a:pt x="10672" y="7394"/>
                    <a:pt x="11161" y="7862"/>
                    <a:pt x="11731" y="7862"/>
                  </a:cubicBezTo>
                  <a:cubicBezTo>
                    <a:pt x="12322" y="7862"/>
                    <a:pt x="12810" y="7394"/>
                    <a:pt x="12810" y="6803"/>
                  </a:cubicBezTo>
                  <a:lnTo>
                    <a:pt x="12810" y="4583"/>
                  </a:lnTo>
                  <a:cubicBezTo>
                    <a:pt x="15723" y="3850"/>
                    <a:pt x="18187" y="3239"/>
                    <a:pt x="18187" y="3239"/>
                  </a:cubicBezTo>
                  <a:lnTo>
                    <a:pt x="18187" y="1936"/>
                  </a:lnTo>
                  <a:lnTo>
                    <a:pt x="7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6" name="Google Shape;2676;p124"/>
          <p:cNvGrpSpPr/>
          <p:nvPr/>
        </p:nvGrpSpPr>
        <p:grpSpPr>
          <a:xfrm>
            <a:off x="2341106" y="2789434"/>
            <a:ext cx="372725" cy="454175"/>
            <a:chOff x="2432000" y="1812225"/>
            <a:chExt cx="372725" cy="454175"/>
          </a:xfrm>
        </p:grpSpPr>
        <p:sp>
          <p:nvSpPr>
            <p:cNvPr id="2677" name="Google Shape;2677;p124"/>
            <p:cNvSpPr/>
            <p:nvPr/>
          </p:nvSpPr>
          <p:spPr>
            <a:xfrm>
              <a:off x="2605100" y="2106000"/>
              <a:ext cx="106450" cy="26500"/>
            </a:xfrm>
            <a:custGeom>
              <a:rect b="b" l="l" r="r" t="t"/>
              <a:pathLst>
                <a:path extrusionOk="0" h="1060" w="4258">
                  <a:moveTo>
                    <a:pt x="1" y="0"/>
                  </a:moveTo>
                  <a:lnTo>
                    <a:pt x="1" y="1059"/>
                  </a:lnTo>
                  <a:lnTo>
                    <a:pt x="4257" y="1059"/>
                  </a:lnTo>
                  <a:lnTo>
                    <a:pt x="42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24"/>
            <p:cNvSpPr/>
            <p:nvPr/>
          </p:nvSpPr>
          <p:spPr>
            <a:xfrm>
              <a:off x="2578125" y="1812225"/>
              <a:ext cx="53475" cy="69275"/>
            </a:xfrm>
            <a:custGeom>
              <a:rect b="b" l="l" r="r" t="t"/>
              <a:pathLst>
                <a:path extrusionOk="0" h="2771" w="2139">
                  <a:moveTo>
                    <a:pt x="0" y="1"/>
                  </a:moveTo>
                  <a:lnTo>
                    <a:pt x="0" y="2770"/>
                  </a:lnTo>
                  <a:lnTo>
                    <a:pt x="1080" y="2058"/>
                  </a:lnTo>
                  <a:lnTo>
                    <a:pt x="2139" y="277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24"/>
            <p:cNvSpPr/>
            <p:nvPr/>
          </p:nvSpPr>
          <p:spPr>
            <a:xfrm>
              <a:off x="2578125" y="1972600"/>
              <a:ext cx="159900" cy="106450"/>
            </a:xfrm>
            <a:custGeom>
              <a:rect b="b" l="l" r="r" t="t"/>
              <a:pathLst>
                <a:path extrusionOk="0" h="4258" w="6396">
                  <a:moveTo>
                    <a:pt x="1609" y="1"/>
                  </a:moveTo>
                  <a:cubicBezTo>
                    <a:pt x="734" y="1"/>
                    <a:pt x="0" y="714"/>
                    <a:pt x="0" y="1610"/>
                  </a:cubicBezTo>
                  <a:cubicBezTo>
                    <a:pt x="0" y="2180"/>
                    <a:pt x="326" y="2709"/>
                    <a:pt x="815" y="2994"/>
                  </a:cubicBezTo>
                  <a:lnTo>
                    <a:pt x="1080" y="3137"/>
                  </a:lnTo>
                  <a:lnTo>
                    <a:pt x="1080" y="4257"/>
                  </a:lnTo>
                  <a:lnTo>
                    <a:pt x="5336" y="4257"/>
                  </a:lnTo>
                  <a:lnTo>
                    <a:pt x="5336" y="3137"/>
                  </a:lnTo>
                  <a:lnTo>
                    <a:pt x="5601" y="2994"/>
                  </a:lnTo>
                  <a:cubicBezTo>
                    <a:pt x="6090" y="2709"/>
                    <a:pt x="6395" y="2180"/>
                    <a:pt x="6395" y="1610"/>
                  </a:cubicBezTo>
                  <a:cubicBezTo>
                    <a:pt x="6395" y="714"/>
                    <a:pt x="5682" y="1"/>
                    <a:pt x="4807" y="1"/>
                  </a:cubicBezTo>
                  <a:cubicBezTo>
                    <a:pt x="4359" y="1"/>
                    <a:pt x="3931" y="204"/>
                    <a:pt x="3646" y="510"/>
                  </a:cubicBezTo>
                  <a:cubicBezTo>
                    <a:pt x="3381" y="795"/>
                    <a:pt x="3198" y="1182"/>
                    <a:pt x="3198" y="1610"/>
                  </a:cubicBezTo>
                  <a:lnTo>
                    <a:pt x="2139" y="1610"/>
                  </a:lnTo>
                  <a:cubicBezTo>
                    <a:pt x="2139" y="1121"/>
                    <a:pt x="2281" y="673"/>
                    <a:pt x="2505" y="286"/>
                  </a:cubicBezTo>
                  <a:cubicBezTo>
                    <a:pt x="2241" y="103"/>
                    <a:pt x="1935" y="1"/>
                    <a:pt x="16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24"/>
            <p:cNvSpPr/>
            <p:nvPr/>
          </p:nvSpPr>
          <p:spPr>
            <a:xfrm>
              <a:off x="2511925" y="1812225"/>
              <a:ext cx="292800" cy="374250"/>
            </a:xfrm>
            <a:custGeom>
              <a:rect b="b" l="l" r="r" t="t"/>
              <a:pathLst>
                <a:path extrusionOk="0" h="14970" w="11712">
                  <a:moveTo>
                    <a:pt x="7455" y="5357"/>
                  </a:moveTo>
                  <a:cubicBezTo>
                    <a:pt x="8921" y="5357"/>
                    <a:pt x="10102" y="6558"/>
                    <a:pt x="10102" y="8025"/>
                  </a:cubicBezTo>
                  <a:cubicBezTo>
                    <a:pt x="10102" y="8860"/>
                    <a:pt x="9715" y="9654"/>
                    <a:pt x="9043" y="10143"/>
                  </a:cubicBezTo>
                  <a:lnTo>
                    <a:pt x="9043" y="13870"/>
                  </a:lnTo>
                  <a:lnTo>
                    <a:pt x="2648" y="13870"/>
                  </a:lnTo>
                  <a:lnTo>
                    <a:pt x="2648" y="10143"/>
                  </a:lnTo>
                  <a:cubicBezTo>
                    <a:pt x="1997" y="9654"/>
                    <a:pt x="1589" y="8860"/>
                    <a:pt x="1589" y="8025"/>
                  </a:cubicBezTo>
                  <a:cubicBezTo>
                    <a:pt x="1589" y="6558"/>
                    <a:pt x="2791" y="5357"/>
                    <a:pt x="4257" y="5357"/>
                  </a:cubicBezTo>
                  <a:cubicBezTo>
                    <a:pt x="4828" y="5357"/>
                    <a:pt x="5398" y="5540"/>
                    <a:pt x="5846" y="5886"/>
                  </a:cubicBezTo>
                  <a:cubicBezTo>
                    <a:pt x="6273" y="5581"/>
                    <a:pt x="6884" y="5357"/>
                    <a:pt x="7455" y="5357"/>
                  </a:cubicBezTo>
                  <a:close/>
                  <a:moveTo>
                    <a:pt x="1" y="1"/>
                  </a:moveTo>
                  <a:lnTo>
                    <a:pt x="1" y="14969"/>
                  </a:lnTo>
                  <a:lnTo>
                    <a:pt x="11711" y="14969"/>
                  </a:lnTo>
                  <a:lnTo>
                    <a:pt x="11711" y="1"/>
                  </a:lnTo>
                  <a:lnTo>
                    <a:pt x="5846" y="1"/>
                  </a:lnTo>
                  <a:lnTo>
                    <a:pt x="5846" y="4746"/>
                  </a:lnTo>
                  <a:lnTo>
                    <a:pt x="3728" y="3341"/>
                  </a:lnTo>
                  <a:lnTo>
                    <a:pt x="1589" y="4746"/>
                  </a:lnTo>
                  <a:lnTo>
                    <a:pt x="15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24"/>
            <p:cNvSpPr/>
            <p:nvPr/>
          </p:nvSpPr>
          <p:spPr>
            <a:xfrm>
              <a:off x="2432000" y="2212925"/>
              <a:ext cx="372725" cy="53475"/>
            </a:xfrm>
            <a:custGeom>
              <a:rect b="b" l="l" r="r" t="t"/>
              <a:pathLst>
                <a:path extrusionOk="0" h="2139" w="14909">
                  <a:moveTo>
                    <a:pt x="1059" y="0"/>
                  </a:moveTo>
                  <a:cubicBezTo>
                    <a:pt x="469" y="0"/>
                    <a:pt x="0" y="489"/>
                    <a:pt x="0" y="1080"/>
                  </a:cubicBezTo>
                  <a:cubicBezTo>
                    <a:pt x="0" y="1650"/>
                    <a:pt x="469" y="2139"/>
                    <a:pt x="1059" y="2139"/>
                  </a:cubicBezTo>
                  <a:lnTo>
                    <a:pt x="14908" y="2139"/>
                  </a:lnTo>
                  <a:lnTo>
                    <a:pt x="149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24"/>
            <p:cNvSpPr/>
            <p:nvPr/>
          </p:nvSpPr>
          <p:spPr>
            <a:xfrm>
              <a:off x="2432000" y="1812225"/>
              <a:ext cx="53475" cy="381875"/>
            </a:xfrm>
            <a:custGeom>
              <a:rect b="b" l="l" r="r" t="t"/>
              <a:pathLst>
                <a:path extrusionOk="0" h="15275" w="2139">
                  <a:moveTo>
                    <a:pt x="0" y="1"/>
                  </a:moveTo>
                  <a:lnTo>
                    <a:pt x="0" y="15275"/>
                  </a:lnTo>
                  <a:cubicBezTo>
                    <a:pt x="306" y="15091"/>
                    <a:pt x="673" y="14969"/>
                    <a:pt x="1059" y="14969"/>
                  </a:cubicBezTo>
                  <a:lnTo>
                    <a:pt x="2139" y="14969"/>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124"/>
          <p:cNvGrpSpPr/>
          <p:nvPr/>
        </p:nvGrpSpPr>
        <p:grpSpPr>
          <a:xfrm>
            <a:off x="1515190" y="2748928"/>
            <a:ext cx="454175" cy="454175"/>
            <a:chOff x="1543050" y="1752650"/>
            <a:chExt cx="454175" cy="454175"/>
          </a:xfrm>
        </p:grpSpPr>
        <p:sp>
          <p:nvSpPr>
            <p:cNvPr id="2684" name="Google Shape;2684;p124"/>
            <p:cNvSpPr/>
            <p:nvPr/>
          </p:nvSpPr>
          <p:spPr>
            <a:xfrm>
              <a:off x="1543050" y="1752650"/>
              <a:ext cx="241350" cy="54000"/>
            </a:xfrm>
            <a:custGeom>
              <a:rect b="b" l="l" r="r" t="t"/>
              <a:pathLst>
                <a:path extrusionOk="0" h="2160" w="9654">
                  <a:moveTo>
                    <a:pt x="0" y="1"/>
                  </a:moveTo>
                  <a:lnTo>
                    <a:pt x="0" y="2160"/>
                  </a:lnTo>
                  <a:lnTo>
                    <a:pt x="9653" y="2160"/>
                  </a:lnTo>
                  <a:lnTo>
                    <a:pt x="96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24"/>
            <p:cNvSpPr/>
            <p:nvPr/>
          </p:nvSpPr>
          <p:spPr>
            <a:xfrm>
              <a:off x="1943725" y="1992975"/>
              <a:ext cx="53500" cy="26500"/>
            </a:xfrm>
            <a:custGeom>
              <a:rect b="b" l="l" r="r" t="t"/>
              <a:pathLst>
                <a:path extrusionOk="0" h="1060" w="2140">
                  <a:moveTo>
                    <a:pt x="1" y="0"/>
                  </a:moveTo>
                  <a:lnTo>
                    <a:pt x="1" y="1059"/>
                  </a:lnTo>
                  <a:lnTo>
                    <a:pt x="2139" y="1059"/>
                  </a:lnTo>
                  <a:lnTo>
                    <a:pt x="21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24"/>
            <p:cNvSpPr/>
            <p:nvPr/>
          </p:nvSpPr>
          <p:spPr>
            <a:xfrm>
              <a:off x="1943725" y="1860075"/>
              <a:ext cx="53500" cy="26500"/>
            </a:xfrm>
            <a:custGeom>
              <a:rect b="b" l="l" r="r" t="t"/>
              <a:pathLst>
                <a:path extrusionOk="0" h="1060" w="2140">
                  <a:moveTo>
                    <a:pt x="1" y="1"/>
                  </a:moveTo>
                  <a:lnTo>
                    <a:pt x="1" y="1060"/>
                  </a:lnTo>
                  <a:lnTo>
                    <a:pt x="2139" y="106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24"/>
            <p:cNvSpPr/>
            <p:nvPr/>
          </p:nvSpPr>
          <p:spPr>
            <a:xfrm>
              <a:off x="1943725" y="1913025"/>
              <a:ext cx="53500" cy="53500"/>
            </a:xfrm>
            <a:custGeom>
              <a:rect b="b" l="l" r="r" t="t"/>
              <a:pathLst>
                <a:path extrusionOk="0" h="2140" w="2140">
                  <a:moveTo>
                    <a:pt x="1" y="1"/>
                  </a:moveTo>
                  <a:lnTo>
                    <a:pt x="1" y="2139"/>
                  </a:lnTo>
                  <a:lnTo>
                    <a:pt x="2139" y="2139"/>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24"/>
            <p:cNvSpPr/>
            <p:nvPr/>
          </p:nvSpPr>
          <p:spPr>
            <a:xfrm>
              <a:off x="1809825" y="1886550"/>
              <a:ext cx="107450" cy="106450"/>
            </a:xfrm>
            <a:custGeom>
              <a:rect b="b" l="l" r="r" t="t"/>
              <a:pathLst>
                <a:path extrusionOk="0" h="4258" w="4298">
                  <a:moveTo>
                    <a:pt x="1" y="1"/>
                  </a:moveTo>
                  <a:lnTo>
                    <a:pt x="2852" y="4257"/>
                  </a:lnTo>
                  <a:lnTo>
                    <a:pt x="4298" y="4257"/>
                  </a:lnTo>
                  <a:lnTo>
                    <a:pt x="4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24"/>
            <p:cNvSpPr/>
            <p:nvPr/>
          </p:nvSpPr>
          <p:spPr>
            <a:xfrm>
              <a:off x="1543050" y="1833100"/>
              <a:ext cx="347750" cy="266300"/>
            </a:xfrm>
            <a:custGeom>
              <a:rect b="b" l="l" r="r" t="t"/>
              <a:pathLst>
                <a:path extrusionOk="0" h="10652" w="13910">
                  <a:moveTo>
                    <a:pt x="3177" y="7454"/>
                  </a:moveTo>
                  <a:lnTo>
                    <a:pt x="3177" y="9593"/>
                  </a:lnTo>
                  <a:lnTo>
                    <a:pt x="2118" y="9593"/>
                  </a:lnTo>
                  <a:lnTo>
                    <a:pt x="2118" y="7454"/>
                  </a:lnTo>
                  <a:close/>
                  <a:moveTo>
                    <a:pt x="5356" y="7454"/>
                  </a:moveTo>
                  <a:lnTo>
                    <a:pt x="5356" y="9593"/>
                  </a:lnTo>
                  <a:lnTo>
                    <a:pt x="4277" y="9593"/>
                  </a:lnTo>
                  <a:lnTo>
                    <a:pt x="4277" y="7454"/>
                  </a:lnTo>
                  <a:close/>
                  <a:moveTo>
                    <a:pt x="7515" y="7454"/>
                  </a:moveTo>
                  <a:lnTo>
                    <a:pt x="7515" y="9593"/>
                  </a:lnTo>
                  <a:lnTo>
                    <a:pt x="6456" y="9593"/>
                  </a:lnTo>
                  <a:lnTo>
                    <a:pt x="6456" y="7454"/>
                  </a:lnTo>
                  <a:close/>
                  <a:moveTo>
                    <a:pt x="2261" y="1"/>
                  </a:moveTo>
                  <a:lnTo>
                    <a:pt x="2973" y="2139"/>
                  </a:lnTo>
                  <a:lnTo>
                    <a:pt x="0" y="2139"/>
                  </a:lnTo>
                  <a:lnTo>
                    <a:pt x="0" y="10652"/>
                  </a:lnTo>
                  <a:lnTo>
                    <a:pt x="13910" y="10652"/>
                  </a:lnTo>
                  <a:lnTo>
                    <a:pt x="13910" y="8900"/>
                  </a:lnTo>
                  <a:lnTo>
                    <a:pt x="9389" y="2139"/>
                  </a:lnTo>
                  <a:lnTo>
                    <a:pt x="6660" y="2139"/>
                  </a:lnTo>
                  <a:lnTo>
                    <a:pt x="73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24"/>
            <p:cNvSpPr/>
            <p:nvPr/>
          </p:nvSpPr>
          <p:spPr>
            <a:xfrm>
              <a:off x="1543050" y="2125850"/>
              <a:ext cx="347750" cy="80975"/>
            </a:xfrm>
            <a:custGeom>
              <a:rect b="b" l="l" r="r" t="t"/>
              <a:pathLst>
                <a:path extrusionOk="0" h="3239" w="13910">
                  <a:moveTo>
                    <a:pt x="0" y="1"/>
                  </a:moveTo>
                  <a:lnTo>
                    <a:pt x="0" y="2180"/>
                  </a:lnTo>
                  <a:lnTo>
                    <a:pt x="1059" y="2180"/>
                  </a:lnTo>
                  <a:lnTo>
                    <a:pt x="1059" y="3239"/>
                  </a:lnTo>
                  <a:lnTo>
                    <a:pt x="4277" y="3239"/>
                  </a:lnTo>
                  <a:lnTo>
                    <a:pt x="4277" y="2180"/>
                  </a:lnTo>
                  <a:lnTo>
                    <a:pt x="9653" y="2180"/>
                  </a:lnTo>
                  <a:lnTo>
                    <a:pt x="9653" y="3239"/>
                  </a:lnTo>
                  <a:lnTo>
                    <a:pt x="12830" y="3239"/>
                  </a:lnTo>
                  <a:lnTo>
                    <a:pt x="12830" y="2180"/>
                  </a:lnTo>
                  <a:lnTo>
                    <a:pt x="13910" y="2180"/>
                  </a:lnTo>
                  <a:lnTo>
                    <a:pt x="139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1" name="Google Shape;2691;p124"/>
          <p:cNvGrpSpPr/>
          <p:nvPr/>
        </p:nvGrpSpPr>
        <p:grpSpPr>
          <a:xfrm>
            <a:off x="7915825" y="2111580"/>
            <a:ext cx="440425" cy="454175"/>
            <a:chOff x="701425" y="4446500"/>
            <a:chExt cx="440425" cy="454175"/>
          </a:xfrm>
        </p:grpSpPr>
        <p:sp>
          <p:nvSpPr>
            <p:cNvPr id="2692" name="Google Shape;2692;p124"/>
            <p:cNvSpPr/>
            <p:nvPr/>
          </p:nvSpPr>
          <p:spPr>
            <a:xfrm>
              <a:off x="1086850" y="4476050"/>
              <a:ext cx="55000" cy="128825"/>
            </a:xfrm>
            <a:custGeom>
              <a:rect b="b" l="l" r="r" t="t"/>
              <a:pathLst>
                <a:path extrusionOk="0" h="5153" w="2200">
                  <a:moveTo>
                    <a:pt x="1406" y="0"/>
                  </a:moveTo>
                  <a:lnTo>
                    <a:pt x="815" y="896"/>
                  </a:lnTo>
                  <a:cubicBezTo>
                    <a:pt x="1019" y="1039"/>
                    <a:pt x="1141" y="1263"/>
                    <a:pt x="1141" y="1527"/>
                  </a:cubicBezTo>
                  <a:cubicBezTo>
                    <a:pt x="1141" y="1772"/>
                    <a:pt x="1019" y="1996"/>
                    <a:pt x="815" y="2138"/>
                  </a:cubicBezTo>
                  <a:cubicBezTo>
                    <a:pt x="306" y="2485"/>
                    <a:pt x="0" y="3034"/>
                    <a:pt x="0" y="3645"/>
                  </a:cubicBezTo>
                  <a:cubicBezTo>
                    <a:pt x="0" y="4256"/>
                    <a:pt x="306" y="4827"/>
                    <a:pt x="815" y="5152"/>
                  </a:cubicBezTo>
                  <a:lnTo>
                    <a:pt x="1406" y="4277"/>
                  </a:lnTo>
                  <a:cubicBezTo>
                    <a:pt x="1182" y="4134"/>
                    <a:pt x="1060" y="3910"/>
                    <a:pt x="1060" y="3645"/>
                  </a:cubicBezTo>
                  <a:cubicBezTo>
                    <a:pt x="1060" y="3401"/>
                    <a:pt x="1182" y="3157"/>
                    <a:pt x="1406" y="3034"/>
                  </a:cubicBezTo>
                  <a:cubicBezTo>
                    <a:pt x="1894" y="2688"/>
                    <a:pt x="2200" y="2118"/>
                    <a:pt x="2200" y="1527"/>
                  </a:cubicBezTo>
                  <a:cubicBezTo>
                    <a:pt x="2200" y="916"/>
                    <a:pt x="1894" y="346"/>
                    <a:pt x="1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24"/>
            <p:cNvSpPr/>
            <p:nvPr/>
          </p:nvSpPr>
          <p:spPr>
            <a:xfrm>
              <a:off x="727900" y="4820725"/>
              <a:ext cx="345725" cy="79950"/>
            </a:xfrm>
            <a:custGeom>
              <a:rect b="b" l="l" r="r" t="t"/>
              <a:pathLst>
                <a:path extrusionOk="0" h="3198" w="13829">
                  <a:moveTo>
                    <a:pt x="2669" y="0"/>
                  </a:moveTo>
                  <a:lnTo>
                    <a:pt x="1691" y="1691"/>
                  </a:lnTo>
                  <a:cubicBezTo>
                    <a:pt x="1630" y="1833"/>
                    <a:pt x="1589" y="1976"/>
                    <a:pt x="1589" y="2139"/>
                  </a:cubicBezTo>
                  <a:lnTo>
                    <a:pt x="1" y="2139"/>
                  </a:lnTo>
                  <a:lnTo>
                    <a:pt x="1" y="3198"/>
                  </a:lnTo>
                  <a:lnTo>
                    <a:pt x="13829" y="3198"/>
                  </a:lnTo>
                  <a:lnTo>
                    <a:pt x="13829" y="2139"/>
                  </a:lnTo>
                  <a:lnTo>
                    <a:pt x="12240" y="2139"/>
                  </a:lnTo>
                  <a:cubicBezTo>
                    <a:pt x="12240" y="1976"/>
                    <a:pt x="12200" y="1833"/>
                    <a:pt x="12139" y="1691"/>
                  </a:cubicBezTo>
                  <a:lnTo>
                    <a:pt x="11181" y="0"/>
                  </a:lnTo>
                  <a:lnTo>
                    <a:pt x="10204" y="1691"/>
                  </a:lnTo>
                  <a:cubicBezTo>
                    <a:pt x="10143" y="1833"/>
                    <a:pt x="10102" y="1976"/>
                    <a:pt x="10102" y="2139"/>
                  </a:cubicBezTo>
                  <a:lnTo>
                    <a:pt x="7984" y="2139"/>
                  </a:lnTo>
                  <a:cubicBezTo>
                    <a:pt x="7984" y="1976"/>
                    <a:pt x="7943" y="1833"/>
                    <a:pt x="7882" y="1691"/>
                  </a:cubicBezTo>
                  <a:lnTo>
                    <a:pt x="6925" y="0"/>
                  </a:lnTo>
                  <a:lnTo>
                    <a:pt x="5947" y="1691"/>
                  </a:lnTo>
                  <a:cubicBezTo>
                    <a:pt x="5886" y="1833"/>
                    <a:pt x="5846" y="1976"/>
                    <a:pt x="5846" y="2139"/>
                  </a:cubicBezTo>
                  <a:lnTo>
                    <a:pt x="3728" y="2139"/>
                  </a:lnTo>
                  <a:cubicBezTo>
                    <a:pt x="3728" y="1976"/>
                    <a:pt x="3687" y="1833"/>
                    <a:pt x="3626" y="1691"/>
                  </a:cubicBezTo>
                  <a:lnTo>
                    <a:pt x="26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24"/>
            <p:cNvSpPr/>
            <p:nvPr/>
          </p:nvSpPr>
          <p:spPr>
            <a:xfrm>
              <a:off x="701425" y="4606375"/>
              <a:ext cx="399200" cy="52975"/>
            </a:xfrm>
            <a:custGeom>
              <a:rect b="b" l="l" r="r" t="t"/>
              <a:pathLst>
                <a:path extrusionOk="0" h="2119" w="15968">
                  <a:moveTo>
                    <a:pt x="1060" y="1"/>
                  </a:moveTo>
                  <a:lnTo>
                    <a:pt x="1060" y="1060"/>
                  </a:lnTo>
                  <a:lnTo>
                    <a:pt x="1" y="1060"/>
                  </a:lnTo>
                  <a:lnTo>
                    <a:pt x="1" y="2119"/>
                  </a:lnTo>
                  <a:lnTo>
                    <a:pt x="15967" y="2119"/>
                  </a:lnTo>
                  <a:lnTo>
                    <a:pt x="15967" y="1060"/>
                  </a:lnTo>
                  <a:lnTo>
                    <a:pt x="14888" y="1060"/>
                  </a:lnTo>
                  <a:lnTo>
                    <a:pt x="148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24"/>
            <p:cNvSpPr/>
            <p:nvPr/>
          </p:nvSpPr>
          <p:spPr>
            <a:xfrm>
              <a:off x="727900" y="4685800"/>
              <a:ext cx="345725" cy="108475"/>
            </a:xfrm>
            <a:custGeom>
              <a:rect b="b" l="l" r="r" t="t"/>
              <a:pathLst>
                <a:path extrusionOk="0" h="4339" w="13829">
                  <a:moveTo>
                    <a:pt x="1" y="1"/>
                  </a:moveTo>
                  <a:lnTo>
                    <a:pt x="1" y="1671"/>
                  </a:lnTo>
                  <a:cubicBezTo>
                    <a:pt x="1" y="3137"/>
                    <a:pt x="1202" y="4338"/>
                    <a:pt x="2669" y="4338"/>
                  </a:cubicBezTo>
                  <a:lnTo>
                    <a:pt x="11181" y="4338"/>
                  </a:lnTo>
                  <a:cubicBezTo>
                    <a:pt x="12648" y="4338"/>
                    <a:pt x="13829" y="3137"/>
                    <a:pt x="13829" y="1671"/>
                  </a:cubicBezTo>
                  <a:lnTo>
                    <a:pt x="138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24"/>
            <p:cNvSpPr/>
            <p:nvPr/>
          </p:nvSpPr>
          <p:spPr>
            <a:xfrm>
              <a:off x="727900" y="4446500"/>
              <a:ext cx="345725" cy="141575"/>
            </a:xfrm>
            <a:custGeom>
              <a:rect b="b" l="l" r="r" t="t"/>
              <a:pathLst>
                <a:path extrusionOk="0" h="5663" w="13829">
                  <a:moveTo>
                    <a:pt x="7862" y="1"/>
                  </a:moveTo>
                  <a:lnTo>
                    <a:pt x="4705" y="551"/>
                  </a:lnTo>
                  <a:lnTo>
                    <a:pt x="4888" y="1610"/>
                  </a:lnTo>
                  <a:lnTo>
                    <a:pt x="5947" y="1426"/>
                  </a:lnTo>
                  <a:lnTo>
                    <a:pt x="6131" y="2465"/>
                  </a:lnTo>
                  <a:lnTo>
                    <a:pt x="1935" y="3198"/>
                  </a:lnTo>
                  <a:cubicBezTo>
                    <a:pt x="775" y="3402"/>
                    <a:pt x="1" y="4522"/>
                    <a:pt x="204" y="5662"/>
                  </a:cubicBezTo>
                  <a:lnTo>
                    <a:pt x="13829" y="3259"/>
                  </a:lnTo>
                  <a:cubicBezTo>
                    <a:pt x="13647" y="2242"/>
                    <a:pt x="12752" y="1516"/>
                    <a:pt x="11737" y="1516"/>
                  </a:cubicBezTo>
                  <a:cubicBezTo>
                    <a:pt x="11614" y="1516"/>
                    <a:pt x="11490" y="1527"/>
                    <a:pt x="11365" y="1549"/>
                  </a:cubicBezTo>
                  <a:lnTo>
                    <a:pt x="7169" y="2282"/>
                  </a:lnTo>
                  <a:lnTo>
                    <a:pt x="6986" y="1243"/>
                  </a:lnTo>
                  <a:lnTo>
                    <a:pt x="8045" y="1039"/>
                  </a:lnTo>
                  <a:lnTo>
                    <a:pt x="78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7" name="Google Shape;2697;p124"/>
          <p:cNvGrpSpPr/>
          <p:nvPr/>
        </p:nvGrpSpPr>
        <p:grpSpPr>
          <a:xfrm>
            <a:off x="6406256" y="2117486"/>
            <a:ext cx="454175" cy="454175"/>
            <a:chOff x="6426725" y="1142200"/>
            <a:chExt cx="454175" cy="454175"/>
          </a:xfrm>
        </p:grpSpPr>
        <p:sp>
          <p:nvSpPr>
            <p:cNvPr id="2698" name="Google Shape;2698;p124"/>
            <p:cNvSpPr/>
            <p:nvPr/>
          </p:nvSpPr>
          <p:spPr>
            <a:xfrm>
              <a:off x="6426725" y="1277125"/>
              <a:ext cx="346750" cy="319250"/>
            </a:xfrm>
            <a:custGeom>
              <a:rect b="b" l="l" r="r" t="t"/>
              <a:pathLst>
                <a:path extrusionOk="0" h="12770" w="13870">
                  <a:moveTo>
                    <a:pt x="6965" y="0"/>
                  </a:moveTo>
                  <a:cubicBezTo>
                    <a:pt x="5438" y="0"/>
                    <a:pt x="4073" y="856"/>
                    <a:pt x="3401" y="2200"/>
                  </a:cubicBezTo>
                  <a:lnTo>
                    <a:pt x="326" y="8269"/>
                  </a:lnTo>
                  <a:cubicBezTo>
                    <a:pt x="122" y="8696"/>
                    <a:pt x="0" y="9185"/>
                    <a:pt x="0" y="9654"/>
                  </a:cubicBezTo>
                  <a:cubicBezTo>
                    <a:pt x="0" y="11385"/>
                    <a:pt x="1446" y="12770"/>
                    <a:pt x="3157" y="12770"/>
                  </a:cubicBezTo>
                  <a:lnTo>
                    <a:pt x="4297" y="12770"/>
                  </a:lnTo>
                  <a:lnTo>
                    <a:pt x="4297" y="6395"/>
                  </a:lnTo>
                  <a:lnTo>
                    <a:pt x="9613" y="6395"/>
                  </a:lnTo>
                  <a:lnTo>
                    <a:pt x="9613" y="12770"/>
                  </a:lnTo>
                  <a:lnTo>
                    <a:pt x="10753" y="12770"/>
                  </a:lnTo>
                  <a:cubicBezTo>
                    <a:pt x="12484" y="12770"/>
                    <a:pt x="13869" y="11385"/>
                    <a:pt x="13869" y="9654"/>
                  </a:cubicBezTo>
                  <a:cubicBezTo>
                    <a:pt x="13869" y="9185"/>
                    <a:pt x="13767" y="8696"/>
                    <a:pt x="13543" y="8269"/>
                  </a:cubicBezTo>
                  <a:lnTo>
                    <a:pt x="10509" y="2200"/>
                  </a:lnTo>
                  <a:cubicBezTo>
                    <a:pt x="9837" y="856"/>
                    <a:pt x="8472" y="0"/>
                    <a:pt x="69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24"/>
            <p:cNvSpPr/>
            <p:nvPr/>
          </p:nvSpPr>
          <p:spPr>
            <a:xfrm>
              <a:off x="6560625" y="1463475"/>
              <a:ext cx="79950" cy="114075"/>
            </a:xfrm>
            <a:custGeom>
              <a:rect b="b" l="l" r="r" t="t"/>
              <a:pathLst>
                <a:path extrusionOk="0" h="4563" w="3198">
                  <a:moveTo>
                    <a:pt x="2892" y="0"/>
                  </a:moveTo>
                  <a:lnTo>
                    <a:pt x="0" y="2892"/>
                  </a:lnTo>
                  <a:lnTo>
                    <a:pt x="0" y="4562"/>
                  </a:lnTo>
                  <a:lnTo>
                    <a:pt x="3198" y="1385"/>
                  </a:lnTo>
                  <a:lnTo>
                    <a:pt x="31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24"/>
            <p:cNvSpPr/>
            <p:nvPr/>
          </p:nvSpPr>
          <p:spPr>
            <a:xfrm>
              <a:off x="6579450" y="1535775"/>
              <a:ext cx="61125" cy="60600"/>
            </a:xfrm>
            <a:custGeom>
              <a:rect b="b" l="l" r="r" t="t"/>
              <a:pathLst>
                <a:path extrusionOk="0" h="2424" w="2445">
                  <a:moveTo>
                    <a:pt x="2445" y="0"/>
                  </a:moveTo>
                  <a:lnTo>
                    <a:pt x="1" y="2424"/>
                  </a:lnTo>
                  <a:lnTo>
                    <a:pt x="2445" y="2424"/>
                  </a:lnTo>
                  <a:lnTo>
                    <a:pt x="24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24"/>
            <p:cNvSpPr/>
            <p:nvPr/>
          </p:nvSpPr>
          <p:spPr>
            <a:xfrm>
              <a:off x="6560625" y="1463475"/>
              <a:ext cx="34650" cy="34650"/>
            </a:xfrm>
            <a:custGeom>
              <a:rect b="b" l="l" r="r" t="t"/>
              <a:pathLst>
                <a:path extrusionOk="0" h="1386" w="1386">
                  <a:moveTo>
                    <a:pt x="0" y="0"/>
                  </a:moveTo>
                  <a:lnTo>
                    <a:pt x="0" y="1385"/>
                  </a:lnTo>
                  <a:lnTo>
                    <a:pt x="13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24"/>
            <p:cNvSpPr/>
            <p:nvPr/>
          </p:nvSpPr>
          <p:spPr>
            <a:xfrm>
              <a:off x="6592175" y="1142200"/>
              <a:ext cx="288725" cy="321300"/>
            </a:xfrm>
            <a:custGeom>
              <a:rect b="b" l="l" r="r" t="t"/>
              <a:pathLst>
                <a:path extrusionOk="0" h="12852" w="11549">
                  <a:moveTo>
                    <a:pt x="4604" y="1"/>
                  </a:moveTo>
                  <a:cubicBezTo>
                    <a:pt x="3076" y="1"/>
                    <a:pt x="1712" y="897"/>
                    <a:pt x="1040" y="2241"/>
                  </a:cubicBezTo>
                  <a:lnTo>
                    <a:pt x="1" y="4359"/>
                  </a:lnTo>
                  <a:cubicBezTo>
                    <a:pt x="123" y="4359"/>
                    <a:pt x="225" y="4338"/>
                    <a:pt x="347" y="4338"/>
                  </a:cubicBezTo>
                  <a:cubicBezTo>
                    <a:pt x="1997" y="4338"/>
                    <a:pt x="3524" y="5133"/>
                    <a:pt x="4461" y="6477"/>
                  </a:cubicBezTo>
                  <a:lnTo>
                    <a:pt x="7251" y="6456"/>
                  </a:lnTo>
                  <a:lnTo>
                    <a:pt x="7251" y="11935"/>
                  </a:lnTo>
                  <a:lnTo>
                    <a:pt x="7720" y="12851"/>
                  </a:lnTo>
                  <a:lnTo>
                    <a:pt x="8412" y="12851"/>
                  </a:lnTo>
                  <a:cubicBezTo>
                    <a:pt x="10123" y="12851"/>
                    <a:pt x="11548" y="11446"/>
                    <a:pt x="11548" y="9735"/>
                  </a:cubicBezTo>
                  <a:cubicBezTo>
                    <a:pt x="11548" y="9267"/>
                    <a:pt x="11446" y="8778"/>
                    <a:pt x="11222" y="8350"/>
                  </a:cubicBezTo>
                  <a:lnTo>
                    <a:pt x="8147" y="2241"/>
                  </a:lnTo>
                  <a:cubicBezTo>
                    <a:pt x="7475" y="897"/>
                    <a:pt x="6111" y="1"/>
                    <a:pt x="46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24"/>
            <p:cNvSpPr/>
            <p:nvPr/>
          </p:nvSpPr>
          <p:spPr>
            <a:xfrm>
              <a:off x="6725575" y="1330575"/>
              <a:ext cx="21425" cy="41775"/>
            </a:xfrm>
            <a:custGeom>
              <a:rect b="b" l="l" r="r" t="t"/>
              <a:pathLst>
                <a:path extrusionOk="0" h="1671" w="857">
                  <a:moveTo>
                    <a:pt x="551" y="1"/>
                  </a:moveTo>
                  <a:lnTo>
                    <a:pt x="1" y="551"/>
                  </a:lnTo>
                  <a:lnTo>
                    <a:pt x="551" y="1671"/>
                  </a:lnTo>
                  <a:lnTo>
                    <a:pt x="856" y="1365"/>
                  </a:lnTo>
                  <a:lnTo>
                    <a:pt x="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4" name="Google Shape;2704;p124"/>
          <p:cNvGrpSpPr/>
          <p:nvPr/>
        </p:nvGrpSpPr>
        <p:grpSpPr>
          <a:xfrm>
            <a:off x="5597258" y="2138986"/>
            <a:ext cx="454175" cy="345725"/>
            <a:chOff x="5652825" y="1172250"/>
            <a:chExt cx="454175" cy="345725"/>
          </a:xfrm>
        </p:grpSpPr>
        <p:sp>
          <p:nvSpPr>
            <p:cNvPr id="2705" name="Google Shape;2705;p124"/>
            <p:cNvSpPr/>
            <p:nvPr/>
          </p:nvSpPr>
          <p:spPr>
            <a:xfrm>
              <a:off x="5652825" y="1465000"/>
              <a:ext cx="454175" cy="52975"/>
            </a:xfrm>
            <a:custGeom>
              <a:rect b="b" l="l" r="r" t="t"/>
              <a:pathLst>
                <a:path extrusionOk="0" h="2119" w="18167">
                  <a:moveTo>
                    <a:pt x="0" y="0"/>
                  </a:moveTo>
                  <a:cubicBezTo>
                    <a:pt x="0" y="1181"/>
                    <a:pt x="958" y="2118"/>
                    <a:pt x="2139" y="2118"/>
                  </a:cubicBezTo>
                  <a:lnTo>
                    <a:pt x="16048" y="2118"/>
                  </a:lnTo>
                  <a:cubicBezTo>
                    <a:pt x="17209" y="2118"/>
                    <a:pt x="18166" y="1181"/>
                    <a:pt x="181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24"/>
            <p:cNvSpPr/>
            <p:nvPr/>
          </p:nvSpPr>
          <p:spPr>
            <a:xfrm>
              <a:off x="5679300" y="1305125"/>
              <a:ext cx="401225" cy="26500"/>
            </a:xfrm>
            <a:custGeom>
              <a:rect b="b" l="l" r="r" t="t"/>
              <a:pathLst>
                <a:path extrusionOk="0" h="1060" w="16049">
                  <a:moveTo>
                    <a:pt x="0" y="1"/>
                  </a:moveTo>
                  <a:lnTo>
                    <a:pt x="0" y="530"/>
                  </a:lnTo>
                  <a:cubicBezTo>
                    <a:pt x="0" y="713"/>
                    <a:pt x="21" y="897"/>
                    <a:pt x="41" y="1060"/>
                  </a:cubicBezTo>
                  <a:lnTo>
                    <a:pt x="16028" y="1060"/>
                  </a:lnTo>
                  <a:cubicBezTo>
                    <a:pt x="16028" y="897"/>
                    <a:pt x="16048" y="713"/>
                    <a:pt x="16048" y="530"/>
                  </a:cubicBezTo>
                  <a:lnTo>
                    <a:pt x="16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24"/>
            <p:cNvSpPr/>
            <p:nvPr/>
          </p:nvSpPr>
          <p:spPr>
            <a:xfrm>
              <a:off x="5684400" y="1358575"/>
              <a:ext cx="391025" cy="79975"/>
            </a:xfrm>
            <a:custGeom>
              <a:rect b="b" l="l" r="r" t="t"/>
              <a:pathLst>
                <a:path extrusionOk="0" h="3199" w="15641">
                  <a:moveTo>
                    <a:pt x="0" y="1"/>
                  </a:moveTo>
                  <a:cubicBezTo>
                    <a:pt x="285" y="1202"/>
                    <a:pt x="876" y="2302"/>
                    <a:pt x="1751" y="3198"/>
                  </a:cubicBezTo>
                  <a:lnTo>
                    <a:pt x="13910" y="3198"/>
                  </a:lnTo>
                  <a:cubicBezTo>
                    <a:pt x="14765" y="2302"/>
                    <a:pt x="15356" y="1202"/>
                    <a:pt x="156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24"/>
            <p:cNvSpPr/>
            <p:nvPr/>
          </p:nvSpPr>
          <p:spPr>
            <a:xfrm>
              <a:off x="5680325" y="1172250"/>
              <a:ext cx="400200" cy="106425"/>
            </a:xfrm>
            <a:custGeom>
              <a:rect b="b" l="l" r="r" t="t"/>
              <a:pathLst>
                <a:path extrusionOk="0" h="4257" w="16008">
                  <a:moveTo>
                    <a:pt x="3727" y="0"/>
                  </a:moveTo>
                  <a:cubicBezTo>
                    <a:pt x="1670" y="0"/>
                    <a:pt x="0" y="957"/>
                    <a:pt x="0" y="2118"/>
                  </a:cubicBezTo>
                  <a:cubicBezTo>
                    <a:pt x="0" y="3299"/>
                    <a:pt x="1670" y="4257"/>
                    <a:pt x="3727" y="4257"/>
                  </a:cubicBezTo>
                  <a:cubicBezTo>
                    <a:pt x="5112" y="4257"/>
                    <a:pt x="6293" y="3829"/>
                    <a:pt x="6945" y="3198"/>
                  </a:cubicBezTo>
                  <a:lnTo>
                    <a:pt x="14948" y="3198"/>
                  </a:lnTo>
                  <a:cubicBezTo>
                    <a:pt x="15539" y="3198"/>
                    <a:pt x="16007" y="2709"/>
                    <a:pt x="16007" y="2118"/>
                  </a:cubicBezTo>
                  <a:cubicBezTo>
                    <a:pt x="16007" y="1548"/>
                    <a:pt x="15539" y="1059"/>
                    <a:pt x="14948" y="1059"/>
                  </a:cubicBezTo>
                  <a:lnTo>
                    <a:pt x="6945" y="1059"/>
                  </a:lnTo>
                  <a:cubicBezTo>
                    <a:pt x="6293" y="428"/>
                    <a:pt x="5112" y="0"/>
                    <a:pt x="37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9" name="Google Shape;2709;p124"/>
          <p:cNvGrpSpPr/>
          <p:nvPr/>
        </p:nvGrpSpPr>
        <p:grpSpPr>
          <a:xfrm>
            <a:off x="4771961" y="2111730"/>
            <a:ext cx="470475" cy="454175"/>
            <a:chOff x="4809175" y="1172250"/>
            <a:chExt cx="470475" cy="454175"/>
          </a:xfrm>
        </p:grpSpPr>
        <p:sp>
          <p:nvSpPr>
            <p:cNvPr id="2710" name="Google Shape;2710;p124"/>
            <p:cNvSpPr/>
            <p:nvPr/>
          </p:nvSpPr>
          <p:spPr>
            <a:xfrm>
              <a:off x="4951725" y="1483825"/>
              <a:ext cx="185350" cy="142600"/>
            </a:xfrm>
            <a:custGeom>
              <a:rect b="b" l="l" r="r" t="t"/>
              <a:pathLst>
                <a:path extrusionOk="0" h="5704" w="7414">
                  <a:moveTo>
                    <a:pt x="1" y="1"/>
                  </a:moveTo>
                  <a:cubicBezTo>
                    <a:pt x="82" y="1610"/>
                    <a:pt x="1162" y="2913"/>
                    <a:pt x="2628" y="3361"/>
                  </a:cubicBezTo>
                  <a:lnTo>
                    <a:pt x="2628" y="5703"/>
                  </a:lnTo>
                  <a:lnTo>
                    <a:pt x="4766" y="5703"/>
                  </a:lnTo>
                  <a:lnTo>
                    <a:pt x="4766" y="3361"/>
                  </a:lnTo>
                  <a:cubicBezTo>
                    <a:pt x="6233" y="2913"/>
                    <a:pt x="7333" y="1610"/>
                    <a:pt x="7414" y="1"/>
                  </a:cubicBezTo>
                  <a:lnTo>
                    <a:pt x="7414" y="1"/>
                  </a:lnTo>
                  <a:cubicBezTo>
                    <a:pt x="6681" y="204"/>
                    <a:pt x="5927" y="347"/>
                    <a:pt x="5174" y="449"/>
                  </a:cubicBezTo>
                  <a:cubicBezTo>
                    <a:pt x="4929" y="999"/>
                    <a:pt x="4359" y="1406"/>
                    <a:pt x="3707" y="1406"/>
                  </a:cubicBezTo>
                  <a:cubicBezTo>
                    <a:pt x="3035" y="1406"/>
                    <a:pt x="2486" y="999"/>
                    <a:pt x="2241" y="449"/>
                  </a:cubicBezTo>
                  <a:cubicBezTo>
                    <a:pt x="1467" y="347"/>
                    <a:pt x="734" y="204"/>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24"/>
            <p:cNvSpPr/>
            <p:nvPr/>
          </p:nvSpPr>
          <p:spPr>
            <a:xfrm>
              <a:off x="4963950" y="1172250"/>
              <a:ext cx="55525" cy="129325"/>
            </a:xfrm>
            <a:custGeom>
              <a:rect b="b" l="l" r="r" t="t"/>
              <a:pathLst>
                <a:path extrusionOk="0" h="5173" w="2221">
                  <a:moveTo>
                    <a:pt x="1406" y="0"/>
                  </a:moveTo>
                  <a:lnTo>
                    <a:pt x="815" y="876"/>
                  </a:lnTo>
                  <a:cubicBezTo>
                    <a:pt x="1019" y="1018"/>
                    <a:pt x="1141" y="1242"/>
                    <a:pt x="1141" y="1507"/>
                  </a:cubicBezTo>
                  <a:cubicBezTo>
                    <a:pt x="1141" y="1752"/>
                    <a:pt x="1019" y="2016"/>
                    <a:pt x="815" y="2159"/>
                  </a:cubicBezTo>
                  <a:cubicBezTo>
                    <a:pt x="306" y="2505"/>
                    <a:pt x="1" y="3055"/>
                    <a:pt x="1" y="3666"/>
                  </a:cubicBezTo>
                  <a:cubicBezTo>
                    <a:pt x="1" y="4277"/>
                    <a:pt x="306" y="4847"/>
                    <a:pt x="815" y="5173"/>
                  </a:cubicBezTo>
                  <a:lnTo>
                    <a:pt x="1406" y="4297"/>
                  </a:lnTo>
                  <a:cubicBezTo>
                    <a:pt x="1202" y="4155"/>
                    <a:pt x="1080" y="3931"/>
                    <a:pt x="1080" y="3666"/>
                  </a:cubicBezTo>
                  <a:cubicBezTo>
                    <a:pt x="1080" y="3422"/>
                    <a:pt x="1202" y="3198"/>
                    <a:pt x="1406" y="3055"/>
                  </a:cubicBezTo>
                  <a:cubicBezTo>
                    <a:pt x="1915" y="2709"/>
                    <a:pt x="2221" y="2118"/>
                    <a:pt x="2221" y="1507"/>
                  </a:cubicBezTo>
                  <a:cubicBezTo>
                    <a:pt x="2221" y="896"/>
                    <a:pt x="1915" y="326"/>
                    <a:pt x="1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24"/>
            <p:cNvSpPr/>
            <p:nvPr/>
          </p:nvSpPr>
          <p:spPr>
            <a:xfrm>
              <a:off x="5030650" y="1172250"/>
              <a:ext cx="55025" cy="129325"/>
            </a:xfrm>
            <a:custGeom>
              <a:rect b="b" l="l" r="r" t="t"/>
              <a:pathLst>
                <a:path extrusionOk="0" h="5173" w="2201">
                  <a:moveTo>
                    <a:pt x="1406" y="0"/>
                  </a:moveTo>
                  <a:lnTo>
                    <a:pt x="815" y="876"/>
                  </a:lnTo>
                  <a:cubicBezTo>
                    <a:pt x="1019" y="1018"/>
                    <a:pt x="1141" y="1242"/>
                    <a:pt x="1141" y="1507"/>
                  </a:cubicBezTo>
                  <a:cubicBezTo>
                    <a:pt x="1141" y="1752"/>
                    <a:pt x="1019" y="2016"/>
                    <a:pt x="815" y="2159"/>
                  </a:cubicBezTo>
                  <a:cubicBezTo>
                    <a:pt x="306" y="2505"/>
                    <a:pt x="1" y="3055"/>
                    <a:pt x="1" y="3666"/>
                  </a:cubicBezTo>
                  <a:cubicBezTo>
                    <a:pt x="1" y="4277"/>
                    <a:pt x="306" y="4847"/>
                    <a:pt x="815" y="5173"/>
                  </a:cubicBezTo>
                  <a:lnTo>
                    <a:pt x="1406" y="4297"/>
                  </a:lnTo>
                  <a:cubicBezTo>
                    <a:pt x="1182" y="4155"/>
                    <a:pt x="1060" y="3931"/>
                    <a:pt x="1060" y="3666"/>
                  </a:cubicBezTo>
                  <a:cubicBezTo>
                    <a:pt x="1060" y="3422"/>
                    <a:pt x="1182" y="3198"/>
                    <a:pt x="1406" y="3055"/>
                  </a:cubicBezTo>
                  <a:cubicBezTo>
                    <a:pt x="1895" y="2709"/>
                    <a:pt x="2200" y="2118"/>
                    <a:pt x="2200" y="1507"/>
                  </a:cubicBezTo>
                  <a:cubicBezTo>
                    <a:pt x="2200" y="896"/>
                    <a:pt x="1895" y="326"/>
                    <a:pt x="1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24"/>
            <p:cNvSpPr/>
            <p:nvPr/>
          </p:nvSpPr>
          <p:spPr>
            <a:xfrm>
              <a:off x="5097350" y="1172250"/>
              <a:ext cx="55000" cy="129325"/>
            </a:xfrm>
            <a:custGeom>
              <a:rect b="b" l="l" r="r" t="t"/>
              <a:pathLst>
                <a:path extrusionOk="0" h="5173" w="2200">
                  <a:moveTo>
                    <a:pt x="1385" y="0"/>
                  </a:moveTo>
                  <a:lnTo>
                    <a:pt x="795" y="876"/>
                  </a:lnTo>
                  <a:cubicBezTo>
                    <a:pt x="1019" y="1018"/>
                    <a:pt x="1141" y="1242"/>
                    <a:pt x="1141" y="1507"/>
                  </a:cubicBezTo>
                  <a:cubicBezTo>
                    <a:pt x="1141" y="1752"/>
                    <a:pt x="1019" y="2016"/>
                    <a:pt x="795" y="2159"/>
                  </a:cubicBezTo>
                  <a:cubicBezTo>
                    <a:pt x="306" y="2505"/>
                    <a:pt x="0" y="3055"/>
                    <a:pt x="0" y="3666"/>
                  </a:cubicBezTo>
                  <a:cubicBezTo>
                    <a:pt x="0" y="4277"/>
                    <a:pt x="306" y="4847"/>
                    <a:pt x="795" y="5173"/>
                  </a:cubicBezTo>
                  <a:lnTo>
                    <a:pt x="1385" y="4297"/>
                  </a:lnTo>
                  <a:cubicBezTo>
                    <a:pt x="1182" y="4155"/>
                    <a:pt x="1059" y="3931"/>
                    <a:pt x="1059" y="3666"/>
                  </a:cubicBezTo>
                  <a:cubicBezTo>
                    <a:pt x="1059" y="3422"/>
                    <a:pt x="1182" y="3198"/>
                    <a:pt x="1385" y="3055"/>
                  </a:cubicBezTo>
                  <a:cubicBezTo>
                    <a:pt x="1894" y="2709"/>
                    <a:pt x="2200" y="2118"/>
                    <a:pt x="2200" y="1507"/>
                  </a:cubicBezTo>
                  <a:cubicBezTo>
                    <a:pt x="2200" y="896"/>
                    <a:pt x="1894" y="326"/>
                    <a:pt x="13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24"/>
            <p:cNvSpPr/>
            <p:nvPr/>
          </p:nvSpPr>
          <p:spPr>
            <a:xfrm>
              <a:off x="4809175" y="1279525"/>
              <a:ext cx="470475" cy="191100"/>
            </a:xfrm>
            <a:custGeom>
              <a:rect b="b" l="l" r="r" t="t"/>
              <a:pathLst>
                <a:path extrusionOk="0" h="7644" w="18819">
                  <a:moveTo>
                    <a:pt x="2998" y="1"/>
                  </a:moveTo>
                  <a:cubicBezTo>
                    <a:pt x="2226" y="1"/>
                    <a:pt x="1461" y="326"/>
                    <a:pt x="937" y="963"/>
                  </a:cubicBezTo>
                  <a:cubicBezTo>
                    <a:pt x="1" y="2084"/>
                    <a:pt x="143" y="3774"/>
                    <a:pt x="1284" y="4711"/>
                  </a:cubicBezTo>
                  <a:cubicBezTo>
                    <a:pt x="3544" y="6605"/>
                    <a:pt x="6456" y="7643"/>
                    <a:pt x="9409" y="7643"/>
                  </a:cubicBezTo>
                  <a:cubicBezTo>
                    <a:pt x="12362" y="7643"/>
                    <a:pt x="15254" y="6605"/>
                    <a:pt x="17535" y="4711"/>
                  </a:cubicBezTo>
                  <a:cubicBezTo>
                    <a:pt x="18655" y="3774"/>
                    <a:pt x="18818" y="2084"/>
                    <a:pt x="17861" y="963"/>
                  </a:cubicBezTo>
                  <a:cubicBezTo>
                    <a:pt x="17338" y="326"/>
                    <a:pt x="16573" y="1"/>
                    <a:pt x="15804" y="1"/>
                  </a:cubicBezTo>
                  <a:cubicBezTo>
                    <a:pt x="15197" y="1"/>
                    <a:pt x="14588" y="204"/>
                    <a:pt x="14094" y="617"/>
                  </a:cubicBezTo>
                  <a:cubicBezTo>
                    <a:pt x="13279" y="1289"/>
                    <a:pt x="12342" y="1737"/>
                    <a:pt x="11385" y="2022"/>
                  </a:cubicBezTo>
                  <a:lnTo>
                    <a:pt x="13035" y="4487"/>
                  </a:lnTo>
                  <a:lnTo>
                    <a:pt x="12159" y="5077"/>
                  </a:lnTo>
                  <a:lnTo>
                    <a:pt x="10265" y="2246"/>
                  </a:lnTo>
                  <a:cubicBezTo>
                    <a:pt x="10143" y="2246"/>
                    <a:pt x="10041" y="2267"/>
                    <a:pt x="9939" y="2267"/>
                  </a:cubicBezTo>
                  <a:lnTo>
                    <a:pt x="9939" y="5322"/>
                  </a:lnTo>
                  <a:lnTo>
                    <a:pt x="8880" y="5322"/>
                  </a:lnTo>
                  <a:lnTo>
                    <a:pt x="8880" y="2267"/>
                  </a:lnTo>
                  <a:cubicBezTo>
                    <a:pt x="8758" y="2267"/>
                    <a:pt x="8656" y="2246"/>
                    <a:pt x="8554" y="2246"/>
                  </a:cubicBezTo>
                  <a:lnTo>
                    <a:pt x="6660" y="5077"/>
                  </a:lnTo>
                  <a:lnTo>
                    <a:pt x="5764" y="4487"/>
                  </a:lnTo>
                  <a:lnTo>
                    <a:pt x="7414" y="2022"/>
                  </a:lnTo>
                  <a:cubicBezTo>
                    <a:pt x="6456" y="1737"/>
                    <a:pt x="5540" y="1289"/>
                    <a:pt x="4725" y="617"/>
                  </a:cubicBezTo>
                  <a:cubicBezTo>
                    <a:pt x="4222" y="204"/>
                    <a:pt x="3608" y="1"/>
                    <a:pt x="29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5" name="Google Shape;2715;p124"/>
          <p:cNvGrpSpPr/>
          <p:nvPr/>
        </p:nvGrpSpPr>
        <p:grpSpPr>
          <a:xfrm>
            <a:off x="3962964" y="2111583"/>
            <a:ext cx="454175" cy="454175"/>
            <a:chOff x="3983850" y="1157475"/>
            <a:chExt cx="454175" cy="454175"/>
          </a:xfrm>
        </p:grpSpPr>
        <p:sp>
          <p:nvSpPr>
            <p:cNvPr id="2716" name="Google Shape;2716;p124"/>
            <p:cNvSpPr/>
            <p:nvPr/>
          </p:nvSpPr>
          <p:spPr>
            <a:xfrm>
              <a:off x="3983850" y="1557150"/>
              <a:ext cx="454175" cy="54500"/>
            </a:xfrm>
            <a:custGeom>
              <a:rect b="b" l="l" r="r" t="t"/>
              <a:pathLst>
                <a:path extrusionOk="0" h="2180" w="18167">
                  <a:moveTo>
                    <a:pt x="1" y="0"/>
                  </a:moveTo>
                  <a:cubicBezTo>
                    <a:pt x="1" y="1182"/>
                    <a:pt x="978" y="2180"/>
                    <a:pt x="2160" y="2180"/>
                  </a:cubicBezTo>
                  <a:lnTo>
                    <a:pt x="16029" y="2180"/>
                  </a:lnTo>
                  <a:cubicBezTo>
                    <a:pt x="17210" y="2180"/>
                    <a:pt x="18167" y="1182"/>
                    <a:pt x="181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24"/>
            <p:cNvSpPr/>
            <p:nvPr/>
          </p:nvSpPr>
          <p:spPr>
            <a:xfrm>
              <a:off x="4091300" y="1450750"/>
              <a:ext cx="132900" cy="79950"/>
            </a:xfrm>
            <a:custGeom>
              <a:rect b="b" l="l" r="r" t="t"/>
              <a:pathLst>
                <a:path extrusionOk="0" h="3198" w="5316">
                  <a:moveTo>
                    <a:pt x="2648" y="0"/>
                  </a:moveTo>
                  <a:cubicBezTo>
                    <a:pt x="1181" y="0"/>
                    <a:pt x="0" y="1202"/>
                    <a:pt x="0" y="2668"/>
                  </a:cubicBezTo>
                  <a:lnTo>
                    <a:pt x="0" y="3197"/>
                  </a:lnTo>
                  <a:lnTo>
                    <a:pt x="1059" y="3197"/>
                  </a:lnTo>
                  <a:lnTo>
                    <a:pt x="1059" y="2668"/>
                  </a:lnTo>
                  <a:cubicBezTo>
                    <a:pt x="1059" y="1792"/>
                    <a:pt x="1772" y="1079"/>
                    <a:pt x="2648" y="1079"/>
                  </a:cubicBezTo>
                  <a:cubicBezTo>
                    <a:pt x="3523" y="1079"/>
                    <a:pt x="4256" y="1792"/>
                    <a:pt x="4256" y="2668"/>
                  </a:cubicBezTo>
                  <a:lnTo>
                    <a:pt x="4256" y="3197"/>
                  </a:lnTo>
                  <a:lnTo>
                    <a:pt x="5315" y="3197"/>
                  </a:lnTo>
                  <a:lnTo>
                    <a:pt x="5315" y="2668"/>
                  </a:lnTo>
                  <a:cubicBezTo>
                    <a:pt x="5315" y="1202"/>
                    <a:pt x="4114" y="0"/>
                    <a:pt x="26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24"/>
            <p:cNvSpPr/>
            <p:nvPr/>
          </p:nvSpPr>
          <p:spPr>
            <a:xfrm>
              <a:off x="4037825" y="1397800"/>
              <a:ext cx="239325" cy="132900"/>
            </a:xfrm>
            <a:custGeom>
              <a:rect b="b" l="l" r="r" t="t"/>
              <a:pathLst>
                <a:path extrusionOk="0" h="5316" w="9573">
                  <a:moveTo>
                    <a:pt x="4787" y="0"/>
                  </a:moveTo>
                  <a:cubicBezTo>
                    <a:pt x="2139" y="0"/>
                    <a:pt x="1" y="2138"/>
                    <a:pt x="1" y="4786"/>
                  </a:cubicBezTo>
                  <a:lnTo>
                    <a:pt x="1" y="5315"/>
                  </a:lnTo>
                  <a:lnTo>
                    <a:pt x="1060" y="5315"/>
                  </a:lnTo>
                  <a:lnTo>
                    <a:pt x="1060" y="4786"/>
                  </a:lnTo>
                  <a:cubicBezTo>
                    <a:pt x="1060" y="2729"/>
                    <a:pt x="2730" y="1059"/>
                    <a:pt x="4787" y="1059"/>
                  </a:cubicBezTo>
                  <a:cubicBezTo>
                    <a:pt x="6843" y="1059"/>
                    <a:pt x="8513" y="2729"/>
                    <a:pt x="8513" y="4786"/>
                  </a:cubicBezTo>
                  <a:lnTo>
                    <a:pt x="8513" y="5315"/>
                  </a:lnTo>
                  <a:lnTo>
                    <a:pt x="9572" y="5315"/>
                  </a:lnTo>
                  <a:lnTo>
                    <a:pt x="9572" y="4786"/>
                  </a:lnTo>
                  <a:cubicBezTo>
                    <a:pt x="9572" y="3462"/>
                    <a:pt x="9043" y="2261"/>
                    <a:pt x="8167" y="1405"/>
                  </a:cubicBezTo>
                  <a:cubicBezTo>
                    <a:pt x="7312" y="530"/>
                    <a:pt x="6110" y="0"/>
                    <a:pt x="4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24"/>
            <p:cNvSpPr/>
            <p:nvPr/>
          </p:nvSpPr>
          <p:spPr>
            <a:xfrm>
              <a:off x="4144250" y="1504200"/>
              <a:ext cx="26500" cy="26500"/>
            </a:xfrm>
            <a:custGeom>
              <a:rect b="b" l="l" r="r" t="t"/>
              <a:pathLst>
                <a:path extrusionOk="0" h="1060" w="1060">
                  <a:moveTo>
                    <a:pt x="530" y="0"/>
                  </a:moveTo>
                  <a:cubicBezTo>
                    <a:pt x="244" y="0"/>
                    <a:pt x="0" y="245"/>
                    <a:pt x="0" y="530"/>
                  </a:cubicBezTo>
                  <a:lnTo>
                    <a:pt x="0" y="1059"/>
                  </a:lnTo>
                  <a:lnTo>
                    <a:pt x="1059" y="1059"/>
                  </a:lnTo>
                  <a:lnTo>
                    <a:pt x="1059" y="530"/>
                  </a:lnTo>
                  <a:cubicBezTo>
                    <a:pt x="1059" y="245"/>
                    <a:pt x="835" y="0"/>
                    <a:pt x="5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24"/>
            <p:cNvSpPr/>
            <p:nvPr/>
          </p:nvSpPr>
          <p:spPr>
            <a:xfrm>
              <a:off x="3983850" y="1157475"/>
              <a:ext cx="427200" cy="275975"/>
            </a:xfrm>
            <a:custGeom>
              <a:rect b="b" l="l" r="r" t="t"/>
              <a:pathLst>
                <a:path extrusionOk="0" h="11039" w="17088">
                  <a:moveTo>
                    <a:pt x="1" y="1"/>
                  </a:moveTo>
                  <a:lnTo>
                    <a:pt x="1" y="1060"/>
                  </a:lnTo>
                  <a:lnTo>
                    <a:pt x="2160" y="1060"/>
                  </a:lnTo>
                  <a:lnTo>
                    <a:pt x="2160" y="2119"/>
                  </a:lnTo>
                  <a:lnTo>
                    <a:pt x="1" y="2119"/>
                  </a:lnTo>
                  <a:lnTo>
                    <a:pt x="1" y="3178"/>
                  </a:lnTo>
                  <a:lnTo>
                    <a:pt x="2160" y="3178"/>
                  </a:lnTo>
                  <a:lnTo>
                    <a:pt x="2160" y="11039"/>
                  </a:lnTo>
                  <a:cubicBezTo>
                    <a:pt x="2465" y="10611"/>
                    <a:pt x="2811" y="10224"/>
                    <a:pt x="3219" y="9878"/>
                  </a:cubicBezTo>
                  <a:lnTo>
                    <a:pt x="3219" y="1060"/>
                  </a:lnTo>
                  <a:lnTo>
                    <a:pt x="4298" y="1060"/>
                  </a:lnTo>
                  <a:lnTo>
                    <a:pt x="4298" y="9185"/>
                  </a:lnTo>
                  <a:cubicBezTo>
                    <a:pt x="4644" y="9022"/>
                    <a:pt x="4990" y="8880"/>
                    <a:pt x="5357" y="8778"/>
                  </a:cubicBezTo>
                  <a:lnTo>
                    <a:pt x="5357" y="1060"/>
                  </a:lnTo>
                  <a:lnTo>
                    <a:pt x="6416" y="1060"/>
                  </a:lnTo>
                  <a:lnTo>
                    <a:pt x="6416" y="8574"/>
                  </a:lnTo>
                  <a:cubicBezTo>
                    <a:pt x="6559" y="8554"/>
                    <a:pt x="6701" y="8554"/>
                    <a:pt x="6864" y="8554"/>
                  </a:cubicBezTo>
                  <a:lnTo>
                    <a:pt x="7088" y="8126"/>
                  </a:lnTo>
                  <a:cubicBezTo>
                    <a:pt x="7210" y="7923"/>
                    <a:pt x="7332" y="7719"/>
                    <a:pt x="7475" y="7515"/>
                  </a:cubicBezTo>
                  <a:lnTo>
                    <a:pt x="7475" y="3178"/>
                  </a:lnTo>
                  <a:lnTo>
                    <a:pt x="17088" y="3178"/>
                  </a:lnTo>
                  <a:lnTo>
                    <a:pt x="17088" y="2119"/>
                  </a:lnTo>
                  <a:lnTo>
                    <a:pt x="7475" y="2119"/>
                  </a:lnTo>
                  <a:lnTo>
                    <a:pt x="7475" y="1060"/>
                  </a:lnTo>
                  <a:lnTo>
                    <a:pt x="17088" y="1060"/>
                  </a:lnTo>
                  <a:lnTo>
                    <a:pt x="170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24"/>
            <p:cNvSpPr/>
            <p:nvPr/>
          </p:nvSpPr>
          <p:spPr>
            <a:xfrm>
              <a:off x="4184450" y="1317850"/>
              <a:ext cx="200125" cy="106950"/>
            </a:xfrm>
            <a:custGeom>
              <a:rect b="b" l="l" r="r" t="t"/>
              <a:pathLst>
                <a:path extrusionOk="0" h="4278" w="8005">
                  <a:moveTo>
                    <a:pt x="3707" y="1"/>
                  </a:moveTo>
                  <a:cubicBezTo>
                    <a:pt x="2099" y="1"/>
                    <a:pt x="714" y="917"/>
                    <a:pt x="1" y="2220"/>
                  </a:cubicBezTo>
                  <a:cubicBezTo>
                    <a:pt x="347" y="2302"/>
                    <a:pt x="693" y="2404"/>
                    <a:pt x="1019" y="2546"/>
                  </a:cubicBezTo>
                  <a:cubicBezTo>
                    <a:pt x="1589" y="1650"/>
                    <a:pt x="2587" y="1060"/>
                    <a:pt x="3707" y="1060"/>
                  </a:cubicBezTo>
                  <a:cubicBezTo>
                    <a:pt x="5276" y="1060"/>
                    <a:pt x="6599" y="2180"/>
                    <a:pt x="6884" y="3646"/>
                  </a:cubicBezTo>
                  <a:cubicBezTo>
                    <a:pt x="7271" y="3809"/>
                    <a:pt x="7658" y="4033"/>
                    <a:pt x="8005" y="4277"/>
                  </a:cubicBezTo>
                  <a:cubicBezTo>
                    <a:pt x="8005" y="4277"/>
                    <a:pt x="8005" y="4257"/>
                    <a:pt x="8005" y="4257"/>
                  </a:cubicBezTo>
                  <a:cubicBezTo>
                    <a:pt x="8005" y="1915"/>
                    <a:pt x="6070" y="1"/>
                    <a:pt x="37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24"/>
            <p:cNvSpPr/>
            <p:nvPr/>
          </p:nvSpPr>
          <p:spPr>
            <a:xfrm>
              <a:off x="4234350" y="1371325"/>
              <a:ext cx="90150" cy="36150"/>
            </a:xfrm>
            <a:custGeom>
              <a:rect b="b" l="l" r="r" t="t"/>
              <a:pathLst>
                <a:path extrusionOk="0" h="1446" w="3606">
                  <a:moveTo>
                    <a:pt x="1711" y="0"/>
                  </a:moveTo>
                  <a:cubicBezTo>
                    <a:pt x="1019" y="0"/>
                    <a:pt x="388" y="326"/>
                    <a:pt x="1" y="876"/>
                  </a:cubicBezTo>
                  <a:cubicBezTo>
                    <a:pt x="266" y="1039"/>
                    <a:pt x="510" y="1242"/>
                    <a:pt x="754" y="1446"/>
                  </a:cubicBezTo>
                  <a:lnTo>
                    <a:pt x="775" y="1446"/>
                  </a:lnTo>
                  <a:cubicBezTo>
                    <a:pt x="836" y="1426"/>
                    <a:pt x="897" y="1405"/>
                    <a:pt x="958" y="1385"/>
                  </a:cubicBezTo>
                  <a:cubicBezTo>
                    <a:pt x="1162" y="1181"/>
                    <a:pt x="1426" y="1059"/>
                    <a:pt x="1711" y="1059"/>
                  </a:cubicBezTo>
                  <a:cubicBezTo>
                    <a:pt x="1834" y="1059"/>
                    <a:pt x="1956" y="1079"/>
                    <a:pt x="2058" y="1120"/>
                  </a:cubicBezTo>
                  <a:cubicBezTo>
                    <a:pt x="2302" y="1100"/>
                    <a:pt x="2546" y="1059"/>
                    <a:pt x="2791" y="1059"/>
                  </a:cubicBezTo>
                  <a:cubicBezTo>
                    <a:pt x="3056" y="1059"/>
                    <a:pt x="3320" y="1100"/>
                    <a:pt x="3605" y="1141"/>
                  </a:cubicBezTo>
                  <a:cubicBezTo>
                    <a:pt x="3239" y="468"/>
                    <a:pt x="2546" y="0"/>
                    <a:pt x="17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24"/>
            <p:cNvSpPr/>
            <p:nvPr/>
          </p:nvSpPr>
          <p:spPr>
            <a:xfrm>
              <a:off x="4298000" y="1477725"/>
              <a:ext cx="60100" cy="52975"/>
            </a:xfrm>
            <a:custGeom>
              <a:rect b="b" l="l" r="r" t="t"/>
              <a:pathLst>
                <a:path extrusionOk="0" h="2119" w="2404">
                  <a:moveTo>
                    <a:pt x="245" y="0"/>
                  </a:moveTo>
                  <a:cubicBezTo>
                    <a:pt x="163" y="0"/>
                    <a:pt x="82" y="0"/>
                    <a:pt x="0" y="21"/>
                  </a:cubicBezTo>
                  <a:cubicBezTo>
                    <a:pt x="102" y="367"/>
                    <a:pt x="163" y="713"/>
                    <a:pt x="184" y="1080"/>
                  </a:cubicBezTo>
                  <a:cubicBezTo>
                    <a:pt x="196" y="1079"/>
                    <a:pt x="208" y="1079"/>
                    <a:pt x="220" y="1079"/>
                  </a:cubicBezTo>
                  <a:cubicBezTo>
                    <a:pt x="777" y="1079"/>
                    <a:pt x="1304" y="1540"/>
                    <a:pt x="1304" y="2118"/>
                  </a:cubicBezTo>
                  <a:lnTo>
                    <a:pt x="2404" y="2118"/>
                  </a:lnTo>
                  <a:cubicBezTo>
                    <a:pt x="2404" y="937"/>
                    <a:pt x="1406" y="0"/>
                    <a:pt x="2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24"/>
            <p:cNvSpPr/>
            <p:nvPr/>
          </p:nvSpPr>
          <p:spPr>
            <a:xfrm>
              <a:off x="4273550" y="1424275"/>
              <a:ext cx="137500" cy="106425"/>
            </a:xfrm>
            <a:custGeom>
              <a:rect b="b" l="l" r="r" t="t"/>
              <a:pathLst>
                <a:path extrusionOk="0" h="4257" w="5500">
                  <a:moveTo>
                    <a:pt x="1223" y="0"/>
                  </a:moveTo>
                  <a:cubicBezTo>
                    <a:pt x="795" y="0"/>
                    <a:pt x="388" y="82"/>
                    <a:pt x="1" y="204"/>
                  </a:cubicBezTo>
                  <a:cubicBezTo>
                    <a:pt x="225" y="489"/>
                    <a:pt x="429" y="794"/>
                    <a:pt x="592" y="1120"/>
                  </a:cubicBezTo>
                  <a:cubicBezTo>
                    <a:pt x="795" y="1079"/>
                    <a:pt x="999" y="1059"/>
                    <a:pt x="1223" y="1059"/>
                  </a:cubicBezTo>
                  <a:cubicBezTo>
                    <a:pt x="2974" y="1059"/>
                    <a:pt x="4441" y="2505"/>
                    <a:pt x="4441" y="4256"/>
                  </a:cubicBezTo>
                  <a:lnTo>
                    <a:pt x="5500" y="4256"/>
                  </a:lnTo>
                  <a:cubicBezTo>
                    <a:pt x="5500" y="1914"/>
                    <a:pt x="3565" y="0"/>
                    <a:pt x="12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5" name="Google Shape;2725;p124"/>
          <p:cNvGrpSpPr/>
          <p:nvPr/>
        </p:nvGrpSpPr>
        <p:grpSpPr>
          <a:xfrm>
            <a:off x="3146317" y="2091389"/>
            <a:ext cx="461825" cy="454175"/>
            <a:chOff x="3240000" y="1187000"/>
            <a:chExt cx="461825" cy="454175"/>
          </a:xfrm>
        </p:grpSpPr>
        <p:sp>
          <p:nvSpPr>
            <p:cNvPr id="2726" name="Google Shape;2726;p124"/>
            <p:cNvSpPr/>
            <p:nvPr/>
          </p:nvSpPr>
          <p:spPr>
            <a:xfrm>
              <a:off x="3277675" y="1490450"/>
              <a:ext cx="37700" cy="37700"/>
            </a:xfrm>
            <a:custGeom>
              <a:rect b="b" l="l" r="r" t="t"/>
              <a:pathLst>
                <a:path extrusionOk="0" h="1508" w="1508">
                  <a:moveTo>
                    <a:pt x="754" y="1"/>
                  </a:moveTo>
                  <a:lnTo>
                    <a:pt x="1" y="754"/>
                  </a:lnTo>
                  <a:lnTo>
                    <a:pt x="754" y="1508"/>
                  </a:lnTo>
                  <a:lnTo>
                    <a:pt x="1508" y="754"/>
                  </a:lnTo>
                  <a:lnTo>
                    <a:pt x="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24"/>
            <p:cNvSpPr/>
            <p:nvPr/>
          </p:nvSpPr>
          <p:spPr>
            <a:xfrm>
              <a:off x="3315350" y="1528125"/>
              <a:ext cx="37700" cy="37700"/>
            </a:xfrm>
            <a:custGeom>
              <a:rect b="b" l="l" r="r" t="t"/>
              <a:pathLst>
                <a:path extrusionOk="0" h="1508" w="1508">
                  <a:moveTo>
                    <a:pt x="754" y="1"/>
                  </a:moveTo>
                  <a:lnTo>
                    <a:pt x="1" y="754"/>
                  </a:lnTo>
                  <a:lnTo>
                    <a:pt x="754" y="1508"/>
                  </a:lnTo>
                  <a:lnTo>
                    <a:pt x="1508" y="754"/>
                  </a:lnTo>
                  <a:lnTo>
                    <a:pt x="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24"/>
            <p:cNvSpPr/>
            <p:nvPr/>
          </p:nvSpPr>
          <p:spPr>
            <a:xfrm>
              <a:off x="3353025" y="1565800"/>
              <a:ext cx="37700" cy="37700"/>
            </a:xfrm>
            <a:custGeom>
              <a:rect b="b" l="l" r="r" t="t"/>
              <a:pathLst>
                <a:path extrusionOk="0" h="1508" w="1508">
                  <a:moveTo>
                    <a:pt x="754" y="1"/>
                  </a:moveTo>
                  <a:lnTo>
                    <a:pt x="1" y="754"/>
                  </a:lnTo>
                  <a:lnTo>
                    <a:pt x="754" y="1508"/>
                  </a:lnTo>
                  <a:lnTo>
                    <a:pt x="1508" y="754"/>
                  </a:lnTo>
                  <a:lnTo>
                    <a:pt x="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24"/>
            <p:cNvSpPr/>
            <p:nvPr/>
          </p:nvSpPr>
          <p:spPr>
            <a:xfrm>
              <a:off x="3296525" y="1584650"/>
              <a:ext cx="37700" cy="37700"/>
            </a:xfrm>
            <a:custGeom>
              <a:rect b="b" l="l" r="r" t="t"/>
              <a:pathLst>
                <a:path extrusionOk="0" h="1508" w="1508">
                  <a:moveTo>
                    <a:pt x="754" y="0"/>
                  </a:moveTo>
                  <a:lnTo>
                    <a:pt x="0" y="754"/>
                  </a:lnTo>
                  <a:lnTo>
                    <a:pt x="754" y="1507"/>
                  </a:lnTo>
                  <a:lnTo>
                    <a:pt x="1507" y="754"/>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24"/>
            <p:cNvSpPr/>
            <p:nvPr/>
          </p:nvSpPr>
          <p:spPr>
            <a:xfrm>
              <a:off x="3240000" y="1603475"/>
              <a:ext cx="37700" cy="37700"/>
            </a:xfrm>
            <a:custGeom>
              <a:rect b="b" l="l" r="r" t="t"/>
              <a:pathLst>
                <a:path extrusionOk="0" h="1508" w="1508">
                  <a:moveTo>
                    <a:pt x="754" y="1"/>
                  </a:moveTo>
                  <a:lnTo>
                    <a:pt x="1" y="754"/>
                  </a:lnTo>
                  <a:lnTo>
                    <a:pt x="754" y="1508"/>
                  </a:lnTo>
                  <a:lnTo>
                    <a:pt x="1508" y="754"/>
                  </a:lnTo>
                  <a:lnTo>
                    <a:pt x="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24"/>
            <p:cNvSpPr/>
            <p:nvPr/>
          </p:nvSpPr>
          <p:spPr>
            <a:xfrm>
              <a:off x="3258850" y="1546975"/>
              <a:ext cx="37700" cy="37700"/>
            </a:xfrm>
            <a:custGeom>
              <a:rect b="b" l="l" r="r" t="t"/>
              <a:pathLst>
                <a:path extrusionOk="0" h="1508" w="1508">
                  <a:moveTo>
                    <a:pt x="754" y="0"/>
                  </a:moveTo>
                  <a:lnTo>
                    <a:pt x="0" y="754"/>
                  </a:lnTo>
                  <a:lnTo>
                    <a:pt x="754" y="1507"/>
                  </a:lnTo>
                  <a:lnTo>
                    <a:pt x="1507" y="754"/>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24"/>
            <p:cNvSpPr/>
            <p:nvPr/>
          </p:nvSpPr>
          <p:spPr>
            <a:xfrm>
              <a:off x="3512900" y="1187000"/>
              <a:ext cx="188925" cy="181800"/>
            </a:xfrm>
            <a:custGeom>
              <a:rect b="b" l="l" r="r" t="t"/>
              <a:pathLst>
                <a:path extrusionOk="0" h="7272" w="7557">
                  <a:moveTo>
                    <a:pt x="6518" y="1"/>
                  </a:moveTo>
                  <a:lnTo>
                    <a:pt x="5723" y="795"/>
                  </a:lnTo>
                  <a:cubicBezTo>
                    <a:pt x="5058" y="296"/>
                    <a:pt x="4266" y="44"/>
                    <a:pt x="3475" y="44"/>
                  </a:cubicBezTo>
                  <a:cubicBezTo>
                    <a:pt x="2526" y="44"/>
                    <a:pt x="1579" y="407"/>
                    <a:pt x="856" y="1141"/>
                  </a:cubicBezTo>
                  <a:cubicBezTo>
                    <a:pt x="449" y="1528"/>
                    <a:pt x="184" y="2017"/>
                    <a:pt x="1" y="2526"/>
                  </a:cubicBezTo>
                  <a:lnTo>
                    <a:pt x="4746" y="7271"/>
                  </a:lnTo>
                  <a:cubicBezTo>
                    <a:pt x="5255" y="7088"/>
                    <a:pt x="5723" y="6803"/>
                    <a:pt x="6131" y="6395"/>
                  </a:cubicBezTo>
                  <a:cubicBezTo>
                    <a:pt x="7454" y="5072"/>
                    <a:pt x="7556" y="3015"/>
                    <a:pt x="6477" y="1548"/>
                  </a:cubicBezTo>
                  <a:lnTo>
                    <a:pt x="7251" y="754"/>
                  </a:lnTo>
                  <a:lnTo>
                    <a:pt x="6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24"/>
            <p:cNvSpPr/>
            <p:nvPr/>
          </p:nvSpPr>
          <p:spPr>
            <a:xfrm>
              <a:off x="3315350" y="1369925"/>
              <a:ext cx="198600" cy="195900"/>
            </a:xfrm>
            <a:custGeom>
              <a:rect b="b" l="l" r="r" t="t"/>
              <a:pathLst>
                <a:path extrusionOk="0" h="7836" w="7944">
                  <a:moveTo>
                    <a:pt x="1516" y="0"/>
                  </a:moveTo>
                  <a:cubicBezTo>
                    <a:pt x="1243" y="0"/>
                    <a:pt x="968" y="107"/>
                    <a:pt x="754" y="321"/>
                  </a:cubicBezTo>
                  <a:lnTo>
                    <a:pt x="1" y="1074"/>
                  </a:lnTo>
                  <a:lnTo>
                    <a:pt x="6783" y="7836"/>
                  </a:lnTo>
                  <a:lnTo>
                    <a:pt x="7536" y="7082"/>
                  </a:lnTo>
                  <a:cubicBezTo>
                    <a:pt x="7943" y="6675"/>
                    <a:pt x="7943" y="6003"/>
                    <a:pt x="7536" y="5575"/>
                  </a:cubicBezTo>
                  <a:lnTo>
                    <a:pt x="2261" y="321"/>
                  </a:lnTo>
                  <a:cubicBezTo>
                    <a:pt x="2058" y="107"/>
                    <a:pt x="1788" y="0"/>
                    <a:pt x="1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24"/>
            <p:cNvSpPr/>
            <p:nvPr/>
          </p:nvSpPr>
          <p:spPr>
            <a:xfrm>
              <a:off x="3400900" y="1273175"/>
              <a:ext cx="209775" cy="207625"/>
            </a:xfrm>
            <a:custGeom>
              <a:rect b="b" l="l" r="r" t="t"/>
              <a:pathLst>
                <a:path extrusionOk="0" h="8305" w="8391">
                  <a:moveTo>
                    <a:pt x="3455" y="1"/>
                  </a:moveTo>
                  <a:cubicBezTo>
                    <a:pt x="3182" y="1"/>
                    <a:pt x="2913" y="108"/>
                    <a:pt x="2709" y="321"/>
                  </a:cubicBezTo>
                  <a:lnTo>
                    <a:pt x="1955" y="1075"/>
                  </a:lnTo>
                  <a:lnTo>
                    <a:pt x="2688" y="1808"/>
                  </a:lnTo>
                  <a:cubicBezTo>
                    <a:pt x="1976" y="2460"/>
                    <a:pt x="917" y="3315"/>
                    <a:pt x="0" y="3845"/>
                  </a:cubicBezTo>
                  <a:lnTo>
                    <a:pt x="4460" y="8305"/>
                  </a:lnTo>
                  <a:cubicBezTo>
                    <a:pt x="4990" y="7388"/>
                    <a:pt x="5845" y="6309"/>
                    <a:pt x="6476" y="5596"/>
                  </a:cubicBezTo>
                  <a:lnTo>
                    <a:pt x="7230" y="6350"/>
                  </a:lnTo>
                  <a:lnTo>
                    <a:pt x="7984" y="5596"/>
                  </a:lnTo>
                  <a:cubicBezTo>
                    <a:pt x="8391" y="5168"/>
                    <a:pt x="8391" y="4496"/>
                    <a:pt x="7984" y="4089"/>
                  </a:cubicBezTo>
                  <a:lnTo>
                    <a:pt x="4216" y="321"/>
                  </a:lnTo>
                  <a:cubicBezTo>
                    <a:pt x="4002" y="108"/>
                    <a:pt x="3727" y="1"/>
                    <a:pt x="34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24"/>
            <p:cNvSpPr/>
            <p:nvPr/>
          </p:nvSpPr>
          <p:spPr>
            <a:xfrm>
              <a:off x="3296525" y="1434450"/>
              <a:ext cx="150725" cy="150225"/>
            </a:xfrm>
            <a:custGeom>
              <a:rect b="b" l="l" r="r" t="t"/>
              <a:pathLst>
                <a:path extrusionOk="0" h="6009" w="6029">
                  <a:moveTo>
                    <a:pt x="754" y="0"/>
                  </a:moveTo>
                  <a:lnTo>
                    <a:pt x="0" y="754"/>
                  </a:lnTo>
                  <a:lnTo>
                    <a:pt x="5275" y="6008"/>
                  </a:lnTo>
                  <a:lnTo>
                    <a:pt x="6029" y="5255"/>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6" name="Google Shape;2736;p124"/>
          <p:cNvGrpSpPr/>
          <p:nvPr/>
        </p:nvGrpSpPr>
        <p:grpSpPr>
          <a:xfrm>
            <a:off x="2334769" y="2111614"/>
            <a:ext cx="456725" cy="454175"/>
            <a:chOff x="2391275" y="1187000"/>
            <a:chExt cx="456725" cy="454175"/>
          </a:xfrm>
        </p:grpSpPr>
        <p:sp>
          <p:nvSpPr>
            <p:cNvPr id="2737" name="Google Shape;2737;p124"/>
            <p:cNvSpPr/>
            <p:nvPr/>
          </p:nvSpPr>
          <p:spPr>
            <a:xfrm>
              <a:off x="2743600" y="1491975"/>
              <a:ext cx="104400" cy="101850"/>
            </a:xfrm>
            <a:custGeom>
              <a:rect b="b" l="l" r="r" t="t"/>
              <a:pathLst>
                <a:path extrusionOk="0" h="4074" w="4176">
                  <a:moveTo>
                    <a:pt x="1507" y="1"/>
                  </a:moveTo>
                  <a:cubicBezTo>
                    <a:pt x="1507" y="1"/>
                    <a:pt x="469" y="1019"/>
                    <a:pt x="0" y="1508"/>
                  </a:cubicBezTo>
                  <a:lnTo>
                    <a:pt x="2261" y="3768"/>
                  </a:lnTo>
                  <a:cubicBezTo>
                    <a:pt x="2464" y="3972"/>
                    <a:pt x="2734" y="4074"/>
                    <a:pt x="3007" y="4074"/>
                  </a:cubicBezTo>
                  <a:cubicBezTo>
                    <a:pt x="3279" y="4074"/>
                    <a:pt x="3554" y="3972"/>
                    <a:pt x="3768" y="3768"/>
                  </a:cubicBezTo>
                  <a:cubicBezTo>
                    <a:pt x="4175" y="3341"/>
                    <a:pt x="4175" y="2669"/>
                    <a:pt x="3768" y="2261"/>
                  </a:cubicBezTo>
                  <a:lnTo>
                    <a:pt x="15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24"/>
            <p:cNvSpPr/>
            <p:nvPr/>
          </p:nvSpPr>
          <p:spPr>
            <a:xfrm>
              <a:off x="2472725" y="1480775"/>
              <a:ext cx="53500" cy="52975"/>
            </a:xfrm>
            <a:custGeom>
              <a:rect b="b" l="l" r="r" t="t"/>
              <a:pathLst>
                <a:path extrusionOk="0" h="2119" w="2140">
                  <a:moveTo>
                    <a:pt x="1060" y="1"/>
                  </a:moveTo>
                  <a:cubicBezTo>
                    <a:pt x="489" y="1"/>
                    <a:pt x="1" y="469"/>
                    <a:pt x="1" y="1060"/>
                  </a:cubicBezTo>
                  <a:cubicBezTo>
                    <a:pt x="1" y="1650"/>
                    <a:pt x="489" y="2119"/>
                    <a:pt x="1060" y="2119"/>
                  </a:cubicBezTo>
                  <a:cubicBezTo>
                    <a:pt x="1650" y="2119"/>
                    <a:pt x="2139" y="1650"/>
                    <a:pt x="2139" y="1060"/>
                  </a:cubicBezTo>
                  <a:cubicBezTo>
                    <a:pt x="2139" y="937"/>
                    <a:pt x="2098" y="836"/>
                    <a:pt x="2058" y="713"/>
                  </a:cubicBezTo>
                  <a:cubicBezTo>
                    <a:pt x="1793" y="550"/>
                    <a:pt x="1569" y="326"/>
                    <a:pt x="1406" y="82"/>
                  </a:cubicBezTo>
                  <a:cubicBezTo>
                    <a:pt x="1304" y="41"/>
                    <a:pt x="1182" y="1"/>
                    <a:pt x="10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24"/>
            <p:cNvSpPr/>
            <p:nvPr/>
          </p:nvSpPr>
          <p:spPr>
            <a:xfrm>
              <a:off x="2391275" y="1187000"/>
              <a:ext cx="347750" cy="454175"/>
            </a:xfrm>
            <a:custGeom>
              <a:rect b="b" l="l" r="r" t="t"/>
              <a:pathLst>
                <a:path extrusionOk="0" h="18167" w="13910">
                  <a:moveTo>
                    <a:pt x="0" y="1"/>
                  </a:moveTo>
                  <a:lnTo>
                    <a:pt x="0" y="18167"/>
                  </a:lnTo>
                  <a:lnTo>
                    <a:pt x="13910" y="18167"/>
                  </a:lnTo>
                  <a:lnTo>
                    <a:pt x="13910" y="15030"/>
                  </a:lnTo>
                  <a:lnTo>
                    <a:pt x="13584" y="14684"/>
                  </a:lnTo>
                  <a:lnTo>
                    <a:pt x="11303" y="16965"/>
                  </a:lnTo>
                  <a:lnTo>
                    <a:pt x="8269" y="13951"/>
                  </a:lnTo>
                  <a:cubicBezTo>
                    <a:pt x="7861" y="13544"/>
                    <a:pt x="7535" y="13116"/>
                    <a:pt x="7210" y="12668"/>
                  </a:cubicBezTo>
                  <a:cubicBezTo>
                    <a:pt x="6986" y="12770"/>
                    <a:pt x="6721" y="12811"/>
                    <a:pt x="6456" y="12811"/>
                  </a:cubicBezTo>
                  <a:cubicBezTo>
                    <a:pt x="6456" y="13992"/>
                    <a:pt x="5499" y="14949"/>
                    <a:pt x="4318" y="14949"/>
                  </a:cubicBezTo>
                  <a:cubicBezTo>
                    <a:pt x="3157" y="14949"/>
                    <a:pt x="2200" y="13992"/>
                    <a:pt x="2200" y="12811"/>
                  </a:cubicBezTo>
                  <a:cubicBezTo>
                    <a:pt x="2200" y="11629"/>
                    <a:pt x="3157" y="10693"/>
                    <a:pt x="4318" y="10693"/>
                  </a:cubicBezTo>
                  <a:cubicBezTo>
                    <a:pt x="4318" y="9797"/>
                    <a:pt x="4868" y="9023"/>
                    <a:pt x="5662" y="8717"/>
                  </a:cubicBezTo>
                  <a:cubicBezTo>
                    <a:pt x="5458" y="7312"/>
                    <a:pt x="5540" y="5846"/>
                    <a:pt x="6028" y="4440"/>
                  </a:cubicBezTo>
                  <a:lnTo>
                    <a:pt x="6415" y="3239"/>
                  </a:lnTo>
                  <a:lnTo>
                    <a:pt x="4318" y="3239"/>
                  </a:lnTo>
                  <a:lnTo>
                    <a:pt x="4318" y="2159"/>
                  </a:lnTo>
                  <a:lnTo>
                    <a:pt x="9654" y="2159"/>
                  </a:lnTo>
                  <a:lnTo>
                    <a:pt x="9654" y="3239"/>
                  </a:lnTo>
                  <a:lnTo>
                    <a:pt x="8085" y="3239"/>
                  </a:lnTo>
                  <a:cubicBezTo>
                    <a:pt x="8085" y="3239"/>
                    <a:pt x="10774" y="5927"/>
                    <a:pt x="10774" y="5927"/>
                  </a:cubicBezTo>
                  <a:lnTo>
                    <a:pt x="13910" y="9043"/>
                  </a:lnTo>
                  <a:lnTo>
                    <a:pt x="139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24"/>
            <p:cNvSpPr/>
            <p:nvPr/>
          </p:nvSpPr>
          <p:spPr>
            <a:xfrm>
              <a:off x="2526200" y="1432400"/>
              <a:ext cx="30575" cy="48400"/>
            </a:xfrm>
            <a:custGeom>
              <a:rect b="b" l="l" r="r" t="t"/>
              <a:pathLst>
                <a:path extrusionOk="0" h="1936" w="1223">
                  <a:moveTo>
                    <a:pt x="489" y="1"/>
                  </a:moveTo>
                  <a:cubicBezTo>
                    <a:pt x="204" y="184"/>
                    <a:pt x="0" y="490"/>
                    <a:pt x="0" y="877"/>
                  </a:cubicBezTo>
                  <a:cubicBezTo>
                    <a:pt x="0" y="1447"/>
                    <a:pt x="469" y="1936"/>
                    <a:pt x="1059" y="1936"/>
                  </a:cubicBezTo>
                  <a:cubicBezTo>
                    <a:pt x="1120" y="1936"/>
                    <a:pt x="1181" y="1915"/>
                    <a:pt x="1222" y="1895"/>
                  </a:cubicBezTo>
                  <a:cubicBezTo>
                    <a:pt x="896" y="1284"/>
                    <a:pt x="652" y="653"/>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24"/>
            <p:cNvSpPr/>
            <p:nvPr/>
          </p:nvSpPr>
          <p:spPr>
            <a:xfrm>
              <a:off x="2650925" y="1362650"/>
              <a:ext cx="550" cy="550"/>
            </a:xfrm>
            <a:custGeom>
              <a:rect b="b" l="l" r="r" t="t"/>
              <a:pathLst>
                <a:path extrusionOk="0" h="22" w="22">
                  <a:moveTo>
                    <a:pt x="21" y="21"/>
                  </a:moveTo>
                  <a:lnTo>
                    <a:pt x="21" y="21"/>
                  </a:lnTo>
                  <a:cubicBezTo>
                    <a:pt x="1" y="1"/>
                    <a:pt x="1" y="1"/>
                    <a:pt x="21" y="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24"/>
            <p:cNvSpPr/>
            <p:nvPr/>
          </p:nvSpPr>
          <p:spPr>
            <a:xfrm>
              <a:off x="2638700" y="1363175"/>
              <a:ext cx="128850" cy="154275"/>
            </a:xfrm>
            <a:custGeom>
              <a:rect b="b" l="l" r="r" t="t"/>
              <a:pathLst>
                <a:path extrusionOk="0" h="6171" w="5154">
                  <a:moveTo>
                    <a:pt x="510" y="0"/>
                  </a:moveTo>
                  <a:lnTo>
                    <a:pt x="408" y="306"/>
                  </a:lnTo>
                  <a:cubicBezTo>
                    <a:pt x="1" y="1507"/>
                    <a:pt x="306" y="2811"/>
                    <a:pt x="1202" y="3707"/>
                  </a:cubicBezTo>
                  <a:lnTo>
                    <a:pt x="3646" y="6171"/>
                  </a:lnTo>
                  <a:lnTo>
                    <a:pt x="5153" y="4664"/>
                  </a:lnTo>
                  <a:cubicBezTo>
                    <a:pt x="5052" y="4542"/>
                    <a:pt x="775" y="265"/>
                    <a:pt x="5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24"/>
            <p:cNvSpPr/>
            <p:nvPr/>
          </p:nvSpPr>
          <p:spPr>
            <a:xfrm>
              <a:off x="2541975" y="1285775"/>
              <a:ext cx="169575" cy="288200"/>
            </a:xfrm>
            <a:custGeom>
              <a:rect b="b" l="l" r="r" t="t"/>
              <a:pathLst>
                <a:path extrusionOk="0" h="11528" w="6783">
                  <a:moveTo>
                    <a:pt x="1283" y="1"/>
                  </a:moveTo>
                  <a:lnTo>
                    <a:pt x="998" y="815"/>
                  </a:lnTo>
                  <a:cubicBezTo>
                    <a:pt x="0" y="3789"/>
                    <a:pt x="774" y="7027"/>
                    <a:pt x="2994" y="9247"/>
                  </a:cubicBezTo>
                  <a:lnTo>
                    <a:pt x="5275" y="11528"/>
                  </a:lnTo>
                  <a:lnTo>
                    <a:pt x="6782" y="10020"/>
                  </a:lnTo>
                  <a:lnTo>
                    <a:pt x="4318" y="7556"/>
                  </a:lnTo>
                  <a:cubicBezTo>
                    <a:pt x="3137" y="6375"/>
                    <a:pt x="2729" y="4664"/>
                    <a:pt x="3259" y="3076"/>
                  </a:cubicBezTo>
                  <a:lnTo>
                    <a:pt x="3524" y="2261"/>
                  </a:lnTo>
                  <a:lnTo>
                    <a:pt x="12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4" name="Google Shape;2744;p124"/>
          <p:cNvGrpSpPr/>
          <p:nvPr/>
        </p:nvGrpSpPr>
        <p:grpSpPr>
          <a:xfrm>
            <a:off x="1525772" y="2132067"/>
            <a:ext cx="454175" cy="372725"/>
            <a:chOff x="1543050" y="1231800"/>
            <a:chExt cx="454175" cy="372725"/>
          </a:xfrm>
        </p:grpSpPr>
        <p:sp>
          <p:nvSpPr>
            <p:cNvPr id="2745" name="Google Shape;2745;p124"/>
            <p:cNvSpPr/>
            <p:nvPr/>
          </p:nvSpPr>
          <p:spPr>
            <a:xfrm>
              <a:off x="1678975" y="1471100"/>
              <a:ext cx="128850" cy="26500"/>
            </a:xfrm>
            <a:custGeom>
              <a:rect b="b" l="l" r="r" t="t"/>
              <a:pathLst>
                <a:path extrusionOk="0" h="1060" w="5154">
                  <a:moveTo>
                    <a:pt x="1" y="1"/>
                  </a:moveTo>
                  <a:cubicBezTo>
                    <a:pt x="225" y="632"/>
                    <a:pt x="815" y="1060"/>
                    <a:pt x="1508" y="1060"/>
                  </a:cubicBezTo>
                  <a:lnTo>
                    <a:pt x="3646" y="1060"/>
                  </a:lnTo>
                  <a:cubicBezTo>
                    <a:pt x="4339" y="1060"/>
                    <a:pt x="4929" y="632"/>
                    <a:pt x="51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24"/>
            <p:cNvSpPr/>
            <p:nvPr/>
          </p:nvSpPr>
          <p:spPr>
            <a:xfrm>
              <a:off x="1890775" y="1311750"/>
              <a:ext cx="106450" cy="185850"/>
            </a:xfrm>
            <a:custGeom>
              <a:rect b="b" l="l" r="r" t="t"/>
              <a:pathLst>
                <a:path extrusionOk="0" h="7434" w="4258">
                  <a:moveTo>
                    <a:pt x="2119" y="1059"/>
                  </a:moveTo>
                  <a:lnTo>
                    <a:pt x="2119" y="2118"/>
                  </a:lnTo>
                  <a:lnTo>
                    <a:pt x="1060" y="2118"/>
                  </a:lnTo>
                  <a:lnTo>
                    <a:pt x="1060" y="1059"/>
                  </a:lnTo>
                  <a:close/>
                  <a:moveTo>
                    <a:pt x="2119" y="3177"/>
                  </a:moveTo>
                  <a:lnTo>
                    <a:pt x="2119" y="4257"/>
                  </a:lnTo>
                  <a:lnTo>
                    <a:pt x="1060" y="4257"/>
                  </a:lnTo>
                  <a:lnTo>
                    <a:pt x="1060" y="3177"/>
                  </a:lnTo>
                  <a:close/>
                  <a:moveTo>
                    <a:pt x="2119" y="5316"/>
                  </a:moveTo>
                  <a:lnTo>
                    <a:pt x="2119" y="6375"/>
                  </a:lnTo>
                  <a:lnTo>
                    <a:pt x="1060" y="6375"/>
                  </a:lnTo>
                  <a:lnTo>
                    <a:pt x="1060" y="5316"/>
                  </a:lnTo>
                  <a:close/>
                  <a:moveTo>
                    <a:pt x="1" y="0"/>
                  </a:moveTo>
                  <a:lnTo>
                    <a:pt x="1" y="7434"/>
                  </a:lnTo>
                  <a:lnTo>
                    <a:pt x="4257" y="7434"/>
                  </a:lnTo>
                  <a:lnTo>
                    <a:pt x="42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24"/>
            <p:cNvSpPr/>
            <p:nvPr/>
          </p:nvSpPr>
          <p:spPr>
            <a:xfrm>
              <a:off x="1543050" y="1231800"/>
              <a:ext cx="454175" cy="372725"/>
            </a:xfrm>
            <a:custGeom>
              <a:rect b="b" l="l" r="r" t="t"/>
              <a:pathLst>
                <a:path extrusionOk="0" h="14909" w="18167">
                  <a:moveTo>
                    <a:pt x="0" y="1"/>
                  </a:moveTo>
                  <a:lnTo>
                    <a:pt x="0" y="14908"/>
                  </a:lnTo>
                  <a:lnTo>
                    <a:pt x="2546" y="14908"/>
                  </a:lnTo>
                  <a:lnTo>
                    <a:pt x="2892" y="13829"/>
                  </a:lnTo>
                  <a:lnTo>
                    <a:pt x="15295" y="13829"/>
                  </a:lnTo>
                  <a:lnTo>
                    <a:pt x="15641" y="14908"/>
                  </a:lnTo>
                  <a:lnTo>
                    <a:pt x="18166" y="14908"/>
                  </a:lnTo>
                  <a:lnTo>
                    <a:pt x="18166" y="11711"/>
                  </a:lnTo>
                  <a:lnTo>
                    <a:pt x="2159" y="11711"/>
                  </a:lnTo>
                  <a:lnTo>
                    <a:pt x="2159" y="2119"/>
                  </a:lnTo>
                  <a:lnTo>
                    <a:pt x="18166" y="2119"/>
                  </a:lnTo>
                  <a:lnTo>
                    <a:pt x="181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24"/>
            <p:cNvSpPr/>
            <p:nvPr/>
          </p:nvSpPr>
          <p:spPr>
            <a:xfrm>
              <a:off x="1623475" y="1311750"/>
              <a:ext cx="240350" cy="185850"/>
            </a:xfrm>
            <a:custGeom>
              <a:rect b="b" l="l" r="r" t="t"/>
              <a:pathLst>
                <a:path extrusionOk="0" h="7434" w="9614">
                  <a:moveTo>
                    <a:pt x="5337" y="1059"/>
                  </a:moveTo>
                  <a:lnTo>
                    <a:pt x="5337" y="3177"/>
                  </a:lnTo>
                  <a:lnTo>
                    <a:pt x="4257" y="3177"/>
                  </a:lnTo>
                  <a:lnTo>
                    <a:pt x="4257" y="1059"/>
                  </a:lnTo>
                  <a:close/>
                  <a:moveTo>
                    <a:pt x="3198" y="2118"/>
                  </a:moveTo>
                  <a:lnTo>
                    <a:pt x="3198" y="4257"/>
                  </a:lnTo>
                  <a:lnTo>
                    <a:pt x="2139" y="4257"/>
                  </a:lnTo>
                  <a:lnTo>
                    <a:pt x="2139" y="2118"/>
                  </a:lnTo>
                  <a:close/>
                  <a:moveTo>
                    <a:pt x="7455" y="2118"/>
                  </a:moveTo>
                  <a:lnTo>
                    <a:pt x="7455" y="4257"/>
                  </a:lnTo>
                  <a:lnTo>
                    <a:pt x="6396" y="4257"/>
                  </a:lnTo>
                  <a:lnTo>
                    <a:pt x="6396" y="2118"/>
                  </a:lnTo>
                  <a:close/>
                  <a:moveTo>
                    <a:pt x="1" y="0"/>
                  </a:moveTo>
                  <a:lnTo>
                    <a:pt x="1" y="7434"/>
                  </a:lnTo>
                  <a:lnTo>
                    <a:pt x="1610" y="7434"/>
                  </a:lnTo>
                  <a:cubicBezTo>
                    <a:pt x="1284" y="7006"/>
                    <a:pt x="1060" y="6456"/>
                    <a:pt x="1060" y="5845"/>
                  </a:cubicBezTo>
                  <a:lnTo>
                    <a:pt x="1060" y="5316"/>
                  </a:lnTo>
                  <a:lnTo>
                    <a:pt x="8514" y="5316"/>
                  </a:lnTo>
                  <a:lnTo>
                    <a:pt x="8514" y="5845"/>
                  </a:lnTo>
                  <a:cubicBezTo>
                    <a:pt x="8514" y="6456"/>
                    <a:pt x="8310" y="7006"/>
                    <a:pt x="7984" y="7434"/>
                  </a:cubicBezTo>
                  <a:lnTo>
                    <a:pt x="9613" y="7434"/>
                  </a:lnTo>
                  <a:lnTo>
                    <a:pt x="96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9" name="Google Shape;2749;p124"/>
          <p:cNvGrpSpPr/>
          <p:nvPr/>
        </p:nvGrpSpPr>
        <p:grpSpPr>
          <a:xfrm>
            <a:off x="744275" y="2789391"/>
            <a:ext cx="399175" cy="454175"/>
            <a:chOff x="721800" y="1782200"/>
            <a:chExt cx="399175" cy="454175"/>
          </a:xfrm>
        </p:grpSpPr>
        <p:sp>
          <p:nvSpPr>
            <p:cNvPr id="2750" name="Google Shape;2750;p124"/>
            <p:cNvSpPr/>
            <p:nvPr/>
          </p:nvSpPr>
          <p:spPr>
            <a:xfrm>
              <a:off x="721800" y="1882500"/>
              <a:ext cx="104400" cy="281575"/>
            </a:xfrm>
            <a:custGeom>
              <a:rect b="b" l="l" r="r" t="t"/>
              <a:pathLst>
                <a:path extrusionOk="0" h="11263" w="4176">
                  <a:moveTo>
                    <a:pt x="4114" y="0"/>
                  </a:moveTo>
                  <a:lnTo>
                    <a:pt x="4114" y="0"/>
                  </a:lnTo>
                  <a:cubicBezTo>
                    <a:pt x="1670" y="1079"/>
                    <a:pt x="0" y="3218"/>
                    <a:pt x="0" y="5621"/>
                  </a:cubicBezTo>
                  <a:cubicBezTo>
                    <a:pt x="0" y="7841"/>
                    <a:pt x="1426" y="9857"/>
                    <a:pt x="3768" y="11038"/>
                  </a:cubicBezTo>
                  <a:cubicBezTo>
                    <a:pt x="3911" y="11099"/>
                    <a:pt x="4033" y="11181"/>
                    <a:pt x="4175" y="11262"/>
                  </a:cubicBezTo>
                  <a:cubicBezTo>
                    <a:pt x="2933" y="9877"/>
                    <a:pt x="2139" y="7861"/>
                    <a:pt x="2139" y="5621"/>
                  </a:cubicBezTo>
                  <a:cubicBezTo>
                    <a:pt x="2139" y="3381"/>
                    <a:pt x="2913" y="1365"/>
                    <a:pt x="41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24"/>
            <p:cNvSpPr/>
            <p:nvPr/>
          </p:nvSpPr>
          <p:spPr>
            <a:xfrm>
              <a:off x="883200" y="2202225"/>
              <a:ext cx="76400" cy="34150"/>
            </a:xfrm>
            <a:custGeom>
              <a:rect b="b" l="l" r="r" t="t"/>
              <a:pathLst>
                <a:path extrusionOk="0" h="1366" w="3056">
                  <a:moveTo>
                    <a:pt x="0" y="1"/>
                  </a:moveTo>
                  <a:lnTo>
                    <a:pt x="0" y="1"/>
                  </a:lnTo>
                  <a:cubicBezTo>
                    <a:pt x="285" y="265"/>
                    <a:pt x="550" y="245"/>
                    <a:pt x="795" y="510"/>
                  </a:cubicBezTo>
                  <a:lnTo>
                    <a:pt x="1528" y="1365"/>
                  </a:lnTo>
                  <a:lnTo>
                    <a:pt x="2261" y="510"/>
                  </a:lnTo>
                  <a:cubicBezTo>
                    <a:pt x="2505" y="245"/>
                    <a:pt x="2770" y="265"/>
                    <a:pt x="3055" y="1"/>
                  </a:cubicBezTo>
                  <a:lnTo>
                    <a:pt x="3055" y="1"/>
                  </a:lnTo>
                  <a:cubicBezTo>
                    <a:pt x="2566" y="184"/>
                    <a:pt x="2057" y="265"/>
                    <a:pt x="1528" y="265"/>
                  </a:cubicBezTo>
                  <a:cubicBezTo>
                    <a:pt x="998" y="265"/>
                    <a:pt x="489" y="184"/>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24"/>
            <p:cNvSpPr/>
            <p:nvPr/>
          </p:nvSpPr>
          <p:spPr>
            <a:xfrm>
              <a:off x="1017100" y="1882500"/>
              <a:ext cx="103875" cy="281575"/>
            </a:xfrm>
            <a:custGeom>
              <a:rect b="b" l="l" r="r" t="t"/>
              <a:pathLst>
                <a:path extrusionOk="0" h="11263" w="4155">
                  <a:moveTo>
                    <a:pt x="41" y="0"/>
                  </a:moveTo>
                  <a:cubicBezTo>
                    <a:pt x="1263" y="1365"/>
                    <a:pt x="2037" y="3381"/>
                    <a:pt x="2037" y="5621"/>
                  </a:cubicBezTo>
                  <a:cubicBezTo>
                    <a:pt x="2037" y="7861"/>
                    <a:pt x="1243" y="9877"/>
                    <a:pt x="0" y="11262"/>
                  </a:cubicBezTo>
                  <a:cubicBezTo>
                    <a:pt x="123" y="11181"/>
                    <a:pt x="265" y="11099"/>
                    <a:pt x="387" y="11038"/>
                  </a:cubicBezTo>
                  <a:cubicBezTo>
                    <a:pt x="2750" y="9857"/>
                    <a:pt x="4155" y="7841"/>
                    <a:pt x="4155" y="5621"/>
                  </a:cubicBezTo>
                  <a:cubicBezTo>
                    <a:pt x="4155" y="3218"/>
                    <a:pt x="2505" y="1079"/>
                    <a:pt x="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24"/>
            <p:cNvSpPr/>
            <p:nvPr/>
          </p:nvSpPr>
          <p:spPr>
            <a:xfrm>
              <a:off x="848075" y="1782200"/>
              <a:ext cx="146650" cy="57025"/>
            </a:xfrm>
            <a:custGeom>
              <a:rect b="b" l="l" r="r" t="t"/>
              <a:pathLst>
                <a:path extrusionOk="0" h="2281" w="5866">
                  <a:moveTo>
                    <a:pt x="2403" y="0"/>
                  </a:moveTo>
                  <a:lnTo>
                    <a:pt x="2403" y="1731"/>
                  </a:lnTo>
                  <a:lnTo>
                    <a:pt x="550" y="611"/>
                  </a:lnTo>
                  <a:lnTo>
                    <a:pt x="0" y="1527"/>
                  </a:lnTo>
                  <a:lnTo>
                    <a:pt x="1242" y="2281"/>
                  </a:lnTo>
                  <a:cubicBezTo>
                    <a:pt x="1792" y="2179"/>
                    <a:pt x="2362" y="2138"/>
                    <a:pt x="2933" y="2138"/>
                  </a:cubicBezTo>
                  <a:cubicBezTo>
                    <a:pt x="3523" y="2138"/>
                    <a:pt x="4094" y="2179"/>
                    <a:pt x="4643" y="2281"/>
                  </a:cubicBezTo>
                  <a:lnTo>
                    <a:pt x="5865" y="1527"/>
                  </a:lnTo>
                  <a:lnTo>
                    <a:pt x="5336" y="611"/>
                  </a:lnTo>
                  <a:lnTo>
                    <a:pt x="3483" y="1731"/>
                  </a:lnTo>
                  <a:lnTo>
                    <a:pt x="34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24"/>
            <p:cNvSpPr/>
            <p:nvPr/>
          </p:nvSpPr>
          <p:spPr>
            <a:xfrm>
              <a:off x="881675" y="1862125"/>
              <a:ext cx="79950" cy="320275"/>
            </a:xfrm>
            <a:custGeom>
              <a:rect b="b" l="l" r="r" t="t"/>
              <a:pathLst>
                <a:path extrusionOk="0" h="12811" w="3198">
                  <a:moveTo>
                    <a:pt x="1589" y="0"/>
                  </a:moveTo>
                  <a:cubicBezTo>
                    <a:pt x="957" y="0"/>
                    <a:pt x="0" y="3218"/>
                    <a:pt x="0" y="6436"/>
                  </a:cubicBezTo>
                  <a:cubicBezTo>
                    <a:pt x="0" y="9633"/>
                    <a:pt x="957" y="12810"/>
                    <a:pt x="1589" y="12810"/>
                  </a:cubicBezTo>
                  <a:cubicBezTo>
                    <a:pt x="2240" y="12810"/>
                    <a:pt x="3198" y="9633"/>
                    <a:pt x="3198" y="6436"/>
                  </a:cubicBezTo>
                  <a:cubicBezTo>
                    <a:pt x="3198" y="3218"/>
                    <a:pt x="2240" y="0"/>
                    <a:pt x="15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24"/>
            <p:cNvSpPr/>
            <p:nvPr/>
          </p:nvSpPr>
          <p:spPr>
            <a:xfrm>
              <a:off x="960575" y="1871275"/>
              <a:ext cx="80975" cy="302475"/>
            </a:xfrm>
            <a:custGeom>
              <a:rect b="b" l="l" r="r" t="t"/>
              <a:pathLst>
                <a:path extrusionOk="0" h="12099" w="3239">
                  <a:moveTo>
                    <a:pt x="1" y="1"/>
                  </a:moveTo>
                  <a:lnTo>
                    <a:pt x="1" y="1"/>
                  </a:lnTo>
                  <a:cubicBezTo>
                    <a:pt x="734" y="1508"/>
                    <a:pt x="1101" y="4033"/>
                    <a:pt x="1101" y="6070"/>
                  </a:cubicBezTo>
                  <a:cubicBezTo>
                    <a:pt x="1101" y="8086"/>
                    <a:pt x="734" y="10571"/>
                    <a:pt x="1" y="12098"/>
                  </a:cubicBezTo>
                  <a:cubicBezTo>
                    <a:pt x="1874" y="11222"/>
                    <a:pt x="3239" y="8860"/>
                    <a:pt x="3239" y="6070"/>
                  </a:cubicBezTo>
                  <a:cubicBezTo>
                    <a:pt x="3239" y="3259"/>
                    <a:pt x="1874" y="85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24"/>
            <p:cNvSpPr/>
            <p:nvPr/>
          </p:nvSpPr>
          <p:spPr>
            <a:xfrm>
              <a:off x="801725" y="1871275"/>
              <a:ext cx="80975" cy="302475"/>
            </a:xfrm>
            <a:custGeom>
              <a:rect b="b" l="l" r="r" t="t"/>
              <a:pathLst>
                <a:path extrusionOk="0" h="12099" w="3239">
                  <a:moveTo>
                    <a:pt x="3239" y="1"/>
                  </a:moveTo>
                  <a:cubicBezTo>
                    <a:pt x="1365" y="856"/>
                    <a:pt x="1" y="3259"/>
                    <a:pt x="1" y="6070"/>
                  </a:cubicBezTo>
                  <a:cubicBezTo>
                    <a:pt x="1" y="8860"/>
                    <a:pt x="1365" y="11222"/>
                    <a:pt x="3239" y="12098"/>
                  </a:cubicBezTo>
                  <a:cubicBezTo>
                    <a:pt x="2506" y="10571"/>
                    <a:pt x="2139" y="8086"/>
                    <a:pt x="2139" y="6070"/>
                  </a:cubicBezTo>
                  <a:cubicBezTo>
                    <a:pt x="2139" y="4033"/>
                    <a:pt x="2506" y="1508"/>
                    <a:pt x="32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7" name="Google Shape;2757;p124"/>
          <p:cNvGrpSpPr/>
          <p:nvPr/>
        </p:nvGrpSpPr>
        <p:grpSpPr>
          <a:xfrm>
            <a:off x="716775" y="2111573"/>
            <a:ext cx="454175" cy="454175"/>
            <a:chOff x="694300" y="1157475"/>
            <a:chExt cx="454175" cy="454175"/>
          </a:xfrm>
        </p:grpSpPr>
        <p:sp>
          <p:nvSpPr>
            <p:cNvPr id="2758" name="Google Shape;2758;p124"/>
            <p:cNvSpPr/>
            <p:nvPr/>
          </p:nvSpPr>
          <p:spPr>
            <a:xfrm>
              <a:off x="694300" y="1558175"/>
              <a:ext cx="454175" cy="53475"/>
            </a:xfrm>
            <a:custGeom>
              <a:rect b="b" l="l" r="r" t="t"/>
              <a:pathLst>
                <a:path extrusionOk="0" h="2139" w="18167">
                  <a:moveTo>
                    <a:pt x="1" y="0"/>
                  </a:moveTo>
                  <a:cubicBezTo>
                    <a:pt x="1" y="1181"/>
                    <a:pt x="958" y="2139"/>
                    <a:pt x="2139" y="2139"/>
                  </a:cubicBezTo>
                  <a:lnTo>
                    <a:pt x="16049" y="2139"/>
                  </a:lnTo>
                  <a:cubicBezTo>
                    <a:pt x="17230" y="2139"/>
                    <a:pt x="18167" y="1181"/>
                    <a:pt x="181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24"/>
            <p:cNvSpPr/>
            <p:nvPr/>
          </p:nvSpPr>
          <p:spPr>
            <a:xfrm>
              <a:off x="1068000" y="1291375"/>
              <a:ext cx="54000" cy="240350"/>
            </a:xfrm>
            <a:custGeom>
              <a:rect b="b" l="l" r="r" t="t"/>
              <a:pathLst>
                <a:path extrusionOk="0" h="9614" w="2160">
                  <a:moveTo>
                    <a:pt x="1" y="1"/>
                  </a:moveTo>
                  <a:lnTo>
                    <a:pt x="1" y="9613"/>
                  </a:lnTo>
                  <a:lnTo>
                    <a:pt x="2160" y="9613"/>
                  </a:lnTo>
                  <a:lnTo>
                    <a:pt x="21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24"/>
            <p:cNvSpPr/>
            <p:nvPr/>
          </p:nvSpPr>
          <p:spPr>
            <a:xfrm>
              <a:off x="721275" y="1424275"/>
              <a:ext cx="320275" cy="53475"/>
            </a:xfrm>
            <a:custGeom>
              <a:rect b="b" l="l" r="r" t="t"/>
              <a:pathLst>
                <a:path extrusionOk="0" h="2139" w="12811">
                  <a:moveTo>
                    <a:pt x="1" y="0"/>
                  </a:moveTo>
                  <a:lnTo>
                    <a:pt x="1" y="1059"/>
                  </a:lnTo>
                  <a:lnTo>
                    <a:pt x="1080" y="1059"/>
                  </a:lnTo>
                  <a:cubicBezTo>
                    <a:pt x="1080" y="1650"/>
                    <a:pt x="1589" y="2138"/>
                    <a:pt x="2180" y="2138"/>
                  </a:cubicBezTo>
                  <a:cubicBezTo>
                    <a:pt x="2771" y="2138"/>
                    <a:pt x="3259" y="1650"/>
                    <a:pt x="3259" y="1059"/>
                  </a:cubicBezTo>
                  <a:lnTo>
                    <a:pt x="4318" y="1059"/>
                  </a:lnTo>
                  <a:cubicBezTo>
                    <a:pt x="4318" y="1650"/>
                    <a:pt x="4787" y="2138"/>
                    <a:pt x="5377" y="2138"/>
                  </a:cubicBezTo>
                  <a:cubicBezTo>
                    <a:pt x="5968" y="2138"/>
                    <a:pt x="6437" y="1650"/>
                    <a:pt x="6437" y="1059"/>
                  </a:cubicBezTo>
                  <a:lnTo>
                    <a:pt x="7516" y="1059"/>
                  </a:lnTo>
                  <a:cubicBezTo>
                    <a:pt x="7516" y="1650"/>
                    <a:pt x="7984" y="2138"/>
                    <a:pt x="8575" y="2138"/>
                  </a:cubicBezTo>
                  <a:cubicBezTo>
                    <a:pt x="9166" y="2138"/>
                    <a:pt x="9634" y="1650"/>
                    <a:pt x="9634" y="1059"/>
                  </a:cubicBezTo>
                  <a:lnTo>
                    <a:pt x="10693" y="1059"/>
                  </a:lnTo>
                  <a:cubicBezTo>
                    <a:pt x="10693" y="1650"/>
                    <a:pt x="11182" y="2138"/>
                    <a:pt x="11772" y="2138"/>
                  </a:cubicBezTo>
                  <a:cubicBezTo>
                    <a:pt x="12302" y="2138"/>
                    <a:pt x="12729" y="1711"/>
                    <a:pt x="12811" y="1202"/>
                  </a:cubicBezTo>
                  <a:lnTo>
                    <a:pt x="1281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24"/>
            <p:cNvSpPr/>
            <p:nvPr/>
          </p:nvSpPr>
          <p:spPr>
            <a:xfrm>
              <a:off x="721275" y="1485875"/>
              <a:ext cx="320275" cy="45850"/>
            </a:xfrm>
            <a:custGeom>
              <a:rect b="b" l="l" r="r" t="t"/>
              <a:pathLst>
                <a:path extrusionOk="0" h="1834" w="12811">
                  <a:moveTo>
                    <a:pt x="551" y="0"/>
                  </a:moveTo>
                  <a:cubicBezTo>
                    <a:pt x="388" y="184"/>
                    <a:pt x="205" y="326"/>
                    <a:pt x="1" y="448"/>
                  </a:cubicBezTo>
                  <a:lnTo>
                    <a:pt x="1" y="1833"/>
                  </a:lnTo>
                  <a:lnTo>
                    <a:pt x="12811" y="1833"/>
                  </a:lnTo>
                  <a:lnTo>
                    <a:pt x="12811" y="448"/>
                  </a:lnTo>
                  <a:cubicBezTo>
                    <a:pt x="12485" y="632"/>
                    <a:pt x="12139" y="733"/>
                    <a:pt x="11772" y="733"/>
                  </a:cubicBezTo>
                  <a:cubicBezTo>
                    <a:pt x="11121" y="733"/>
                    <a:pt x="10550" y="448"/>
                    <a:pt x="10163" y="0"/>
                  </a:cubicBezTo>
                  <a:cubicBezTo>
                    <a:pt x="9776" y="448"/>
                    <a:pt x="9206" y="733"/>
                    <a:pt x="8575" y="733"/>
                  </a:cubicBezTo>
                  <a:cubicBezTo>
                    <a:pt x="7944" y="733"/>
                    <a:pt x="7373" y="448"/>
                    <a:pt x="6966" y="0"/>
                  </a:cubicBezTo>
                  <a:cubicBezTo>
                    <a:pt x="6579" y="448"/>
                    <a:pt x="6009" y="733"/>
                    <a:pt x="5377" y="733"/>
                  </a:cubicBezTo>
                  <a:cubicBezTo>
                    <a:pt x="4746" y="733"/>
                    <a:pt x="4176" y="448"/>
                    <a:pt x="3789" y="0"/>
                  </a:cubicBezTo>
                  <a:cubicBezTo>
                    <a:pt x="3382" y="448"/>
                    <a:pt x="2811" y="733"/>
                    <a:pt x="2180" y="733"/>
                  </a:cubicBezTo>
                  <a:cubicBezTo>
                    <a:pt x="1549" y="733"/>
                    <a:pt x="938" y="448"/>
                    <a:pt x="5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24"/>
            <p:cNvSpPr/>
            <p:nvPr/>
          </p:nvSpPr>
          <p:spPr>
            <a:xfrm>
              <a:off x="721275" y="1291375"/>
              <a:ext cx="320275" cy="52975"/>
            </a:xfrm>
            <a:custGeom>
              <a:rect b="b" l="l" r="r" t="t"/>
              <a:pathLst>
                <a:path extrusionOk="0" h="2119" w="12811">
                  <a:moveTo>
                    <a:pt x="1" y="1"/>
                  </a:moveTo>
                  <a:lnTo>
                    <a:pt x="1" y="1060"/>
                  </a:lnTo>
                  <a:lnTo>
                    <a:pt x="1080" y="1060"/>
                  </a:lnTo>
                  <a:cubicBezTo>
                    <a:pt x="1080" y="1650"/>
                    <a:pt x="1589" y="2119"/>
                    <a:pt x="2180" y="2119"/>
                  </a:cubicBezTo>
                  <a:cubicBezTo>
                    <a:pt x="2771" y="2119"/>
                    <a:pt x="3259" y="1650"/>
                    <a:pt x="3259" y="1060"/>
                  </a:cubicBezTo>
                  <a:lnTo>
                    <a:pt x="4318" y="1060"/>
                  </a:lnTo>
                  <a:cubicBezTo>
                    <a:pt x="4318" y="1650"/>
                    <a:pt x="4787" y="2119"/>
                    <a:pt x="5377" y="2119"/>
                  </a:cubicBezTo>
                  <a:cubicBezTo>
                    <a:pt x="5968" y="2119"/>
                    <a:pt x="6437" y="1650"/>
                    <a:pt x="6437" y="1060"/>
                  </a:cubicBezTo>
                  <a:lnTo>
                    <a:pt x="7516" y="1060"/>
                  </a:lnTo>
                  <a:cubicBezTo>
                    <a:pt x="7516" y="1650"/>
                    <a:pt x="7984" y="2119"/>
                    <a:pt x="8575" y="2119"/>
                  </a:cubicBezTo>
                  <a:cubicBezTo>
                    <a:pt x="9166" y="2119"/>
                    <a:pt x="9634" y="1650"/>
                    <a:pt x="9634" y="1060"/>
                  </a:cubicBezTo>
                  <a:lnTo>
                    <a:pt x="10693" y="1060"/>
                  </a:lnTo>
                  <a:cubicBezTo>
                    <a:pt x="10693" y="1650"/>
                    <a:pt x="11182" y="2119"/>
                    <a:pt x="11772" y="2119"/>
                  </a:cubicBezTo>
                  <a:cubicBezTo>
                    <a:pt x="12302" y="2119"/>
                    <a:pt x="12729" y="1711"/>
                    <a:pt x="12811" y="1182"/>
                  </a:cubicBezTo>
                  <a:lnTo>
                    <a:pt x="128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24"/>
            <p:cNvSpPr/>
            <p:nvPr/>
          </p:nvSpPr>
          <p:spPr>
            <a:xfrm>
              <a:off x="721275" y="1352975"/>
              <a:ext cx="320275" cy="44850"/>
            </a:xfrm>
            <a:custGeom>
              <a:rect b="b" l="l" r="r" t="t"/>
              <a:pathLst>
                <a:path extrusionOk="0" h="1794" w="12811">
                  <a:moveTo>
                    <a:pt x="551" y="1"/>
                  </a:moveTo>
                  <a:cubicBezTo>
                    <a:pt x="388" y="184"/>
                    <a:pt x="205" y="327"/>
                    <a:pt x="1" y="429"/>
                  </a:cubicBezTo>
                  <a:lnTo>
                    <a:pt x="1" y="1793"/>
                  </a:lnTo>
                  <a:lnTo>
                    <a:pt x="12811" y="1793"/>
                  </a:lnTo>
                  <a:lnTo>
                    <a:pt x="12811" y="449"/>
                  </a:lnTo>
                  <a:cubicBezTo>
                    <a:pt x="12485" y="612"/>
                    <a:pt x="12139" y="734"/>
                    <a:pt x="11772" y="734"/>
                  </a:cubicBezTo>
                  <a:cubicBezTo>
                    <a:pt x="11121" y="734"/>
                    <a:pt x="10550" y="449"/>
                    <a:pt x="10163" y="1"/>
                  </a:cubicBezTo>
                  <a:cubicBezTo>
                    <a:pt x="9776" y="449"/>
                    <a:pt x="9206" y="734"/>
                    <a:pt x="8575" y="734"/>
                  </a:cubicBezTo>
                  <a:cubicBezTo>
                    <a:pt x="7944" y="734"/>
                    <a:pt x="7373" y="449"/>
                    <a:pt x="6966" y="1"/>
                  </a:cubicBezTo>
                  <a:cubicBezTo>
                    <a:pt x="6579" y="449"/>
                    <a:pt x="6009" y="734"/>
                    <a:pt x="5377" y="734"/>
                  </a:cubicBezTo>
                  <a:cubicBezTo>
                    <a:pt x="4746" y="734"/>
                    <a:pt x="4176" y="449"/>
                    <a:pt x="3789" y="1"/>
                  </a:cubicBezTo>
                  <a:cubicBezTo>
                    <a:pt x="3382" y="449"/>
                    <a:pt x="2811" y="734"/>
                    <a:pt x="2180" y="734"/>
                  </a:cubicBezTo>
                  <a:cubicBezTo>
                    <a:pt x="1549" y="734"/>
                    <a:pt x="938" y="449"/>
                    <a:pt x="5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24"/>
            <p:cNvSpPr/>
            <p:nvPr/>
          </p:nvSpPr>
          <p:spPr>
            <a:xfrm>
              <a:off x="841950" y="1157475"/>
              <a:ext cx="146150" cy="133925"/>
            </a:xfrm>
            <a:custGeom>
              <a:rect b="b" l="l" r="r" t="t"/>
              <a:pathLst>
                <a:path extrusionOk="0" h="5357" w="5846">
                  <a:moveTo>
                    <a:pt x="4787" y="1"/>
                  </a:moveTo>
                  <a:cubicBezTo>
                    <a:pt x="4787" y="754"/>
                    <a:pt x="4359" y="1467"/>
                    <a:pt x="3728" y="1833"/>
                  </a:cubicBezTo>
                  <a:cubicBezTo>
                    <a:pt x="3341" y="1385"/>
                    <a:pt x="2770" y="1100"/>
                    <a:pt x="2119" y="1100"/>
                  </a:cubicBezTo>
                  <a:cubicBezTo>
                    <a:pt x="937" y="1100"/>
                    <a:pt x="1" y="2057"/>
                    <a:pt x="1" y="3218"/>
                  </a:cubicBezTo>
                  <a:cubicBezTo>
                    <a:pt x="1" y="4399"/>
                    <a:pt x="937" y="5357"/>
                    <a:pt x="2119" y="5357"/>
                  </a:cubicBezTo>
                  <a:cubicBezTo>
                    <a:pt x="3300" y="5357"/>
                    <a:pt x="4257" y="4399"/>
                    <a:pt x="4257" y="3218"/>
                  </a:cubicBezTo>
                  <a:cubicBezTo>
                    <a:pt x="4257" y="3076"/>
                    <a:pt x="4237" y="2954"/>
                    <a:pt x="4216" y="2811"/>
                  </a:cubicBezTo>
                  <a:cubicBezTo>
                    <a:pt x="5214" y="2261"/>
                    <a:pt x="5846" y="1161"/>
                    <a:pt x="58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5" name="Google Shape;2765;p124"/>
          <p:cNvGrpSpPr/>
          <p:nvPr/>
        </p:nvGrpSpPr>
        <p:grpSpPr>
          <a:xfrm>
            <a:off x="7215253" y="2111623"/>
            <a:ext cx="345750" cy="454200"/>
            <a:chOff x="1597000" y="4430200"/>
            <a:chExt cx="345750" cy="454200"/>
          </a:xfrm>
        </p:grpSpPr>
        <p:sp>
          <p:nvSpPr>
            <p:cNvPr id="2766" name="Google Shape;2766;p124"/>
            <p:cNvSpPr/>
            <p:nvPr/>
          </p:nvSpPr>
          <p:spPr>
            <a:xfrm>
              <a:off x="1624000" y="4430200"/>
              <a:ext cx="291750" cy="187400"/>
            </a:xfrm>
            <a:custGeom>
              <a:rect b="b" l="l" r="r" t="t"/>
              <a:pathLst>
                <a:path extrusionOk="0" h="7496" w="11670">
                  <a:moveTo>
                    <a:pt x="5827" y="1"/>
                  </a:moveTo>
                  <a:cubicBezTo>
                    <a:pt x="4543" y="1"/>
                    <a:pt x="3263" y="652"/>
                    <a:pt x="2200" y="1895"/>
                  </a:cubicBezTo>
                  <a:cubicBezTo>
                    <a:pt x="917" y="3382"/>
                    <a:pt x="122" y="5500"/>
                    <a:pt x="0" y="7496"/>
                  </a:cubicBezTo>
                  <a:lnTo>
                    <a:pt x="11670" y="7496"/>
                  </a:lnTo>
                  <a:cubicBezTo>
                    <a:pt x="11548" y="5500"/>
                    <a:pt x="10753" y="3382"/>
                    <a:pt x="9470" y="1895"/>
                  </a:cubicBezTo>
                  <a:cubicBezTo>
                    <a:pt x="8737" y="1040"/>
                    <a:pt x="7902" y="470"/>
                    <a:pt x="7026" y="205"/>
                  </a:cubicBezTo>
                  <a:lnTo>
                    <a:pt x="5560" y="2445"/>
                  </a:lnTo>
                  <a:lnTo>
                    <a:pt x="7617" y="3484"/>
                  </a:lnTo>
                  <a:lnTo>
                    <a:pt x="6314" y="6090"/>
                  </a:lnTo>
                  <a:lnTo>
                    <a:pt x="5356" y="5622"/>
                  </a:lnTo>
                  <a:lnTo>
                    <a:pt x="6191" y="3972"/>
                  </a:lnTo>
                  <a:lnTo>
                    <a:pt x="3992" y="2873"/>
                  </a:lnTo>
                  <a:lnTo>
                    <a:pt x="5886" y="1"/>
                  </a:lnTo>
                  <a:cubicBezTo>
                    <a:pt x="5866" y="1"/>
                    <a:pt x="5846" y="1"/>
                    <a:pt x="5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24"/>
            <p:cNvSpPr/>
            <p:nvPr/>
          </p:nvSpPr>
          <p:spPr>
            <a:xfrm>
              <a:off x="1597000" y="4644050"/>
              <a:ext cx="345750" cy="160400"/>
            </a:xfrm>
            <a:custGeom>
              <a:rect b="b" l="l" r="r" t="t"/>
              <a:pathLst>
                <a:path extrusionOk="0" h="6416" w="13830">
                  <a:moveTo>
                    <a:pt x="1" y="1"/>
                  </a:moveTo>
                  <a:lnTo>
                    <a:pt x="1" y="2119"/>
                  </a:lnTo>
                  <a:lnTo>
                    <a:pt x="1121" y="2119"/>
                  </a:lnTo>
                  <a:cubicBezTo>
                    <a:pt x="1386" y="4522"/>
                    <a:pt x="3402" y="6416"/>
                    <a:pt x="5846" y="6416"/>
                  </a:cubicBezTo>
                  <a:lnTo>
                    <a:pt x="7984" y="6416"/>
                  </a:lnTo>
                  <a:cubicBezTo>
                    <a:pt x="10448" y="6416"/>
                    <a:pt x="12444" y="4522"/>
                    <a:pt x="12729" y="2119"/>
                  </a:cubicBezTo>
                  <a:lnTo>
                    <a:pt x="13829" y="2119"/>
                  </a:lnTo>
                  <a:lnTo>
                    <a:pt x="138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24"/>
            <p:cNvSpPr/>
            <p:nvPr/>
          </p:nvSpPr>
          <p:spPr>
            <a:xfrm>
              <a:off x="1676950" y="4829375"/>
              <a:ext cx="186375" cy="55025"/>
            </a:xfrm>
            <a:custGeom>
              <a:rect b="b" l="l" r="r" t="t"/>
              <a:pathLst>
                <a:path extrusionOk="0" h="2201" w="7455">
                  <a:moveTo>
                    <a:pt x="1833" y="1"/>
                  </a:moveTo>
                  <a:lnTo>
                    <a:pt x="1263" y="1141"/>
                  </a:lnTo>
                  <a:lnTo>
                    <a:pt x="0" y="1141"/>
                  </a:lnTo>
                  <a:lnTo>
                    <a:pt x="0" y="2200"/>
                  </a:lnTo>
                  <a:lnTo>
                    <a:pt x="7454" y="2200"/>
                  </a:lnTo>
                  <a:lnTo>
                    <a:pt x="7454" y="1141"/>
                  </a:lnTo>
                  <a:lnTo>
                    <a:pt x="6171" y="1141"/>
                  </a:lnTo>
                  <a:lnTo>
                    <a:pt x="5621" y="1"/>
                  </a:lnTo>
                  <a:cubicBezTo>
                    <a:pt x="5336" y="41"/>
                    <a:pt x="5071" y="82"/>
                    <a:pt x="4786" y="82"/>
                  </a:cubicBezTo>
                  <a:lnTo>
                    <a:pt x="2648" y="82"/>
                  </a:lnTo>
                  <a:cubicBezTo>
                    <a:pt x="2383" y="82"/>
                    <a:pt x="2098" y="41"/>
                    <a:pt x="18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9" name="Google Shape;2769;p124"/>
          <p:cNvGrpSpPr/>
          <p:nvPr/>
        </p:nvGrpSpPr>
        <p:grpSpPr>
          <a:xfrm>
            <a:off x="6359917" y="1433756"/>
            <a:ext cx="454175" cy="454175"/>
            <a:chOff x="6426725" y="560775"/>
            <a:chExt cx="454175" cy="454175"/>
          </a:xfrm>
        </p:grpSpPr>
        <p:sp>
          <p:nvSpPr>
            <p:cNvPr id="2770" name="Google Shape;2770;p124"/>
            <p:cNvSpPr/>
            <p:nvPr/>
          </p:nvSpPr>
          <p:spPr>
            <a:xfrm>
              <a:off x="6698600" y="790650"/>
              <a:ext cx="29050" cy="26500"/>
            </a:xfrm>
            <a:custGeom>
              <a:rect b="b" l="l" r="r" t="t"/>
              <a:pathLst>
                <a:path extrusionOk="0" h="1060" w="1162">
                  <a:moveTo>
                    <a:pt x="581" y="0"/>
                  </a:moveTo>
                  <a:cubicBezTo>
                    <a:pt x="443" y="0"/>
                    <a:pt x="306" y="51"/>
                    <a:pt x="204" y="153"/>
                  </a:cubicBezTo>
                  <a:cubicBezTo>
                    <a:pt x="0" y="357"/>
                    <a:pt x="0" y="703"/>
                    <a:pt x="204" y="906"/>
                  </a:cubicBezTo>
                  <a:cubicBezTo>
                    <a:pt x="306" y="1008"/>
                    <a:pt x="443" y="1059"/>
                    <a:pt x="581" y="1059"/>
                  </a:cubicBezTo>
                  <a:cubicBezTo>
                    <a:pt x="718" y="1059"/>
                    <a:pt x="856" y="1008"/>
                    <a:pt x="958" y="906"/>
                  </a:cubicBezTo>
                  <a:cubicBezTo>
                    <a:pt x="1161" y="703"/>
                    <a:pt x="1161" y="357"/>
                    <a:pt x="958" y="153"/>
                  </a:cubicBezTo>
                  <a:cubicBezTo>
                    <a:pt x="856" y="51"/>
                    <a:pt x="718" y="0"/>
                    <a:pt x="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24"/>
            <p:cNvSpPr/>
            <p:nvPr/>
          </p:nvSpPr>
          <p:spPr>
            <a:xfrm>
              <a:off x="6585575" y="715300"/>
              <a:ext cx="29025" cy="26500"/>
            </a:xfrm>
            <a:custGeom>
              <a:rect b="b" l="l" r="r" t="t"/>
              <a:pathLst>
                <a:path extrusionOk="0" h="1060" w="1161">
                  <a:moveTo>
                    <a:pt x="581" y="0"/>
                  </a:moveTo>
                  <a:cubicBezTo>
                    <a:pt x="443" y="0"/>
                    <a:pt x="306" y="51"/>
                    <a:pt x="204" y="153"/>
                  </a:cubicBezTo>
                  <a:cubicBezTo>
                    <a:pt x="0" y="356"/>
                    <a:pt x="0" y="703"/>
                    <a:pt x="204" y="906"/>
                  </a:cubicBezTo>
                  <a:cubicBezTo>
                    <a:pt x="306" y="1008"/>
                    <a:pt x="443" y="1059"/>
                    <a:pt x="581" y="1059"/>
                  </a:cubicBezTo>
                  <a:cubicBezTo>
                    <a:pt x="718" y="1059"/>
                    <a:pt x="856" y="1008"/>
                    <a:pt x="957" y="906"/>
                  </a:cubicBezTo>
                  <a:cubicBezTo>
                    <a:pt x="1161" y="703"/>
                    <a:pt x="1161" y="356"/>
                    <a:pt x="957" y="153"/>
                  </a:cubicBezTo>
                  <a:cubicBezTo>
                    <a:pt x="856" y="51"/>
                    <a:pt x="718" y="0"/>
                    <a:pt x="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24"/>
            <p:cNvSpPr/>
            <p:nvPr/>
          </p:nvSpPr>
          <p:spPr>
            <a:xfrm>
              <a:off x="6570800" y="833675"/>
              <a:ext cx="58575" cy="53350"/>
            </a:xfrm>
            <a:custGeom>
              <a:rect b="b" l="l" r="r" t="t"/>
              <a:pathLst>
                <a:path extrusionOk="0" h="2134" w="2343">
                  <a:moveTo>
                    <a:pt x="1174" y="0"/>
                  </a:moveTo>
                  <a:cubicBezTo>
                    <a:pt x="902" y="0"/>
                    <a:pt x="632" y="102"/>
                    <a:pt x="428" y="306"/>
                  </a:cubicBezTo>
                  <a:cubicBezTo>
                    <a:pt x="1" y="733"/>
                    <a:pt x="1" y="1405"/>
                    <a:pt x="428" y="1813"/>
                  </a:cubicBezTo>
                  <a:cubicBezTo>
                    <a:pt x="632" y="2026"/>
                    <a:pt x="902" y="2133"/>
                    <a:pt x="1174" y="2133"/>
                  </a:cubicBezTo>
                  <a:cubicBezTo>
                    <a:pt x="1447" y="2133"/>
                    <a:pt x="1721" y="2026"/>
                    <a:pt x="1935" y="1813"/>
                  </a:cubicBezTo>
                  <a:cubicBezTo>
                    <a:pt x="2343" y="1405"/>
                    <a:pt x="2343" y="733"/>
                    <a:pt x="1935" y="306"/>
                  </a:cubicBezTo>
                  <a:cubicBezTo>
                    <a:pt x="1721" y="102"/>
                    <a:pt x="1447" y="0"/>
                    <a:pt x="11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24"/>
            <p:cNvSpPr/>
            <p:nvPr/>
          </p:nvSpPr>
          <p:spPr>
            <a:xfrm>
              <a:off x="6524975" y="560775"/>
              <a:ext cx="355925" cy="355900"/>
            </a:xfrm>
            <a:custGeom>
              <a:rect b="b" l="l" r="r" t="t"/>
              <a:pathLst>
                <a:path extrusionOk="0" h="14236" w="14237">
                  <a:moveTo>
                    <a:pt x="510" y="0"/>
                  </a:moveTo>
                  <a:lnTo>
                    <a:pt x="1" y="2179"/>
                  </a:lnTo>
                  <a:cubicBezTo>
                    <a:pt x="312" y="2154"/>
                    <a:pt x="622" y="2142"/>
                    <a:pt x="931" y="2142"/>
                  </a:cubicBezTo>
                  <a:cubicBezTo>
                    <a:pt x="3882" y="2142"/>
                    <a:pt x="6719" y="3277"/>
                    <a:pt x="8839" y="5397"/>
                  </a:cubicBezTo>
                  <a:cubicBezTo>
                    <a:pt x="11222" y="7780"/>
                    <a:pt x="12322" y="10977"/>
                    <a:pt x="12057" y="14236"/>
                  </a:cubicBezTo>
                  <a:lnTo>
                    <a:pt x="14236" y="13726"/>
                  </a:lnTo>
                  <a:lnTo>
                    <a:pt x="14236" y="13299"/>
                  </a:lnTo>
                  <a:cubicBezTo>
                    <a:pt x="14236" y="5967"/>
                    <a:pt x="8269" y="0"/>
                    <a:pt x="9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24"/>
            <p:cNvSpPr/>
            <p:nvPr/>
          </p:nvSpPr>
          <p:spPr>
            <a:xfrm>
              <a:off x="6426725" y="640875"/>
              <a:ext cx="380850" cy="374075"/>
            </a:xfrm>
            <a:custGeom>
              <a:rect b="b" l="l" r="r" t="t"/>
              <a:pathLst>
                <a:path extrusionOk="0" h="14963" w="15234">
                  <a:moveTo>
                    <a:pt x="9939" y="2763"/>
                  </a:moveTo>
                  <a:lnTo>
                    <a:pt x="10692" y="3517"/>
                  </a:lnTo>
                  <a:lnTo>
                    <a:pt x="9939" y="4270"/>
                  </a:lnTo>
                  <a:lnTo>
                    <a:pt x="9185" y="3517"/>
                  </a:lnTo>
                  <a:lnTo>
                    <a:pt x="9939" y="2763"/>
                  </a:lnTo>
                  <a:close/>
                  <a:moveTo>
                    <a:pt x="6935" y="1918"/>
                  </a:moveTo>
                  <a:cubicBezTo>
                    <a:pt x="7342" y="1918"/>
                    <a:pt x="7749" y="2071"/>
                    <a:pt x="8065" y="2376"/>
                  </a:cubicBezTo>
                  <a:cubicBezTo>
                    <a:pt x="8696" y="3008"/>
                    <a:pt x="8696" y="4026"/>
                    <a:pt x="8065" y="4637"/>
                  </a:cubicBezTo>
                  <a:cubicBezTo>
                    <a:pt x="7749" y="4953"/>
                    <a:pt x="7342" y="5110"/>
                    <a:pt x="6935" y="5110"/>
                  </a:cubicBezTo>
                  <a:cubicBezTo>
                    <a:pt x="6527" y="5110"/>
                    <a:pt x="6120" y="4953"/>
                    <a:pt x="5804" y="4637"/>
                  </a:cubicBezTo>
                  <a:cubicBezTo>
                    <a:pt x="5193" y="4026"/>
                    <a:pt x="5193" y="3008"/>
                    <a:pt x="5804" y="2376"/>
                  </a:cubicBezTo>
                  <a:cubicBezTo>
                    <a:pt x="6120" y="2071"/>
                    <a:pt x="6527" y="1918"/>
                    <a:pt x="6935" y="1918"/>
                  </a:cubicBezTo>
                  <a:close/>
                  <a:moveTo>
                    <a:pt x="4684" y="5024"/>
                  </a:moveTo>
                  <a:lnTo>
                    <a:pt x="5438" y="5777"/>
                  </a:lnTo>
                  <a:lnTo>
                    <a:pt x="4684" y="6531"/>
                  </a:lnTo>
                  <a:lnTo>
                    <a:pt x="3931" y="5777"/>
                  </a:lnTo>
                  <a:lnTo>
                    <a:pt x="4684" y="5024"/>
                  </a:lnTo>
                  <a:close/>
                  <a:moveTo>
                    <a:pt x="11448" y="4932"/>
                  </a:moveTo>
                  <a:cubicBezTo>
                    <a:pt x="11858" y="4932"/>
                    <a:pt x="12270" y="5085"/>
                    <a:pt x="12586" y="5390"/>
                  </a:cubicBezTo>
                  <a:cubicBezTo>
                    <a:pt x="13197" y="6022"/>
                    <a:pt x="13197" y="7020"/>
                    <a:pt x="12586" y="7651"/>
                  </a:cubicBezTo>
                  <a:cubicBezTo>
                    <a:pt x="12270" y="7967"/>
                    <a:pt x="11858" y="8124"/>
                    <a:pt x="11448" y="8124"/>
                  </a:cubicBezTo>
                  <a:cubicBezTo>
                    <a:pt x="11038" y="8124"/>
                    <a:pt x="10631" y="7967"/>
                    <a:pt x="10325" y="7651"/>
                  </a:cubicBezTo>
                  <a:cubicBezTo>
                    <a:pt x="9694" y="7020"/>
                    <a:pt x="9694" y="6022"/>
                    <a:pt x="10325" y="5390"/>
                  </a:cubicBezTo>
                  <a:cubicBezTo>
                    <a:pt x="10631" y="5085"/>
                    <a:pt x="11038" y="4932"/>
                    <a:pt x="11448" y="4932"/>
                  </a:cubicBezTo>
                  <a:close/>
                  <a:moveTo>
                    <a:pt x="11446" y="8771"/>
                  </a:moveTo>
                  <a:lnTo>
                    <a:pt x="12199" y="9525"/>
                  </a:lnTo>
                  <a:lnTo>
                    <a:pt x="11446" y="10278"/>
                  </a:lnTo>
                  <a:lnTo>
                    <a:pt x="10692" y="9525"/>
                  </a:lnTo>
                  <a:lnTo>
                    <a:pt x="11446" y="8771"/>
                  </a:lnTo>
                  <a:close/>
                  <a:moveTo>
                    <a:pt x="6937" y="6653"/>
                  </a:moveTo>
                  <a:cubicBezTo>
                    <a:pt x="7484" y="6653"/>
                    <a:pt x="8034" y="6857"/>
                    <a:pt x="8452" y="7264"/>
                  </a:cubicBezTo>
                  <a:cubicBezTo>
                    <a:pt x="9266" y="8099"/>
                    <a:pt x="9266" y="9463"/>
                    <a:pt x="8452" y="10278"/>
                  </a:cubicBezTo>
                  <a:cubicBezTo>
                    <a:pt x="8034" y="10696"/>
                    <a:pt x="7484" y="10904"/>
                    <a:pt x="6937" y="10904"/>
                  </a:cubicBezTo>
                  <a:cubicBezTo>
                    <a:pt x="6390" y="10904"/>
                    <a:pt x="5845" y="10696"/>
                    <a:pt x="5438" y="10278"/>
                  </a:cubicBezTo>
                  <a:cubicBezTo>
                    <a:pt x="4603" y="9463"/>
                    <a:pt x="4603" y="8099"/>
                    <a:pt x="5438" y="7264"/>
                  </a:cubicBezTo>
                  <a:cubicBezTo>
                    <a:pt x="5845" y="6857"/>
                    <a:pt x="6390" y="6653"/>
                    <a:pt x="6937" y="6653"/>
                  </a:cubicBezTo>
                  <a:close/>
                  <a:moveTo>
                    <a:pt x="3931" y="10278"/>
                  </a:moveTo>
                  <a:lnTo>
                    <a:pt x="4684" y="11032"/>
                  </a:lnTo>
                  <a:lnTo>
                    <a:pt x="3931" y="11785"/>
                  </a:lnTo>
                  <a:lnTo>
                    <a:pt x="3177" y="11032"/>
                  </a:lnTo>
                  <a:lnTo>
                    <a:pt x="3931" y="10278"/>
                  </a:lnTo>
                  <a:close/>
                  <a:moveTo>
                    <a:pt x="4915" y="1"/>
                  </a:moveTo>
                  <a:cubicBezTo>
                    <a:pt x="4501" y="1"/>
                    <a:pt x="4084" y="25"/>
                    <a:pt x="3666" y="75"/>
                  </a:cubicBezTo>
                  <a:lnTo>
                    <a:pt x="0" y="14962"/>
                  </a:lnTo>
                  <a:lnTo>
                    <a:pt x="14887" y="11296"/>
                  </a:lnTo>
                  <a:cubicBezTo>
                    <a:pt x="15234" y="8201"/>
                    <a:pt x="14256" y="5187"/>
                    <a:pt x="12016" y="2947"/>
                  </a:cubicBezTo>
                  <a:cubicBezTo>
                    <a:pt x="10078" y="1009"/>
                    <a:pt x="7562" y="1"/>
                    <a:pt x="49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5" name="Google Shape;2775;p124"/>
          <p:cNvGrpSpPr/>
          <p:nvPr/>
        </p:nvGrpSpPr>
        <p:grpSpPr>
          <a:xfrm>
            <a:off x="5557900" y="1433506"/>
            <a:ext cx="454175" cy="454675"/>
            <a:chOff x="5652825" y="545500"/>
            <a:chExt cx="454175" cy="454675"/>
          </a:xfrm>
        </p:grpSpPr>
        <p:sp>
          <p:nvSpPr>
            <p:cNvPr id="2776" name="Google Shape;2776;p124"/>
            <p:cNvSpPr/>
            <p:nvPr/>
          </p:nvSpPr>
          <p:spPr>
            <a:xfrm>
              <a:off x="5786225" y="620325"/>
              <a:ext cx="141550" cy="178925"/>
            </a:xfrm>
            <a:custGeom>
              <a:rect b="b" l="l" r="r" t="t"/>
              <a:pathLst>
                <a:path extrusionOk="0" h="7157" w="5662">
                  <a:moveTo>
                    <a:pt x="550" y="1"/>
                  </a:moveTo>
                  <a:cubicBezTo>
                    <a:pt x="204" y="714"/>
                    <a:pt x="0" y="1488"/>
                    <a:pt x="0" y="2343"/>
                  </a:cubicBezTo>
                  <a:cubicBezTo>
                    <a:pt x="0" y="4441"/>
                    <a:pt x="1263" y="6294"/>
                    <a:pt x="3035" y="7149"/>
                  </a:cubicBezTo>
                  <a:cubicBezTo>
                    <a:pt x="3105" y="7154"/>
                    <a:pt x="3175" y="7157"/>
                    <a:pt x="3245" y="7157"/>
                  </a:cubicBezTo>
                  <a:cubicBezTo>
                    <a:pt x="3744" y="7157"/>
                    <a:pt x="4235" y="7028"/>
                    <a:pt x="4664" y="6742"/>
                  </a:cubicBezTo>
                  <a:cubicBezTo>
                    <a:pt x="5132" y="6436"/>
                    <a:pt x="5458" y="6029"/>
                    <a:pt x="5662" y="5540"/>
                  </a:cubicBezTo>
                  <a:cubicBezTo>
                    <a:pt x="4888" y="5438"/>
                    <a:pt x="4277" y="4746"/>
                    <a:pt x="4277" y="3931"/>
                  </a:cubicBezTo>
                  <a:cubicBezTo>
                    <a:pt x="4277" y="3911"/>
                    <a:pt x="4297" y="3911"/>
                    <a:pt x="4297" y="3891"/>
                  </a:cubicBezTo>
                  <a:cubicBezTo>
                    <a:pt x="2301" y="3626"/>
                    <a:pt x="713" y="2017"/>
                    <a:pt x="5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124"/>
            <p:cNvSpPr/>
            <p:nvPr/>
          </p:nvSpPr>
          <p:spPr>
            <a:xfrm>
              <a:off x="5825925" y="545500"/>
              <a:ext cx="131375" cy="146150"/>
            </a:xfrm>
            <a:custGeom>
              <a:rect b="b" l="l" r="r" t="t"/>
              <a:pathLst>
                <a:path extrusionOk="0" h="5846" w="5255">
                  <a:moveTo>
                    <a:pt x="3768" y="0"/>
                  </a:moveTo>
                  <a:cubicBezTo>
                    <a:pt x="2465" y="0"/>
                    <a:pt x="1263" y="489"/>
                    <a:pt x="347" y="1242"/>
                  </a:cubicBezTo>
                  <a:cubicBezTo>
                    <a:pt x="123" y="1690"/>
                    <a:pt x="1" y="2179"/>
                    <a:pt x="1" y="2668"/>
                  </a:cubicBezTo>
                  <a:cubicBezTo>
                    <a:pt x="1" y="4399"/>
                    <a:pt x="1406" y="5784"/>
                    <a:pt x="3117" y="5845"/>
                  </a:cubicBezTo>
                  <a:cubicBezTo>
                    <a:pt x="3402" y="5540"/>
                    <a:pt x="3829" y="5336"/>
                    <a:pt x="4298" y="5336"/>
                  </a:cubicBezTo>
                  <a:lnTo>
                    <a:pt x="5235" y="5336"/>
                  </a:lnTo>
                  <a:cubicBezTo>
                    <a:pt x="4644" y="4603"/>
                    <a:pt x="4298" y="3666"/>
                    <a:pt x="4298" y="2668"/>
                  </a:cubicBezTo>
                  <a:cubicBezTo>
                    <a:pt x="4298" y="1650"/>
                    <a:pt x="4664" y="733"/>
                    <a:pt x="52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24"/>
            <p:cNvSpPr/>
            <p:nvPr/>
          </p:nvSpPr>
          <p:spPr>
            <a:xfrm>
              <a:off x="5915025" y="759325"/>
              <a:ext cx="112050" cy="53500"/>
            </a:xfrm>
            <a:custGeom>
              <a:rect b="b" l="l" r="r" t="t"/>
              <a:pathLst>
                <a:path extrusionOk="0" h="2140" w="4482">
                  <a:moveTo>
                    <a:pt x="1650" y="1"/>
                  </a:moveTo>
                  <a:cubicBezTo>
                    <a:pt x="1386" y="836"/>
                    <a:pt x="856" y="1569"/>
                    <a:pt x="102" y="2078"/>
                  </a:cubicBezTo>
                  <a:cubicBezTo>
                    <a:pt x="62" y="2098"/>
                    <a:pt x="41" y="2098"/>
                    <a:pt x="1" y="2119"/>
                  </a:cubicBezTo>
                  <a:cubicBezTo>
                    <a:pt x="62" y="2119"/>
                    <a:pt x="123" y="2139"/>
                    <a:pt x="204" y="2139"/>
                  </a:cubicBezTo>
                  <a:lnTo>
                    <a:pt x="3422" y="2139"/>
                  </a:lnTo>
                  <a:cubicBezTo>
                    <a:pt x="4013" y="2139"/>
                    <a:pt x="4481" y="1650"/>
                    <a:pt x="4481" y="1080"/>
                  </a:cubicBezTo>
                  <a:cubicBezTo>
                    <a:pt x="4481" y="489"/>
                    <a:pt x="4013" y="1"/>
                    <a:pt x="34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24"/>
            <p:cNvSpPr/>
            <p:nvPr/>
          </p:nvSpPr>
          <p:spPr>
            <a:xfrm>
              <a:off x="5959825" y="545500"/>
              <a:ext cx="147175" cy="133400"/>
            </a:xfrm>
            <a:custGeom>
              <a:rect b="b" l="l" r="r" t="t"/>
              <a:pathLst>
                <a:path extrusionOk="0" h="5336" w="5887">
                  <a:moveTo>
                    <a:pt x="1467" y="0"/>
                  </a:moveTo>
                  <a:cubicBezTo>
                    <a:pt x="612" y="591"/>
                    <a:pt x="1" y="1568"/>
                    <a:pt x="1" y="2668"/>
                  </a:cubicBezTo>
                  <a:cubicBezTo>
                    <a:pt x="1" y="3768"/>
                    <a:pt x="591" y="4745"/>
                    <a:pt x="1467" y="5336"/>
                  </a:cubicBezTo>
                  <a:lnTo>
                    <a:pt x="3239" y="5336"/>
                  </a:lnTo>
                  <a:cubicBezTo>
                    <a:pt x="4705" y="5336"/>
                    <a:pt x="5886" y="4155"/>
                    <a:pt x="5886" y="2668"/>
                  </a:cubicBezTo>
                  <a:cubicBezTo>
                    <a:pt x="5886" y="1202"/>
                    <a:pt x="4705" y="0"/>
                    <a:pt x="32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24"/>
            <p:cNvSpPr/>
            <p:nvPr/>
          </p:nvSpPr>
          <p:spPr>
            <a:xfrm>
              <a:off x="5693050" y="707900"/>
              <a:ext cx="129850" cy="144625"/>
            </a:xfrm>
            <a:custGeom>
              <a:rect b="b" l="l" r="r" t="t"/>
              <a:pathLst>
                <a:path extrusionOk="0" h="5785" w="5194">
                  <a:moveTo>
                    <a:pt x="2770" y="1"/>
                  </a:moveTo>
                  <a:cubicBezTo>
                    <a:pt x="1854" y="164"/>
                    <a:pt x="1039" y="591"/>
                    <a:pt x="346" y="1141"/>
                  </a:cubicBezTo>
                  <a:cubicBezTo>
                    <a:pt x="122" y="1589"/>
                    <a:pt x="0" y="2098"/>
                    <a:pt x="0" y="2608"/>
                  </a:cubicBezTo>
                  <a:cubicBezTo>
                    <a:pt x="0" y="4318"/>
                    <a:pt x="1365" y="5723"/>
                    <a:pt x="3075" y="5785"/>
                  </a:cubicBezTo>
                  <a:cubicBezTo>
                    <a:pt x="3361" y="5459"/>
                    <a:pt x="3788" y="5255"/>
                    <a:pt x="4257" y="5255"/>
                  </a:cubicBezTo>
                  <a:lnTo>
                    <a:pt x="5193" y="5255"/>
                  </a:lnTo>
                  <a:cubicBezTo>
                    <a:pt x="4705" y="4644"/>
                    <a:pt x="4379" y="3911"/>
                    <a:pt x="4297" y="3096"/>
                  </a:cubicBezTo>
                  <a:cubicBezTo>
                    <a:pt x="3524" y="2261"/>
                    <a:pt x="2974" y="1162"/>
                    <a:pt x="27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24"/>
            <p:cNvSpPr/>
            <p:nvPr/>
          </p:nvSpPr>
          <p:spPr>
            <a:xfrm>
              <a:off x="5652825" y="780725"/>
              <a:ext cx="141050" cy="178900"/>
            </a:xfrm>
            <a:custGeom>
              <a:rect b="b" l="l" r="r" t="t"/>
              <a:pathLst>
                <a:path extrusionOk="0" h="7156" w="5642">
                  <a:moveTo>
                    <a:pt x="571" y="0"/>
                  </a:moveTo>
                  <a:cubicBezTo>
                    <a:pt x="224" y="713"/>
                    <a:pt x="0" y="1507"/>
                    <a:pt x="0" y="2342"/>
                  </a:cubicBezTo>
                  <a:cubicBezTo>
                    <a:pt x="0" y="4460"/>
                    <a:pt x="1243" y="6293"/>
                    <a:pt x="3014" y="7148"/>
                  </a:cubicBezTo>
                  <a:cubicBezTo>
                    <a:pt x="3085" y="7153"/>
                    <a:pt x="3155" y="7156"/>
                    <a:pt x="3225" y="7156"/>
                  </a:cubicBezTo>
                  <a:cubicBezTo>
                    <a:pt x="3724" y="7156"/>
                    <a:pt x="4215" y="7027"/>
                    <a:pt x="4644" y="6741"/>
                  </a:cubicBezTo>
                  <a:cubicBezTo>
                    <a:pt x="5092" y="6456"/>
                    <a:pt x="5438" y="6028"/>
                    <a:pt x="5642" y="5560"/>
                  </a:cubicBezTo>
                  <a:cubicBezTo>
                    <a:pt x="4868" y="5438"/>
                    <a:pt x="4257" y="4745"/>
                    <a:pt x="4257" y="3951"/>
                  </a:cubicBezTo>
                  <a:cubicBezTo>
                    <a:pt x="4257" y="3931"/>
                    <a:pt x="4257" y="3910"/>
                    <a:pt x="4277" y="3890"/>
                  </a:cubicBezTo>
                  <a:cubicBezTo>
                    <a:pt x="2281" y="3645"/>
                    <a:pt x="713" y="2016"/>
                    <a:pt x="5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24"/>
            <p:cNvSpPr/>
            <p:nvPr/>
          </p:nvSpPr>
          <p:spPr>
            <a:xfrm>
              <a:off x="5840175" y="817875"/>
              <a:ext cx="70800" cy="21425"/>
            </a:xfrm>
            <a:custGeom>
              <a:rect b="b" l="l" r="r" t="t"/>
              <a:pathLst>
                <a:path extrusionOk="0" h="857" w="2832">
                  <a:moveTo>
                    <a:pt x="1" y="1"/>
                  </a:moveTo>
                  <a:cubicBezTo>
                    <a:pt x="225" y="327"/>
                    <a:pt x="551" y="632"/>
                    <a:pt x="897" y="856"/>
                  </a:cubicBezTo>
                  <a:lnTo>
                    <a:pt x="2648" y="856"/>
                  </a:lnTo>
                  <a:cubicBezTo>
                    <a:pt x="2710" y="856"/>
                    <a:pt x="2771" y="836"/>
                    <a:pt x="2832" y="836"/>
                  </a:cubicBezTo>
                  <a:cubicBezTo>
                    <a:pt x="1813" y="795"/>
                    <a:pt x="836" y="46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24"/>
            <p:cNvSpPr/>
            <p:nvPr/>
          </p:nvSpPr>
          <p:spPr>
            <a:xfrm>
              <a:off x="5781125" y="920225"/>
              <a:ext cx="112025" cy="52975"/>
            </a:xfrm>
            <a:custGeom>
              <a:rect b="b" l="l" r="r" t="t"/>
              <a:pathLst>
                <a:path extrusionOk="0" h="2119" w="4481">
                  <a:moveTo>
                    <a:pt x="1630" y="0"/>
                  </a:moveTo>
                  <a:cubicBezTo>
                    <a:pt x="1385" y="835"/>
                    <a:pt x="856" y="1568"/>
                    <a:pt x="82" y="2057"/>
                  </a:cubicBezTo>
                  <a:cubicBezTo>
                    <a:pt x="62" y="2077"/>
                    <a:pt x="41" y="2077"/>
                    <a:pt x="1" y="2098"/>
                  </a:cubicBezTo>
                  <a:cubicBezTo>
                    <a:pt x="62" y="2098"/>
                    <a:pt x="123" y="2118"/>
                    <a:pt x="204" y="2118"/>
                  </a:cubicBezTo>
                  <a:lnTo>
                    <a:pt x="3422" y="2118"/>
                  </a:lnTo>
                  <a:cubicBezTo>
                    <a:pt x="4013" y="2118"/>
                    <a:pt x="4481" y="1650"/>
                    <a:pt x="4481" y="1059"/>
                  </a:cubicBezTo>
                  <a:cubicBezTo>
                    <a:pt x="4481" y="469"/>
                    <a:pt x="4013" y="0"/>
                    <a:pt x="34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24"/>
            <p:cNvSpPr/>
            <p:nvPr/>
          </p:nvSpPr>
          <p:spPr>
            <a:xfrm>
              <a:off x="6040775" y="786325"/>
              <a:ext cx="66225" cy="52975"/>
            </a:xfrm>
            <a:custGeom>
              <a:rect b="b" l="l" r="r" t="t"/>
              <a:pathLst>
                <a:path extrusionOk="0" h="2119" w="2649">
                  <a:moveTo>
                    <a:pt x="530" y="0"/>
                  </a:moveTo>
                  <a:cubicBezTo>
                    <a:pt x="530" y="530"/>
                    <a:pt x="327" y="1018"/>
                    <a:pt x="1" y="1385"/>
                  </a:cubicBezTo>
                  <a:cubicBezTo>
                    <a:pt x="388" y="1833"/>
                    <a:pt x="958" y="2118"/>
                    <a:pt x="1589" y="2118"/>
                  </a:cubicBezTo>
                  <a:lnTo>
                    <a:pt x="2648" y="2118"/>
                  </a:lnTo>
                  <a:cubicBezTo>
                    <a:pt x="2648" y="937"/>
                    <a:pt x="1691" y="0"/>
                    <a:pt x="5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24"/>
            <p:cNvSpPr/>
            <p:nvPr/>
          </p:nvSpPr>
          <p:spPr>
            <a:xfrm>
              <a:off x="6040775" y="732850"/>
              <a:ext cx="66225" cy="53500"/>
            </a:xfrm>
            <a:custGeom>
              <a:rect b="b" l="l" r="r" t="t"/>
              <a:pathLst>
                <a:path extrusionOk="0" h="2140" w="2649">
                  <a:moveTo>
                    <a:pt x="1589" y="1"/>
                  </a:moveTo>
                  <a:cubicBezTo>
                    <a:pt x="958" y="1"/>
                    <a:pt x="388" y="286"/>
                    <a:pt x="1" y="734"/>
                  </a:cubicBezTo>
                  <a:cubicBezTo>
                    <a:pt x="327" y="1121"/>
                    <a:pt x="530" y="1589"/>
                    <a:pt x="530" y="2139"/>
                  </a:cubicBezTo>
                  <a:cubicBezTo>
                    <a:pt x="1691" y="2139"/>
                    <a:pt x="2648" y="1182"/>
                    <a:pt x="26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24"/>
            <p:cNvSpPr/>
            <p:nvPr/>
          </p:nvSpPr>
          <p:spPr>
            <a:xfrm>
              <a:off x="5906375" y="892725"/>
              <a:ext cx="66725" cy="54000"/>
            </a:xfrm>
            <a:custGeom>
              <a:rect b="b" l="l" r="r" t="t"/>
              <a:pathLst>
                <a:path extrusionOk="0" h="2160" w="2669">
                  <a:moveTo>
                    <a:pt x="1609" y="0"/>
                  </a:moveTo>
                  <a:cubicBezTo>
                    <a:pt x="958" y="0"/>
                    <a:pt x="408" y="326"/>
                    <a:pt x="0" y="774"/>
                  </a:cubicBezTo>
                  <a:cubicBezTo>
                    <a:pt x="347" y="1141"/>
                    <a:pt x="550" y="1630"/>
                    <a:pt x="550" y="2159"/>
                  </a:cubicBezTo>
                  <a:cubicBezTo>
                    <a:pt x="1711" y="2159"/>
                    <a:pt x="2668" y="1161"/>
                    <a:pt x="26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24"/>
            <p:cNvSpPr/>
            <p:nvPr/>
          </p:nvSpPr>
          <p:spPr>
            <a:xfrm>
              <a:off x="5906375" y="946700"/>
              <a:ext cx="66725" cy="53475"/>
            </a:xfrm>
            <a:custGeom>
              <a:rect b="b" l="l" r="r" t="t"/>
              <a:pathLst>
                <a:path extrusionOk="0" h="2139" w="2669">
                  <a:moveTo>
                    <a:pt x="550" y="0"/>
                  </a:moveTo>
                  <a:cubicBezTo>
                    <a:pt x="550" y="530"/>
                    <a:pt x="347" y="1018"/>
                    <a:pt x="0" y="1385"/>
                  </a:cubicBezTo>
                  <a:cubicBezTo>
                    <a:pt x="408" y="1833"/>
                    <a:pt x="958" y="2139"/>
                    <a:pt x="1609" y="2139"/>
                  </a:cubicBezTo>
                  <a:lnTo>
                    <a:pt x="2668" y="2139"/>
                  </a:lnTo>
                  <a:cubicBezTo>
                    <a:pt x="2668" y="957"/>
                    <a:pt x="1711" y="0"/>
                    <a:pt x="5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8" name="Google Shape;2788;p124"/>
          <p:cNvGrpSpPr/>
          <p:nvPr/>
        </p:nvGrpSpPr>
        <p:grpSpPr>
          <a:xfrm>
            <a:off x="4755883" y="1433756"/>
            <a:ext cx="454175" cy="454175"/>
            <a:chOff x="4817325" y="530725"/>
            <a:chExt cx="454175" cy="454175"/>
          </a:xfrm>
        </p:grpSpPr>
        <p:sp>
          <p:nvSpPr>
            <p:cNvPr id="2789" name="Google Shape;2789;p124"/>
            <p:cNvSpPr/>
            <p:nvPr/>
          </p:nvSpPr>
          <p:spPr>
            <a:xfrm>
              <a:off x="4817325" y="717075"/>
              <a:ext cx="454175" cy="53475"/>
            </a:xfrm>
            <a:custGeom>
              <a:rect b="b" l="l" r="r" t="t"/>
              <a:pathLst>
                <a:path extrusionOk="0" h="2139" w="18167">
                  <a:moveTo>
                    <a:pt x="0" y="0"/>
                  </a:moveTo>
                  <a:lnTo>
                    <a:pt x="0" y="2139"/>
                  </a:lnTo>
                  <a:lnTo>
                    <a:pt x="18167" y="2139"/>
                  </a:lnTo>
                  <a:lnTo>
                    <a:pt x="181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24"/>
            <p:cNvSpPr/>
            <p:nvPr/>
          </p:nvSpPr>
          <p:spPr>
            <a:xfrm>
              <a:off x="4845325" y="797000"/>
              <a:ext cx="397675" cy="107975"/>
            </a:xfrm>
            <a:custGeom>
              <a:rect b="b" l="l" r="r" t="t"/>
              <a:pathLst>
                <a:path extrusionOk="0" h="4319" w="15907">
                  <a:moveTo>
                    <a:pt x="0" y="1"/>
                  </a:moveTo>
                  <a:cubicBezTo>
                    <a:pt x="123" y="1997"/>
                    <a:pt x="856" y="3320"/>
                    <a:pt x="2037" y="4318"/>
                  </a:cubicBezTo>
                  <a:lnTo>
                    <a:pt x="13869" y="4318"/>
                  </a:lnTo>
                  <a:cubicBezTo>
                    <a:pt x="15071" y="3320"/>
                    <a:pt x="15804" y="1997"/>
                    <a:pt x="15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24"/>
            <p:cNvSpPr/>
            <p:nvPr/>
          </p:nvSpPr>
          <p:spPr>
            <a:xfrm>
              <a:off x="4924750" y="931925"/>
              <a:ext cx="239325" cy="52975"/>
            </a:xfrm>
            <a:custGeom>
              <a:rect b="b" l="l" r="r" t="t"/>
              <a:pathLst>
                <a:path extrusionOk="0" h="2119" w="9573">
                  <a:moveTo>
                    <a:pt x="1" y="1"/>
                  </a:moveTo>
                  <a:lnTo>
                    <a:pt x="1" y="2119"/>
                  </a:lnTo>
                  <a:lnTo>
                    <a:pt x="9572" y="2119"/>
                  </a:lnTo>
                  <a:lnTo>
                    <a:pt x="95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24"/>
            <p:cNvSpPr/>
            <p:nvPr/>
          </p:nvSpPr>
          <p:spPr>
            <a:xfrm>
              <a:off x="5057625" y="637125"/>
              <a:ext cx="79975" cy="53500"/>
            </a:xfrm>
            <a:custGeom>
              <a:rect b="b" l="l" r="r" t="t"/>
              <a:pathLst>
                <a:path extrusionOk="0" h="2140" w="3199">
                  <a:moveTo>
                    <a:pt x="1589" y="1"/>
                  </a:moveTo>
                  <a:cubicBezTo>
                    <a:pt x="714" y="1"/>
                    <a:pt x="1" y="714"/>
                    <a:pt x="1" y="1610"/>
                  </a:cubicBezTo>
                  <a:lnTo>
                    <a:pt x="1" y="2139"/>
                  </a:lnTo>
                  <a:lnTo>
                    <a:pt x="1060" y="2139"/>
                  </a:lnTo>
                  <a:lnTo>
                    <a:pt x="1060" y="1610"/>
                  </a:lnTo>
                  <a:cubicBezTo>
                    <a:pt x="1060" y="1304"/>
                    <a:pt x="1304" y="1080"/>
                    <a:pt x="1589" y="1080"/>
                  </a:cubicBezTo>
                  <a:cubicBezTo>
                    <a:pt x="1895" y="1080"/>
                    <a:pt x="2119" y="1304"/>
                    <a:pt x="2119" y="1610"/>
                  </a:cubicBezTo>
                  <a:lnTo>
                    <a:pt x="2119" y="2139"/>
                  </a:lnTo>
                  <a:lnTo>
                    <a:pt x="3198" y="2139"/>
                  </a:lnTo>
                  <a:lnTo>
                    <a:pt x="3198" y="1610"/>
                  </a:lnTo>
                  <a:cubicBezTo>
                    <a:pt x="3198" y="714"/>
                    <a:pt x="2486" y="1"/>
                    <a:pt x="1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24"/>
            <p:cNvSpPr/>
            <p:nvPr/>
          </p:nvSpPr>
          <p:spPr>
            <a:xfrm>
              <a:off x="5004175" y="584175"/>
              <a:ext cx="186375" cy="106450"/>
            </a:xfrm>
            <a:custGeom>
              <a:rect b="b" l="l" r="r" t="t"/>
              <a:pathLst>
                <a:path extrusionOk="0" h="4258" w="7455">
                  <a:moveTo>
                    <a:pt x="3727" y="1"/>
                  </a:moveTo>
                  <a:cubicBezTo>
                    <a:pt x="1671" y="1"/>
                    <a:pt x="1" y="1671"/>
                    <a:pt x="1" y="3728"/>
                  </a:cubicBezTo>
                  <a:lnTo>
                    <a:pt x="1" y="4257"/>
                  </a:lnTo>
                  <a:lnTo>
                    <a:pt x="1080" y="4257"/>
                  </a:lnTo>
                  <a:lnTo>
                    <a:pt x="1080" y="3728"/>
                  </a:lnTo>
                  <a:cubicBezTo>
                    <a:pt x="1080" y="2262"/>
                    <a:pt x="2261" y="1060"/>
                    <a:pt x="3727" y="1060"/>
                  </a:cubicBezTo>
                  <a:cubicBezTo>
                    <a:pt x="5194" y="1060"/>
                    <a:pt x="6395" y="2262"/>
                    <a:pt x="6395" y="3728"/>
                  </a:cubicBezTo>
                  <a:lnTo>
                    <a:pt x="6395" y="4257"/>
                  </a:lnTo>
                  <a:lnTo>
                    <a:pt x="7454" y="4257"/>
                  </a:lnTo>
                  <a:lnTo>
                    <a:pt x="7454" y="3728"/>
                  </a:lnTo>
                  <a:cubicBezTo>
                    <a:pt x="7454" y="1671"/>
                    <a:pt x="5784" y="1"/>
                    <a:pt x="37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24"/>
            <p:cNvSpPr/>
            <p:nvPr/>
          </p:nvSpPr>
          <p:spPr>
            <a:xfrm>
              <a:off x="4951225" y="530725"/>
              <a:ext cx="292775" cy="159900"/>
            </a:xfrm>
            <a:custGeom>
              <a:rect b="b" l="l" r="r" t="t"/>
              <a:pathLst>
                <a:path extrusionOk="0" h="6396" w="11711">
                  <a:moveTo>
                    <a:pt x="5845" y="1"/>
                  </a:moveTo>
                  <a:cubicBezTo>
                    <a:pt x="2628" y="1"/>
                    <a:pt x="1" y="2628"/>
                    <a:pt x="1" y="5866"/>
                  </a:cubicBezTo>
                  <a:lnTo>
                    <a:pt x="1" y="6395"/>
                  </a:lnTo>
                  <a:lnTo>
                    <a:pt x="1060" y="6395"/>
                  </a:lnTo>
                  <a:lnTo>
                    <a:pt x="1060" y="5866"/>
                  </a:lnTo>
                  <a:cubicBezTo>
                    <a:pt x="1060" y="3218"/>
                    <a:pt x="3198" y="1080"/>
                    <a:pt x="5845" y="1080"/>
                  </a:cubicBezTo>
                  <a:cubicBezTo>
                    <a:pt x="8493" y="1080"/>
                    <a:pt x="10631" y="3218"/>
                    <a:pt x="10631" y="5866"/>
                  </a:cubicBezTo>
                  <a:lnTo>
                    <a:pt x="10631" y="6395"/>
                  </a:lnTo>
                  <a:lnTo>
                    <a:pt x="11711" y="6395"/>
                  </a:lnTo>
                  <a:lnTo>
                    <a:pt x="11711" y="5866"/>
                  </a:lnTo>
                  <a:cubicBezTo>
                    <a:pt x="11711" y="2628"/>
                    <a:pt x="9084" y="1"/>
                    <a:pt x="5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24"/>
            <p:cNvSpPr/>
            <p:nvPr/>
          </p:nvSpPr>
          <p:spPr>
            <a:xfrm>
              <a:off x="4897775" y="642725"/>
              <a:ext cx="30050" cy="47900"/>
            </a:xfrm>
            <a:custGeom>
              <a:rect b="b" l="l" r="r" t="t"/>
              <a:pathLst>
                <a:path extrusionOk="0" h="1916" w="1202">
                  <a:moveTo>
                    <a:pt x="1202" y="1"/>
                  </a:moveTo>
                  <a:lnTo>
                    <a:pt x="1202" y="1"/>
                  </a:lnTo>
                  <a:cubicBezTo>
                    <a:pt x="509" y="347"/>
                    <a:pt x="0" y="1080"/>
                    <a:pt x="0" y="1915"/>
                  </a:cubicBezTo>
                  <a:lnTo>
                    <a:pt x="1080" y="1915"/>
                  </a:lnTo>
                  <a:lnTo>
                    <a:pt x="1080" y="1386"/>
                  </a:lnTo>
                  <a:cubicBezTo>
                    <a:pt x="1080" y="917"/>
                    <a:pt x="1120" y="449"/>
                    <a:pt x="12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24"/>
            <p:cNvSpPr/>
            <p:nvPr/>
          </p:nvSpPr>
          <p:spPr>
            <a:xfrm>
              <a:off x="4844825" y="584175"/>
              <a:ext cx="106925" cy="106450"/>
            </a:xfrm>
            <a:custGeom>
              <a:rect b="b" l="l" r="r" t="t"/>
              <a:pathLst>
                <a:path extrusionOk="0" h="4258" w="4277">
                  <a:moveTo>
                    <a:pt x="4257" y="1"/>
                  </a:moveTo>
                  <a:cubicBezTo>
                    <a:pt x="1914" y="1"/>
                    <a:pt x="0" y="1915"/>
                    <a:pt x="0" y="4257"/>
                  </a:cubicBezTo>
                  <a:lnTo>
                    <a:pt x="1059" y="4257"/>
                  </a:lnTo>
                  <a:cubicBezTo>
                    <a:pt x="1059" y="2689"/>
                    <a:pt x="2200" y="1386"/>
                    <a:pt x="3707" y="1121"/>
                  </a:cubicBezTo>
                  <a:cubicBezTo>
                    <a:pt x="3870" y="734"/>
                    <a:pt x="4053" y="347"/>
                    <a:pt x="42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7" name="Google Shape;2797;p124"/>
          <p:cNvGrpSpPr/>
          <p:nvPr/>
        </p:nvGrpSpPr>
        <p:grpSpPr>
          <a:xfrm>
            <a:off x="3946217" y="1433819"/>
            <a:ext cx="461825" cy="454050"/>
            <a:chOff x="3979775" y="590550"/>
            <a:chExt cx="461825" cy="454050"/>
          </a:xfrm>
        </p:grpSpPr>
        <p:sp>
          <p:nvSpPr>
            <p:cNvPr id="2798" name="Google Shape;2798;p124"/>
            <p:cNvSpPr/>
            <p:nvPr/>
          </p:nvSpPr>
          <p:spPr>
            <a:xfrm>
              <a:off x="3979775" y="940575"/>
              <a:ext cx="107975" cy="104025"/>
            </a:xfrm>
            <a:custGeom>
              <a:rect b="b" l="l" r="r" t="t"/>
              <a:pathLst>
                <a:path extrusionOk="0" h="4161" w="4319">
                  <a:moveTo>
                    <a:pt x="2811" y="1"/>
                  </a:moveTo>
                  <a:lnTo>
                    <a:pt x="1834" y="978"/>
                  </a:lnTo>
                  <a:cubicBezTo>
                    <a:pt x="1807" y="977"/>
                    <a:pt x="1781" y="976"/>
                    <a:pt x="1754" y="976"/>
                  </a:cubicBezTo>
                  <a:cubicBezTo>
                    <a:pt x="1351" y="976"/>
                    <a:pt x="938" y="1121"/>
                    <a:pt x="632" y="1426"/>
                  </a:cubicBezTo>
                  <a:cubicBezTo>
                    <a:pt x="1" y="2058"/>
                    <a:pt x="1" y="3076"/>
                    <a:pt x="632" y="3687"/>
                  </a:cubicBezTo>
                  <a:cubicBezTo>
                    <a:pt x="938" y="4003"/>
                    <a:pt x="1345" y="4160"/>
                    <a:pt x="1755" y="4160"/>
                  </a:cubicBezTo>
                  <a:cubicBezTo>
                    <a:pt x="2165" y="4160"/>
                    <a:pt x="2577" y="4003"/>
                    <a:pt x="2893" y="3687"/>
                  </a:cubicBezTo>
                  <a:cubicBezTo>
                    <a:pt x="3219" y="3361"/>
                    <a:pt x="3361" y="2913"/>
                    <a:pt x="3341" y="2485"/>
                  </a:cubicBezTo>
                  <a:lnTo>
                    <a:pt x="4318" y="1508"/>
                  </a:lnTo>
                  <a:lnTo>
                    <a:pt x="28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24"/>
            <p:cNvSpPr/>
            <p:nvPr/>
          </p:nvSpPr>
          <p:spPr>
            <a:xfrm>
              <a:off x="4332100" y="590550"/>
              <a:ext cx="109500" cy="105675"/>
            </a:xfrm>
            <a:custGeom>
              <a:rect b="b" l="l" r="r" t="t"/>
              <a:pathLst>
                <a:path extrusionOk="0" h="4227" w="4380">
                  <a:moveTo>
                    <a:pt x="2638" y="1"/>
                  </a:moveTo>
                  <a:cubicBezTo>
                    <a:pt x="2231" y="1"/>
                    <a:pt x="1824" y="153"/>
                    <a:pt x="1508" y="459"/>
                  </a:cubicBezTo>
                  <a:cubicBezTo>
                    <a:pt x="1182" y="805"/>
                    <a:pt x="1019" y="1233"/>
                    <a:pt x="1040" y="1681"/>
                  </a:cubicBezTo>
                  <a:lnTo>
                    <a:pt x="1" y="2719"/>
                  </a:lnTo>
                  <a:lnTo>
                    <a:pt x="1508" y="4226"/>
                  </a:lnTo>
                  <a:lnTo>
                    <a:pt x="2547" y="3188"/>
                  </a:lnTo>
                  <a:cubicBezTo>
                    <a:pt x="2572" y="3189"/>
                    <a:pt x="2597" y="3189"/>
                    <a:pt x="2621" y="3189"/>
                  </a:cubicBezTo>
                  <a:cubicBezTo>
                    <a:pt x="3042" y="3189"/>
                    <a:pt x="3442" y="3027"/>
                    <a:pt x="3769" y="2719"/>
                  </a:cubicBezTo>
                  <a:cubicBezTo>
                    <a:pt x="4380" y="2088"/>
                    <a:pt x="4380" y="1090"/>
                    <a:pt x="3769" y="459"/>
                  </a:cubicBezTo>
                  <a:cubicBezTo>
                    <a:pt x="3453" y="153"/>
                    <a:pt x="3046" y="1"/>
                    <a:pt x="26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24"/>
            <p:cNvSpPr/>
            <p:nvPr/>
          </p:nvSpPr>
          <p:spPr>
            <a:xfrm>
              <a:off x="4054625" y="874900"/>
              <a:ext cx="98800" cy="98800"/>
            </a:xfrm>
            <a:custGeom>
              <a:rect b="b" l="l" r="r" t="t"/>
              <a:pathLst>
                <a:path extrusionOk="0" h="3952" w="3952">
                  <a:moveTo>
                    <a:pt x="184" y="1"/>
                  </a:moveTo>
                  <a:lnTo>
                    <a:pt x="1" y="1324"/>
                  </a:lnTo>
                  <a:lnTo>
                    <a:pt x="2628" y="3952"/>
                  </a:lnTo>
                  <a:lnTo>
                    <a:pt x="3952" y="3768"/>
                  </a:lnTo>
                  <a:lnTo>
                    <a:pt x="1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24"/>
            <p:cNvSpPr/>
            <p:nvPr/>
          </p:nvSpPr>
          <p:spPr>
            <a:xfrm>
              <a:off x="4078050" y="686525"/>
              <a:ext cx="263250" cy="263750"/>
            </a:xfrm>
            <a:custGeom>
              <a:rect b="b" l="l" r="r" t="t"/>
              <a:pathLst>
                <a:path extrusionOk="0" h="10550" w="10530">
                  <a:moveTo>
                    <a:pt x="6782" y="0"/>
                  </a:moveTo>
                  <a:lnTo>
                    <a:pt x="1" y="6782"/>
                  </a:lnTo>
                  <a:lnTo>
                    <a:pt x="3768" y="10550"/>
                  </a:lnTo>
                  <a:lnTo>
                    <a:pt x="10530" y="3768"/>
                  </a:lnTo>
                  <a:lnTo>
                    <a:pt x="67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24"/>
            <p:cNvSpPr/>
            <p:nvPr/>
          </p:nvSpPr>
          <p:spPr>
            <a:xfrm>
              <a:off x="4266425" y="663100"/>
              <a:ext cx="98800" cy="98800"/>
            </a:xfrm>
            <a:custGeom>
              <a:rect b="b" l="l" r="r" t="t"/>
              <a:pathLst>
                <a:path extrusionOk="0" h="3952" w="3952">
                  <a:moveTo>
                    <a:pt x="1304" y="1"/>
                  </a:moveTo>
                  <a:lnTo>
                    <a:pt x="1" y="204"/>
                  </a:lnTo>
                  <a:lnTo>
                    <a:pt x="3748" y="3952"/>
                  </a:lnTo>
                  <a:lnTo>
                    <a:pt x="3952" y="2648"/>
                  </a:lnTo>
                  <a:lnTo>
                    <a:pt x="13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24"/>
            <p:cNvSpPr/>
            <p:nvPr/>
          </p:nvSpPr>
          <p:spPr>
            <a:xfrm>
              <a:off x="4043425" y="661475"/>
              <a:ext cx="180275" cy="170675"/>
            </a:xfrm>
            <a:custGeom>
              <a:rect b="b" l="l" r="r" t="t"/>
              <a:pathLst>
                <a:path extrusionOk="0" h="6827" w="7211">
                  <a:moveTo>
                    <a:pt x="5127" y="0"/>
                  </a:moveTo>
                  <a:cubicBezTo>
                    <a:pt x="3909" y="0"/>
                    <a:pt x="2699" y="463"/>
                    <a:pt x="1772" y="1389"/>
                  </a:cubicBezTo>
                  <a:cubicBezTo>
                    <a:pt x="286" y="2856"/>
                    <a:pt x="1" y="5055"/>
                    <a:pt x="836" y="6827"/>
                  </a:cubicBezTo>
                  <a:lnTo>
                    <a:pt x="7210" y="473"/>
                  </a:lnTo>
                  <a:cubicBezTo>
                    <a:pt x="6550" y="158"/>
                    <a:pt x="5837" y="0"/>
                    <a:pt x="5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24"/>
            <p:cNvSpPr/>
            <p:nvPr/>
          </p:nvSpPr>
          <p:spPr>
            <a:xfrm>
              <a:off x="4196175" y="804650"/>
              <a:ext cx="180250" cy="170950"/>
            </a:xfrm>
            <a:custGeom>
              <a:rect b="b" l="l" r="r" t="t"/>
              <a:pathLst>
                <a:path extrusionOk="0" h="6838" w="7210">
                  <a:moveTo>
                    <a:pt x="6354" y="0"/>
                  </a:moveTo>
                  <a:lnTo>
                    <a:pt x="0" y="6375"/>
                  </a:lnTo>
                  <a:cubicBezTo>
                    <a:pt x="652" y="6682"/>
                    <a:pt x="1362" y="6837"/>
                    <a:pt x="2071" y="6837"/>
                  </a:cubicBezTo>
                  <a:cubicBezTo>
                    <a:pt x="3291" y="6837"/>
                    <a:pt x="4511" y="6378"/>
                    <a:pt x="5438" y="5438"/>
                  </a:cubicBezTo>
                  <a:cubicBezTo>
                    <a:pt x="6904" y="3971"/>
                    <a:pt x="7210" y="1792"/>
                    <a:pt x="63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5" name="Google Shape;2805;p124"/>
          <p:cNvGrpSpPr/>
          <p:nvPr/>
        </p:nvGrpSpPr>
        <p:grpSpPr>
          <a:xfrm>
            <a:off x="3144200" y="1460744"/>
            <a:ext cx="454175" cy="400200"/>
            <a:chOff x="3240000" y="545500"/>
            <a:chExt cx="454175" cy="400200"/>
          </a:xfrm>
        </p:grpSpPr>
        <p:sp>
          <p:nvSpPr>
            <p:cNvPr id="2806" name="Google Shape;2806;p124"/>
            <p:cNvSpPr/>
            <p:nvPr/>
          </p:nvSpPr>
          <p:spPr>
            <a:xfrm>
              <a:off x="3240000" y="812800"/>
              <a:ext cx="454175" cy="132900"/>
            </a:xfrm>
            <a:custGeom>
              <a:rect b="b" l="l" r="r" t="t"/>
              <a:pathLst>
                <a:path extrusionOk="0" h="5316" w="18167">
                  <a:moveTo>
                    <a:pt x="1" y="0"/>
                  </a:moveTo>
                  <a:lnTo>
                    <a:pt x="1" y="3197"/>
                  </a:lnTo>
                  <a:lnTo>
                    <a:pt x="1304" y="3197"/>
                  </a:lnTo>
                  <a:lnTo>
                    <a:pt x="2383" y="5315"/>
                  </a:lnTo>
                  <a:lnTo>
                    <a:pt x="5174" y="5315"/>
                  </a:lnTo>
                  <a:lnTo>
                    <a:pt x="6233" y="3197"/>
                  </a:lnTo>
                  <a:lnTo>
                    <a:pt x="6640" y="3197"/>
                  </a:lnTo>
                  <a:lnTo>
                    <a:pt x="7699" y="5315"/>
                  </a:lnTo>
                  <a:lnTo>
                    <a:pt x="10489" y="5315"/>
                  </a:lnTo>
                  <a:lnTo>
                    <a:pt x="11548" y="3197"/>
                  </a:lnTo>
                  <a:lnTo>
                    <a:pt x="11955" y="3197"/>
                  </a:lnTo>
                  <a:lnTo>
                    <a:pt x="13014" y="5315"/>
                  </a:lnTo>
                  <a:lnTo>
                    <a:pt x="15804" y="5315"/>
                  </a:lnTo>
                  <a:lnTo>
                    <a:pt x="16863" y="3197"/>
                  </a:lnTo>
                  <a:lnTo>
                    <a:pt x="18167" y="3197"/>
                  </a:lnTo>
                  <a:lnTo>
                    <a:pt x="181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24"/>
            <p:cNvSpPr/>
            <p:nvPr/>
          </p:nvSpPr>
          <p:spPr>
            <a:xfrm>
              <a:off x="3560250" y="652925"/>
              <a:ext cx="133925" cy="133425"/>
            </a:xfrm>
            <a:custGeom>
              <a:rect b="b" l="l" r="r" t="t"/>
              <a:pathLst>
                <a:path extrusionOk="0" h="5337" w="5357">
                  <a:moveTo>
                    <a:pt x="2669" y="0"/>
                  </a:moveTo>
                  <a:cubicBezTo>
                    <a:pt x="1223" y="0"/>
                    <a:pt x="1" y="2200"/>
                    <a:pt x="1" y="4807"/>
                  </a:cubicBezTo>
                  <a:cubicBezTo>
                    <a:pt x="1" y="4969"/>
                    <a:pt x="21" y="5153"/>
                    <a:pt x="41" y="5336"/>
                  </a:cubicBezTo>
                  <a:lnTo>
                    <a:pt x="5336" y="5336"/>
                  </a:lnTo>
                  <a:cubicBezTo>
                    <a:pt x="5357" y="5153"/>
                    <a:pt x="5357" y="4969"/>
                    <a:pt x="5357" y="4807"/>
                  </a:cubicBezTo>
                  <a:cubicBezTo>
                    <a:pt x="5357" y="2200"/>
                    <a:pt x="4115" y="0"/>
                    <a:pt x="26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24"/>
            <p:cNvSpPr/>
            <p:nvPr/>
          </p:nvSpPr>
          <p:spPr>
            <a:xfrm>
              <a:off x="3400900" y="652925"/>
              <a:ext cx="132900" cy="133425"/>
            </a:xfrm>
            <a:custGeom>
              <a:rect b="b" l="l" r="r" t="t"/>
              <a:pathLst>
                <a:path extrusionOk="0" h="5337" w="5316">
                  <a:moveTo>
                    <a:pt x="2648" y="0"/>
                  </a:moveTo>
                  <a:cubicBezTo>
                    <a:pt x="1222" y="0"/>
                    <a:pt x="0" y="2200"/>
                    <a:pt x="0" y="4807"/>
                  </a:cubicBezTo>
                  <a:cubicBezTo>
                    <a:pt x="0" y="4969"/>
                    <a:pt x="21" y="5153"/>
                    <a:pt x="21" y="5336"/>
                  </a:cubicBezTo>
                  <a:lnTo>
                    <a:pt x="5295" y="5336"/>
                  </a:lnTo>
                  <a:cubicBezTo>
                    <a:pt x="5295" y="5153"/>
                    <a:pt x="5316" y="4969"/>
                    <a:pt x="5316" y="4807"/>
                  </a:cubicBezTo>
                  <a:cubicBezTo>
                    <a:pt x="5316" y="2200"/>
                    <a:pt x="4094" y="0"/>
                    <a:pt x="26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24"/>
            <p:cNvSpPr/>
            <p:nvPr/>
          </p:nvSpPr>
          <p:spPr>
            <a:xfrm>
              <a:off x="3240000" y="652925"/>
              <a:ext cx="134450" cy="133425"/>
            </a:xfrm>
            <a:custGeom>
              <a:rect b="b" l="l" r="r" t="t"/>
              <a:pathLst>
                <a:path extrusionOk="0" h="5337" w="5378">
                  <a:moveTo>
                    <a:pt x="2709" y="0"/>
                  </a:moveTo>
                  <a:cubicBezTo>
                    <a:pt x="1263" y="0"/>
                    <a:pt x="1" y="2200"/>
                    <a:pt x="1" y="4807"/>
                  </a:cubicBezTo>
                  <a:cubicBezTo>
                    <a:pt x="1" y="4969"/>
                    <a:pt x="21" y="5153"/>
                    <a:pt x="41" y="5336"/>
                  </a:cubicBezTo>
                  <a:lnTo>
                    <a:pt x="5336" y="5336"/>
                  </a:lnTo>
                  <a:cubicBezTo>
                    <a:pt x="5357" y="5153"/>
                    <a:pt x="5377" y="4969"/>
                    <a:pt x="5377" y="4807"/>
                  </a:cubicBezTo>
                  <a:cubicBezTo>
                    <a:pt x="5377" y="2200"/>
                    <a:pt x="4155" y="0"/>
                    <a:pt x="27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24"/>
            <p:cNvSpPr/>
            <p:nvPr/>
          </p:nvSpPr>
          <p:spPr>
            <a:xfrm>
              <a:off x="3484400" y="545500"/>
              <a:ext cx="125775" cy="151750"/>
            </a:xfrm>
            <a:custGeom>
              <a:rect b="b" l="l" r="r" t="t"/>
              <a:pathLst>
                <a:path extrusionOk="0" h="6070" w="5031">
                  <a:moveTo>
                    <a:pt x="2505" y="0"/>
                  </a:moveTo>
                  <a:cubicBezTo>
                    <a:pt x="1365" y="0"/>
                    <a:pt x="367" y="1446"/>
                    <a:pt x="0" y="3340"/>
                  </a:cubicBezTo>
                  <a:cubicBezTo>
                    <a:pt x="1080" y="3646"/>
                    <a:pt x="1976" y="4664"/>
                    <a:pt x="2505" y="6069"/>
                  </a:cubicBezTo>
                  <a:cubicBezTo>
                    <a:pt x="3055" y="4664"/>
                    <a:pt x="3931" y="3646"/>
                    <a:pt x="5031" y="3340"/>
                  </a:cubicBezTo>
                  <a:cubicBezTo>
                    <a:pt x="4664" y="1446"/>
                    <a:pt x="3666" y="0"/>
                    <a:pt x="25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24"/>
            <p:cNvSpPr/>
            <p:nvPr/>
          </p:nvSpPr>
          <p:spPr>
            <a:xfrm>
              <a:off x="3324525" y="545500"/>
              <a:ext cx="125775" cy="151750"/>
            </a:xfrm>
            <a:custGeom>
              <a:rect b="b" l="l" r="r" t="t"/>
              <a:pathLst>
                <a:path extrusionOk="0" h="6070" w="5031">
                  <a:moveTo>
                    <a:pt x="2526" y="0"/>
                  </a:moveTo>
                  <a:cubicBezTo>
                    <a:pt x="1365" y="0"/>
                    <a:pt x="367" y="1446"/>
                    <a:pt x="0" y="3340"/>
                  </a:cubicBezTo>
                  <a:cubicBezTo>
                    <a:pt x="1080" y="3646"/>
                    <a:pt x="1976" y="4664"/>
                    <a:pt x="2526" y="6069"/>
                  </a:cubicBezTo>
                  <a:cubicBezTo>
                    <a:pt x="3055" y="4664"/>
                    <a:pt x="3951" y="3646"/>
                    <a:pt x="5031" y="3340"/>
                  </a:cubicBezTo>
                  <a:cubicBezTo>
                    <a:pt x="4664" y="1446"/>
                    <a:pt x="3666" y="0"/>
                    <a:pt x="25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2" name="Google Shape;2812;p124"/>
          <p:cNvGrpSpPr/>
          <p:nvPr/>
        </p:nvGrpSpPr>
        <p:grpSpPr>
          <a:xfrm>
            <a:off x="2320808" y="1433719"/>
            <a:ext cx="475550" cy="454250"/>
            <a:chOff x="2383125" y="575575"/>
            <a:chExt cx="475550" cy="454250"/>
          </a:xfrm>
        </p:grpSpPr>
        <p:sp>
          <p:nvSpPr>
            <p:cNvPr id="2813" name="Google Shape;2813;p124"/>
            <p:cNvSpPr/>
            <p:nvPr/>
          </p:nvSpPr>
          <p:spPr>
            <a:xfrm>
              <a:off x="2562850" y="575575"/>
              <a:ext cx="295825" cy="282550"/>
            </a:xfrm>
            <a:custGeom>
              <a:rect b="b" l="l" r="r" t="t"/>
              <a:pathLst>
                <a:path extrusionOk="0" h="11302" w="11833">
                  <a:moveTo>
                    <a:pt x="6506" y="1059"/>
                  </a:moveTo>
                  <a:cubicBezTo>
                    <a:pt x="6687" y="1059"/>
                    <a:pt x="6868" y="1072"/>
                    <a:pt x="7047" y="1098"/>
                  </a:cubicBezTo>
                  <a:cubicBezTo>
                    <a:pt x="6049" y="1587"/>
                    <a:pt x="5071" y="2463"/>
                    <a:pt x="4277" y="3278"/>
                  </a:cubicBezTo>
                  <a:cubicBezTo>
                    <a:pt x="3544" y="4011"/>
                    <a:pt x="2791" y="4825"/>
                    <a:pt x="2118" y="5681"/>
                  </a:cubicBezTo>
                  <a:lnTo>
                    <a:pt x="3076" y="3359"/>
                  </a:lnTo>
                  <a:cubicBezTo>
                    <a:pt x="3259" y="2891"/>
                    <a:pt x="3544" y="2483"/>
                    <a:pt x="3890" y="2137"/>
                  </a:cubicBezTo>
                  <a:cubicBezTo>
                    <a:pt x="4609" y="1419"/>
                    <a:pt x="5557" y="1059"/>
                    <a:pt x="6506" y="1059"/>
                  </a:cubicBezTo>
                  <a:close/>
                  <a:moveTo>
                    <a:pt x="10204" y="4255"/>
                  </a:moveTo>
                  <a:lnTo>
                    <a:pt x="10204" y="4255"/>
                  </a:lnTo>
                  <a:cubicBezTo>
                    <a:pt x="10367" y="5375"/>
                    <a:pt x="10020" y="6556"/>
                    <a:pt x="9165" y="7412"/>
                  </a:cubicBezTo>
                  <a:cubicBezTo>
                    <a:pt x="8819" y="7758"/>
                    <a:pt x="8391" y="8023"/>
                    <a:pt x="7943" y="8226"/>
                  </a:cubicBezTo>
                  <a:lnTo>
                    <a:pt x="5621" y="9184"/>
                  </a:lnTo>
                  <a:cubicBezTo>
                    <a:pt x="6456" y="8491"/>
                    <a:pt x="7291" y="7758"/>
                    <a:pt x="8024" y="7025"/>
                  </a:cubicBezTo>
                  <a:cubicBezTo>
                    <a:pt x="8839" y="6231"/>
                    <a:pt x="9715" y="5253"/>
                    <a:pt x="10204" y="4255"/>
                  </a:cubicBezTo>
                  <a:close/>
                  <a:moveTo>
                    <a:pt x="6510" y="1"/>
                  </a:moveTo>
                  <a:cubicBezTo>
                    <a:pt x="5303" y="1"/>
                    <a:pt x="4085" y="445"/>
                    <a:pt x="3137" y="1384"/>
                  </a:cubicBezTo>
                  <a:cubicBezTo>
                    <a:pt x="2689" y="1832"/>
                    <a:pt x="2342" y="2361"/>
                    <a:pt x="2098" y="2952"/>
                  </a:cubicBezTo>
                  <a:lnTo>
                    <a:pt x="0" y="8023"/>
                  </a:lnTo>
                  <a:lnTo>
                    <a:pt x="1039" y="9061"/>
                  </a:lnTo>
                  <a:cubicBezTo>
                    <a:pt x="1976" y="7514"/>
                    <a:pt x="3503" y="5538"/>
                    <a:pt x="5031" y="4031"/>
                  </a:cubicBezTo>
                  <a:cubicBezTo>
                    <a:pt x="6799" y="2246"/>
                    <a:pt x="7829" y="1818"/>
                    <a:pt x="8423" y="1818"/>
                  </a:cubicBezTo>
                  <a:cubicBezTo>
                    <a:pt x="8527" y="1818"/>
                    <a:pt x="8618" y="1831"/>
                    <a:pt x="8697" y="1852"/>
                  </a:cubicBezTo>
                  <a:lnTo>
                    <a:pt x="1263" y="9285"/>
                  </a:lnTo>
                  <a:lnTo>
                    <a:pt x="2017" y="10039"/>
                  </a:lnTo>
                  <a:lnTo>
                    <a:pt x="9450" y="2606"/>
                  </a:lnTo>
                  <a:lnTo>
                    <a:pt x="9450" y="2606"/>
                  </a:lnTo>
                  <a:cubicBezTo>
                    <a:pt x="9593" y="3135"/>
                    <a:pt x="9369" y="4194"/>
                    <a:pt x="7271" y="6271"/>
                  </a:cubicBezTo>
                  <a:cubicBezTo>
                    <a:pt x="5764" y="7799"/>
                    <a:pt x="3788" y="9326"/>
                    <a:pt x="2241" y="10263"/>
                  </a:cubicBezTo>
                  <a:lnTo>
                    <a:pt x="3279" y="11302"/>
                  </a:lnTo>
                  <a:lnTo>
                    <a:pt x="8350" y="9204"/>
                  </a:lnTo>
                  <a:cubicBezTo>
                    <a:pt x="8941" y="8960"/>
                    <a:pt x="9470" y="8613"/>
                    <a:pt x="9918" y="8165"/>
                  </a:cubicBezTo>
                  <a:cubicBezTo>
                    <a:pt x="11833" y="6231"/>
                    <a:pt x="11690" y="3155"/>
                    <a:pt x="9918" y="1384"/>
                  </a:cubicBezTo>
                  <a:cubicBezTo>
                    <a:pt x="9005" y="481"/>
                    <a:pt x="7764" y="1"/>
                    <a:pt x="65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24"/>
            <p:cNvSpPr/>
            <p:nvPr/>
          </p:nvSpPr>
          <p:spPr>
            <a:xfrm>
              <a:off x="2383125" y="788850"/>
              <a:ext cx="249000" cy="240975"/>
            </a:xfrm>
            <a:custGeom>
              <a:rect b="b" l="l" r="r" t="t"/>
              <a:pathLst>
                <a:path extrusionOk="0" h="9639" w="9960">
                  <a:moveTo>
                    <a:pt x="6192" y="1"/>
                  </a:moveTo>
                  <a:lnTo>
                    <a:pt x="5805" y="388"/>
                  </a:lnTo>
                  <a:cubicBezTo>
                    <a:pt x="5234" y="958"/>
                    <a:pt x="4990" y="1732"/>
                    <a:pt x="5051" y="2465"/>
                  </a:cubicBezTo>
                  <a:lnTo>
                    <a:pt x="1263" y="5316"/>
                  </a:lnTo>
                  <a:cubicBezTo>
                    <a:pt x="102" y="6212"/>
                    <a:pt x="0" y="7903"/>
                    <a:pt x="1039" y="8921"/>
                  </a:cubicBezTo>
                  <a:cubicBezTo>
                    <a:pt x="1510" y="9402"/>
                    <a:pt x="2126" y="9638"/>
                    <a:pt x="2740" y="9638"/>
                  </a:cubicBezTo>
                  <a:cubicBezTo>
                    <a:pt x="3452" y="9638"/>
                    <a:pt x="4163" y="9320"/>
                    <a:pt x="4644" y="8697"/>
                  </a:cubicBezTo>
                  <a:lnTo>
                    <a:pt x="7495" y="4909"/>
                  </a:lnTo>
                  <a:cubicBezTo>
                    <a:pt x="7568" y="4915"/>
                    <a:pt x="7641" y="4918"/>
                    <a:pt x="7715" y="4918"/>
                  </a:cubicBezTo>
                  <a:cubicBezTo>
                    <a:pt x="8380" y="4918"/>
                    <a:pt x="9059" y="4669"/>
                    <a:pt x="9572" y="4155"/>
                  </a:cubicBezTo>
                  <a:lnTo>
                    <a:pt x="9959" y="3768"/>
                  </a:lnTo>
                  <a:lnTo>
                    <a:pt x="61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5" name="Google Shape;2815;p124"/>
          <p:cNvGrpSpPr/>
          <p:nvPr/>
        </p:nvGrpSpPr>
        <p:grpSpPr>
          <a:xfrm>
            <a:off x="1518792" y="1433756"/>
            <a:ext cx="454175" cy="454175"/>
            <a:chOff x="1543050" y="530725"/>
            <a:chExt cx="454175" cy="454175"/>
          </a:xfrm>
        </p:grpSpPr>
        <p:sp>
          <p:nvSpPr>
            <p:cNvPr id="2816" name="Google Shape;2816;p124"/>
            <p:cNvSpPr/>
            <p:nvPr/>
          </p:nvSpPr>
          <p:spPr>
            <a:xfrm>
              <a:off x="1623475" y="931925"/>
              <a:ext cx="292800" cy="52975"/>
            </a:xfrm>
            <a:custGeom>
              <a:rect b="b" l="l" r="r" t="t"/>
              <a:pathLst>
                <a:path extrusionOk="0" h="2119" w="11712">
                  <a:moveTo>
                    <a:pt x="1" y="1"/>
                  </a:moveTo>
                  <a:lnTo>
                    <a:pt x="1" y="2119"/>
                  </a:lnTo>
                  <a:lnTo>
                    <a:pt x="11711" y="2119"/>
                  </a:lnTo>
                  <a:lnTo>
                    <a:pt x="117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24"/>
            <p:cNvSpPr/>
            <p:nvPr/>
          </p:nvSpPr>
          <p:spPr>
            <a:xfrm>
              <a:off x="1543050" y="530725"/>
              <a:ext cx="454175" cy="374250"/>
            </a:xfrm>
            <a:custGeom>
              <a:rect b="b" l="l" r="r" t="t"/>
              <a:pathLst>
                <a:path extrusionOk="0" h="14970" w="18167">
                  <a:moveTo>
                    <a:pt x="9083" y="1"/>
                  </a:moveTo>
                  <a:cubicBezTo>
                    <a:pt x="7413" y="1"/>
                    <a:pt x="5947" y="897"/>
                    <a:pt x="5091" y="2180"/>
                  </a:cubicBezTo>
                  <a:lnTo>
                    <a:pt x="4827" y="2180"/>
                  </a:lnTo>
                  <a:cubicBezTo>
                    <a:pt x="2179" y="2180"/>
                    <a:pt x="0" y="4318"/>
                    <a:pt x="0" y="6966"/>
                  </a:cubicBezTo>
                  <a:cubicBezTo>
                    <a:pt x="0" y="9002"/>
                    <a:pt x="1324" y="10815"/>
                    <a:pt x="3218" y="11487"/>
                  </a:cubicBezTo>
                  <a:lnTo>
                    <a:pt x="3218" y="14969"/>
                  </a:lnTo>
                  <a:lnTo>
                    <a:pt x="5356" y="14969"/>
                  </a:lnTo>
                  <a:lnTo>
                    <a:pt x="5356" y="12810"/>
                  </a:lnTo>
                  <a:lnTo>
                    <a:pt x="6415" y="12810"/>
                  </a:lnTo>
                  <a:lnTo>
                    <a:pt x="6415" y="14969"/>
                  </a:lnTo>
                  <a:lnTo>
                    <a:pt x="8554" y="14969"/>
                  </a:lnTo>
                  <a:lnTo>
                    <a:pt x="8554" y="12810"/>
                  </a:lnTo>
                  <a:lnTo>
                    <a:pt x="9613" y="12810"/>
                  </a:lnTo>
                  <a:lnTo>
                    <a:pt x="9613" y="14969"/>
                  </a:lnTo>
                  <a:lnTo>
                    <a:pt x="11731" y="14969"/>
                  </a:lnTo>
                  <a:lnTo>
                    <a:pt x="11731" y="12810"/>
                  </a:lnTo>
                  <a:lnTo>
                    <a:pt x="12810" y="12810"/>
                  </a:lnTo>
                  <a:lnTo>
                    <a:pt x="12810" y="14969"/>
                  </a:lnTo>
                  <a:lnTo>
                    <a:pt x="14928" y="14969"/>
                  </a:lnTo>
                  <a:lnTo>
                    <a:pt x="14928" y="11487"/>
                  </a:lnTo>
                  <a:cubicBezTo>
                    <a:pt x="16822" y="10815"/>
                    <a:pt x="18166" y="9002"/>
                    <a:pt x="18166" y="6966"/>
                  </a:cubicBezTo>
                  <a:cubicBezTo>
                    <a:pt x="18166" y="4318"/>
                    <a:pt x="15967" y="2180"/>
                    <a:pt x="13340" y="2180"/>
                  </a:cubicBezTo>
                  <a:lnTo>
                    <a:pt x="13054" y="2180"/>
                  </a:lnTo>
                  <a:cubicBezTo>
                    <a:pt x="12199" y="897"/>
                    <a:pt x="10733" y="1"/>
                    <a:pt x="9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21" name="Shape 2821"/>
        <p:cNvGrpSpPr/>
        <p:nvPr/>
      </p:nvGrpSpPr>
      <p:grpSpPr>
        <a:xfrm>
          <a:off x="0" y="0"/>
          <a:ext cx="0" cy="0"/>
          <a:chOff x="0" y="0"/>
          <a:chExt cx="0" cy="0"/>
        </a:xfrm>
      </p:grpSpPr>
      <p:sp>
        <p:nvSpPr>
          <p:cNvPr id="2822" name="Google Shape;2822;p125"/>
          <p:cNvSpPr txBox="1"/>
          <p:nvPr>
            <p:ph idx="1" type="subTitle"/>
          </p:nvPr>
        </p:nvSpPr>
        <p:spPr>
          <a:xfrm>
            <a:off x="1320875" y="1294875"/>
            <a:ext cx="7128000" cy="330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Did you like the resources on this template? Get them for free at our other websites.</a:t>
            </a:r>
            <a:endParaRPr sz="1400"/>
          </a:p>
          <a:p>
            <a:pPr indent="0" lvl="0" marL="0" rtl="0" algn="l">
              <a:spcBef>
                <a:spcPts val="1600"/>
              </a:spcBef>
              <a:spcAft>
                <a:spcPts val="0"/>
              </a:spcAft>
              <a:buNone/>
            </a:pPr>
            <a:r>
              <a:rPr b="1" lang="en" sz="1400"/>
              <a:t>PHOTOS</a:t>
            </a:r>
            <a:endParaRPr b="1" sz="1400"/>
          </a:p>
          <a:p>
            <a:pPr indent="-317500" lvl="0" marL="457200" rtl="0" algn="l">
              <a:spcBef>
                <a:spcPts val="1600"/>
              </a:spcBef>
              <a:spcAft>
                <a:spcPts val="0"/>
              </a:spcAft>
              <a:buSzPts val="1400"/>
              <a:buChar char="●"/>
            </a:pPr>
            <a:r>
              <a:rPr lang="en" sz="1400">
                <a:uFill>
                  <a:noFill/>
                </a:uFill>
                <a:hlinkClick r:id="rId3"/>
              </a:rPr>
              <a:t>Chef in kitchen cooking with vegetables</a:t>
            </a:r>
            <a:endParaRPr sz="1400"/>
          </a:p>
          <a:p>
            <a:pPr indent="-317500" lvl="0" marL="457200" rtl="0" algn="l">
              <a:spcBef>
                <a:spcPts val="0"/>
              </a:spcBef>
              <a:spcAft>
                <a:spcPts val="0"/>
              </a:spcAft>
              <a:buSzPts val="1400"/>
              <a:buChar char="●"/>
            </a:pPr>
            <a:r>
              <a:rPr lang="en" sz="1400">
                <a:uFill>
                  <a:noFill/>
                </a:uFill>
                <a:hlinkClick r:id="rId4"/>
              </a:rPr>
              <a:t>Portrait of a smiling young female baker looking at camera</a:t>
            </a:r>
            <a:endParaRPr sz="1400"/>
          </a:p>
          <a:p>
            <a:pPr indent="-317500" lvl="0" marL="457200" rtl="0" algn="l">
              <a:spcBef>
                <a:spcPts val="0"/>
              </a:spcBef>
              <a:spcAft>
                <a:spcPts val="0"/>
              </a:spcAft>
              <a:buSzPts val="1400"/>
              <a:buChar char="●"/>
            </a:pPr>
            <a:r>
              <a:rPr lang="en" sz="1400">
                <a:uFill>
                  <a:noFill/>
                </a:uFill>
                <a:hlinkClick r:id="rId5"/>
              </a:rPr>
              <a:t>Portrait of a happy male baker</a:t>
            </a:r>
            <a:endParaRPr sz="1400"/>
          </a:p>
          <a:p>
            <a:pPr indent="-317500" lvl="0" marL="457200" rtl="0" algn="l">
              <a:spcBef>
                <a:spcPts val="0"/>
              </a:spcBef>
              <a:spcAft>
                <a:spcPts val="0"/>
              </a:spcAft>
              <a:buSzPts val="1400"/>
              <a:buChar char="●"/>
            </a:pPr>
            <a:r>
              <a:rPr lang="en" sz="1400">
                <a:uFill>
                  <a:noFill/>
                </a:uFill>
                <a:hlinkClick r:id="rId6"/>
              </a:rPr>
              <a:t>Happy young male chef doing ok sign</a:t>
            </a:r>
            <a:endParaRPr sz="1400"/>
          </a:p>
          <a:p>
            <a:pPr indent="0" lvl="0" marL="0" rtl="0" algn="l">
              <a:spcBef>
                <a:spcPts val="1600"/>
              </a:spcBef>
              <a:spcAft>
                <a:spcPts val="0"/>
              </a:spcAft>
              <a:buNone/>
            </a:pPr>
            <a:r>
              <a:rPr b="1" lang="en" sz="1400"/>
              <a:t>VECTORS</a:t>
            </a:r>
            <a:endParaRPr b="1" sz="1400"/>
          </a:p>
          <a:p>
            <a:pPr indent="-317500" lvl="0" marL="457200" rtl="0" algn="l">
              <a:spcBef>
                <a:spcPts val="1600"/>
              </a:spcBef>
              <a:spcAft>
                <a:spcPts val="0"/>
              </a:spcAft>
              <a:buSzPts val="1400"/>
              <a:buChar char="●"/>
            </a:pPr>
            <a:r>
              <a:rPr lang="en" sz="1400">
                <a:uFill>
                  <a:noFill/>
                </a:uFill>
                <a:hlinkClick r:id="rId7"/>
              </a:rPr>
              <a:t>My School Icon Pack</a:t>
            </a:r>
            <a:endParaRPr sz="1400"/>
          </a:p>
          <a:p>
            <a:pPr indent="-317500" lvl="0" marL="457200" rtl="0" algn="l">
              <a:spcBef>
                <a:spcPts val="0"/>
              </a:spcBef>
              <a:spcAft>
                <a:spcPts val="0"/>
              </a:spcAft>
              <a:buSzPts val="1400"/>
              <a:buChar char="●"/>
            </a:pPr>
            <a:r>
              <a:rPr lang="en" sz="1400">
                <a:uFill>
                  <a:noFill/>
                </a:uFill>
                <a:hlinkClick r:id="rId8"/>
              </a:rPr>
              <a:t>Filled Cooking Instructions Icon Pack </a:t>
            </a:r>
            <a:endParaRPr sz="1400"/>
          </a:p>
          <a:p>
            <a:pPr indent="0" lvl="0" marL="0" rtl="0" algn="l">
              <a:spcBef>
                <a:spcPts val="1600"/>
              </a:spcBef>
              <a:spcAft>
                <a:spcPts val="1600"/>
              </a:spcAft>
              <a:buNone/>
            </a:pPr>
            <a:r>
              <a:t/>
            </a:r>
            <a:endParaRPr b="1"/>
          </a:p>
        </p:txBody>
      </p:sp>
      <p:sp>
        <p:nvSpPr>
          <p:cNvPr id="2823" name="Google Shape;2823;p125"/>
          <p:cNvSpPr txBox="1"/>
          <p:nvPr>
            <p:ph type="title"/>
          </p:nvPr>
        </p:nvSpPr>
        <p:spPr>
          <a:xfrm>
            <a:off x="1252725" y="539500"/>
            <a:ext cx="6631800" cy="67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618" name="Shape 618"/>
        <p:cNvGrpSpPr/>
        <p:nvPr/>
      </p:nvGrpSpPr>
      <p:grpSpPr>
        <a:xfrm>
          <a:off x="0" y="0"/>
          <a:ext cx="0" cy="0"/>
          <a:chOff x="0" y="0"/>
          <a:chExt cx="0" cy="0"/>
        </a:xfrm>
      </p:grpSpPr>
      <p:sp>
        <p:nvSpPr>
          <p:cNvPr id="619" name="Google Shape;619;p54"/>
          <p:cNvSpPr txBox="1"/>
          <p:nvPr>
            <p:ph idx="1" type="subTitle"/>
          </p:nvPr>
        </p:nvSpPr>
        <p:spPr>
          <a:xfrm>
            <a:off x="941825" y="2191650"/>
            <a:ext cx="5367000" cy="81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~2’800 produits Aldi, ~5 minutes</a:t>
            </a:r>
            <a:endParaRPr>
              <a:latin typeface="Roboto"/>
              <a:ea typeface="Roboto"/>
              <a:cs typeface="Roboto"/>
              <a:sym typeface="Roboto"/>
            </a:endParaRPr>
          </a:p>
        </p:txBody>
      </p:sp>
      <p:sp>
        <p:nvSpPr>
          <p:cNvPr id="620" name="Google Shape;620;p54"/>
          <p:cNvSpPr txBox="1"/>
          <p:nvPr>
            <p:ph type="title"/>
          </p:nvPr>
        </p:nvSpPr>
        <p:spPr>
          <a:xfrm>
            <a:off x="941825" y="1329475"/>
            <a:ext cx="58794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Aldi</a:t>
            </a:r>
            <a:endParaRPr/>
          </a:p>
        </p:txBody>
      </p:sp>
      <p:sp>
        <p:nvSpPr>
          <p:cNvPr id="621" name="Google Shape;621;p54"/>
          <p:cNvSpPr txBox="1"/>
          <p:nvPr/>
        </p:nvSpPr>
        <p:spPr>
          <a:xfrm>
            <a:off x="4830475" y="2778275"/>
            <a:ext cx="23991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sz="1000">
                <a:latin typeface="Roboto"/>
                <a:ea typeface="Roboto"/>
                <a:cs typeface="Roboto"/>
                <a:sym typeface="Roboto"/>
              </a:rPr>
              <a:t>Exemple de produit Aldi</a:t>
            </a:r>
            <a:endParaRPr>
              <a:latin typeface="Roboto"/>
              <a:ea typeface="Roboto"/>
              <a:cs typeface="Roboto"/>
              <a:sym typeface="Roboto"/>
            </a:endParaRPr>
          </a:p>
        </p:txBody>
      </p:sp>
      <p:pic>
        <p:nvPicPr>
          <p:cNvPr id="622" name="Google Shape;622;p54"/>
          <p:cNvPicPr preferRelativeResize="0"/>
          <p:nvPr/>
        </p:nvPicPr>
        <p:blipFill>
          <a:blip r:embed="rId3">
            <a:alphaModFix/>
          </a:blip>
          <a:stretch>
            <a:fillRect/>
          </a:stretch>
        </p:blipFill>
        <p:spPr>
          <a:xfrm>
            <a:off x="4593025" y="304800"/>
            <a:ext cx="1896870" cy="2473475"/>
          </a:xfrm>
          <a:prstGeom prst="rect">
            <a:avLst/>
          </a:prstGeom>
          <a:noFill/>
          <a:ln>
            <a:noFill/>
          </a:ln>
        </p:spPr>
      </p:pic>
      <p:sp>
        <p:nvSpPr>
          <p:cNvPr id="623" name="Google Shape;623;p54"/>
          <p:cNvSpPr txBox="1"/>
          <p:nvPr>
            <p:ph idx="1" type="subTitle"/>
          </p:nvPr>
        </p:nvSpPr>
        <p:spPr>
          <a:xfrm>
            <a:off x="941825" y="3029850"/>
            <a:ext cx="5367000" cy="1583400"/>
          </a:xfrm>
          <a:prstGeom prst="rect">
            <a:avLst/>
          </a:prstGeom>
          <a:solidFill>
            <a:srgbClr val="EFEFEF"/>
          </a:solidFill>
        </p:spPr>
        <p:txBody>
          <a:bodyPr anchorCtr="0" anchor="t" bIns="91425" lIns="91425" spcFirstLastPara="1" rIns="91425" wrap="square" tIns="91425">
            <a:noAutofit/>
          </a:bodyPr>
          <a:lstStyle/>
          <a:p>
            <a:pPr indent="0" lvl="0" marL="0" rtl="0" algn="l">
              <a:lnSpc>
                <a:spcPct val="129375"/>
              </a:lnSpc>
              <a:spcBef>
                <a:spcPts val="0"/>
              </a:spcBef>
              <a:spcAft>
                <a:spcPts val="0"/>
              </a:spcAft>
              <a:buNone/>
            </a:pPr>
            <a:r>
              <a:rPr lang="en" sz="1000">
                <a:solidFill>
                  <a:srgbClr val="000000"/>
                </a:solidFill>
              </a:rPr>
              <a:t>{ </a:t>
            </a:r>
            <a:endParaRPr sz="1000">
              <a:solidFill>
                <a:srgbClr val="000000"/>
              </a:solidFill>
            </a:endParaRPr>
          </a:p>
          <a:p>
            <a:pPr indent="0" lvl="0" marL="0" rtl="0" algn="l">
              <a:lnSpc>
                <a:spcPct val="129375"/>
              </a:lnSpc>
              <a:spcBef>
                <a:spcPts val="0"/>
              </a:spcBef>
              <a:spcAft>
                <a:spcPts val="0"/>
              </a:spcAft>
              <a:buNone/>
            </a:pPr>
            <a:r>
              <a:rPr lang="en" sz="1000">
                <a:solidFill>
                  <a:srgbClr val="000000"/>
                </a:solidFill>
              </a:rPr>
              <a:t>	"name": </a:t>
            </a:r>
            <a:r>
              <a:rPr lang="en" sz="1000">
                <a:solidFill>
                  <a:srgbClr val="DD1144"/>
                </a:solidFill>
              </a:rPr>
              <a:t>"Le Beurre"</a:t>
            </a:r>
            <a:r>
              <a:rPr lang="en" sz="1000">
                <a:solidFill>
                  <a:srgbClr val="000000"/>
                </a:solidFill>
              </a:rPr>
              <a:t>, </a:t>
            </a:r>
            <a:endParaRPr sz="1000">
              <a:solidFill>
                <a:srgbClr val="000000"/>
              </a:solidFill>
            </a:endParaRPr>
          </a:p>
          <a:p>
            <a:pPr indent="0" lvl="0" marL="0" rtl="0" algn="l">
              <a:lnSpc>
                <a:spcPct val="129375"/>
              </a:lnSpc>
              <a:spcBef>
                <a:spcPts val="0"/>
              </a:spcBef>
              <a:spcAft>
                <a:spcPts val="0"/>
              </a:spcAft>
              <a:buNone/>
            </a:pPr>
            <a:r>
              <a:rPr lang="en" sz="1000">
                <a:solidFill>
                  <a:srgbClr val="000000"/>
                </a:solidFill>
              </a:rPr>
              <a:t>	"weight": </a:t>
            </a:r>
            <a:r>
              <a:rPr lang="en" sz="1000">
                <a:solidFill>
                  <a:srgbClr val="DD1144"/>
                </a:solidFill>
              </a:rPr>
              <a:t>"250 g"</a:t>
            </a:r>
            <a:r>
              <a:rPr lang="en" sz="1000">
                <a:solidFill>
                  <a:srgbClr val="000000"/>
                </a:solidFill>
              </a:rPr>
              <a:t>, </a:t>
            </a:r>
            <a:endParaRPr sz="1000">
              <a:solidFill>
                <a:srgbClr val="000000"/>
              </a:solidFill>
            </a:endParaRPr>
          </a:p>
          <a:p>
            <a:pPr indent="0" lvl="0" marL="0" rtl="0" algn="l">
              <a:lnSpc>
                <a:spcPct val="129375"/>
              </a:lnSpc>
              <a:spcBef>
                <a:spcPts val="0"/>
              </a:spcBef>
              <a:spcAft>
                <a:spcPts val="0"/>
              </a:spcAft>
              <a:buNone/>
            </a:pPr>
            <a:r>
              <a:rPr lang="en" sz="1000">
                <a:solidFill>
                  <a:srgbClr val="000000"/>
                </a:solidFill>
              </a:rPr>
              <a:t>	"price_per_unit": </a:t>
            </a:r>
            <a:r>
              <a:rPr lang="en" sz="1000">
                <a:solidFill>
                  <a:srgbClr val="DD1144"/>
                </a:solidFill>
              </a:rPr>
              <a:t>"(1.58/100 g)"</a:t>
            </a:r>
            <a:r>
              <a:rPr lang="en" sz="1000">
                <a:solidFill>
                  <a:srgbClr val="000000"/>
                </a:solidFill>
              </a:rPr>
              <a:t>, </a:t>
            </a:r>
            <a:endParaRPr sz="1000">
              <a:solidFill>
                <a:srgbClr val="000000"/>
              </a:solidFill>
            </a:endParaRPr>
          </a:p>
          <a:p>
            <a:pPr indent="457200" lvl="0" marL="0" rtl="0" algn="l">
              <a:lnSpc>
                <a:spcPct val="129375"/>
              </a:lnSpc>
              <a:spcBef>
                <a:spcPts val="0"/>
              </a:spcBef>
              <a:spcAft>
                <a:spcPts val="0"/>
              </a:spcAft>
              <a:buNone/>
            </a:pPr>
            <a:r>
              <a:rPr lang="en" sz="1000">
                <a:solidFill>
                  <a:srgbClr val="000000"/>
                </a:solidFill>
              </a:rPr>
              <a:t>"url": </a:t>
            </a:r>
            <a:r>
              <a:rPr lang="en" sz="1000">
                <a:solidFill>
                  <a:srgbClr val="DD1144"/>
                </a:solidFill>
              </a:rPr>
              <a:t>"https://www.aldi-now.ch/fr/le-beurre/8825407045633"</a:t>
            </a:r>
            <a:r>
              <a:rPr lang="en" sz="1000">
                <a:solidFill>
                  <a:srgbClr val="000000"/>
                </a:solidFill>
              </a:rPr>
              <a:t>, </a:t>
            </a:r>
            <a:endParaRPr sz="1000">
              <a:solidFill>
                <a:srgbClr val="000000"/>
              </a:solidFill>
            </a:endParaRPr>
          </a:p>
          <a:p>
            <a:pPr indent="0" lvl="0" marL="0" rtl="0" algn="l">
              <a:lnSpc>
                <a:spcPct val="129375"/>
              </a:lnSpc>
              <a:spcBef>
                <a:spcPts val="0"/>
              </a:spcBef>
              <a:spcAft>
                <a:spcPts val="0"/>
              </a:spcAft>
              <a:buNone/>
            </a:pPr>
            <a:r>
              <a:rPr lang="en" sz="1000">
                <a:solidFill>
                  <a:srgbClr val="000000"/>
                </a:solidFill>
              </a:rPr>
              <a:t>	"price": </a:t>
            </a:r>
            <a:r>
              <a:rPr lang="en" sz="1000">
                <a:solidFill>
                  <a:srgbClr val="DD1144"/>
                </a:solidFill>
              </a:rPr>
              <a:t>"3.95" </a:t>
            </a:r>
            <a:endParaRPr sz="1000">
              <a:solidFill>
                <a:srgbClr val="DD1144"/>
              </a:solidFill>
            </a:endParaRPr>
          </a:p>
          <a:p>
            <a:pPr indent="0" lvl="0" marL="0" rtl="0" algn="l">
              <a:spcBef>
                <a:spcPts val="0"/>
              </a:spcBef>
              <a:spcAft>
                <a:spcPts val="0"/>
              </a:spcAft>
              <a:buNone/>
            </a:pPr>
            <a:r>
              <a:rPr lang="en" sz="1000">
                <a:solidFill>
                  <a:srgbClr val="000000"/>
                </a:solidFill>
              </a:rPr>
              <a:t>}, </a:t>
            </a:r>
            <a:endParaRPr>
              <a:latin typeface="Roboto"/>
              <a:ea typeface="Roboto"/>
              <a:cs typeface="Roboto"/>
              <a:sym typeface="Roboto"/>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27" name="Shape 2827"/>
        <p:cNvGrpSpPr/>
        <p:nvPr/>
      </p:nvGrpSpPr>
      <p:grpSpPr>
        <a:xfrm>
          <a:off x="0" y="0"/>
          <a:ext cx="0" cy="0"/>
          <a:chOff x="0" y="0"/>
          <a:chExt cx="0" cy="0"/>
        </a:xfrm>
      </p:grpSpPr>
      <p:sp>
        <p:nvSpPr>
          <p:cNvPr id="2828" name="Google Shape;2828;p126"/>
          <p:cNvSpPr txBox="1"/>
          <p:nvPr>
            <p:ph idx="1" type="subTitle"/>
          </p:nvPr>
        </p:nvSpPr>
        <p:spPr>
          <a:xfrm>
            <a:off x="1320875" y="1294875"/>
            <a:ext cx="7128000" cy="330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Did you like the resources on this template? Get them for free at our other websites.</a:t>
            </a:r>
            <a:endParaRPr sz="1400"/>
          </a:p>
          <a:p>
            <a:pPr indent="0" lvl="0" marL="0" rtl="0" algn="l">
              <a:spcBef>
                <a:spcPts val="1600"/>
              </a:spcBef>
              <a:spcAft>
                <a:spcPts val="0"/>
              </a:spcAft>
              <a:buNone/>
            </a:pPr>
            <a:r>
              <a:rPr b="1" lang="en" sz="1400"/>
              <a:t>PHOTOS</a:t>
            </a:r>
            <a:endParaRPr b="1" sz="1400"/>
          </a:p>
          <a:p>
            <a:pPr indent="-317500" lvl="0" marL="457200" rtl="0" algn="l">
              <a:spcBef>
                <a:spcPts val="1600"/>
              </a:spcBef>
              <a:spcAft>
                <a:spcPts val="0"/>
              </a:spcAft>
              <a:buSzPts val="1400"/>
              <a:buChar char="●"/>
            </a:pPr>
            <a:r>
              <a:rPr lang="en" sz="1400">
                <a:solidFill>
                  <a:schemeClr val="hlink"/>
                </a:solidFill>
                <a:uFill>
                  <a:noFill/>
                </a:uFill>
                <a:hlinkClick r:id="rId3"/>
              </a:rPr>
              <a:t>Portrait of smiling young woman juggling with bell peppers in kitchen</a:t>
            </a:r>
            <a:endParaRPr sz="1400"/>
          </a:p>
          <a:p>
            <a:pPr indent="-317500" lvl="0" marL="457200" rtl="0" algn="l">
              <a:spcBef>
                <a:spcPts val="0"/>
              </a:spcBef>
              <a:spcAft>
                <a:spcPts val="0"/>
              </a:spcAft>
              <a:buSzPts val="1400"/>
              <a:buChar char="●"/>
            </a:pPr>
            <a:r>
              <a:rPr lang="en" sz="1400">
                <a:solidFill>
                  <a:schemeClr val="hlink"/>
                </a:solidFill>
                <a:uFill>
                  <a:noFill/>
                </a:uFill>
                <a:hlinkClick r:id="rId4"/>
              </a:rPr>
              <a:t>Portrait of a young male baker standing with his arms crossed in his bakery</a:t>
            </a:r>
            <a:endParaRPr sz="1400"/>
          </a:p>
          <a:p>
            <a:pPr indent="-317500" lvl="0" marL="457200" rtl="0" algn="l">
              <a:spcBef>
                <a:spcPts val="0"/>
              </a:spcBef>
              <a:spcAft>
                <a:spcPts val="0"/>
              </a:spcAft>
              <a:buSzPts val="1400"/>
              <a:buChar char="●"/>
            </a:pPr>
            <a:r>
              <a:rPr lang="en" sz="1400">
                <a:solidFill>
                  <a:schemeClr val="hlink"/>
                </a:solidFill>
                <a:uFill>
                  <a:noFill/>
                </a:uFill>
                <a:hlinkClick r:id="rId5"/>
              </a:rPr>
              <a:t>An overhead view of baker's hand kneading with wheat flour on table</a:t>
            </a:r>
            <a:endParaRPr sz="1400"/>
          </a:p>
          <a:p>
            <a:pPr indent="-317500" lvl="0" marL="457200" rtl="0" algn="l">
              <a:spcBef>
                <a:spcPts val="0"/>
              </a:spcBef>
              <a:spcAft>
                <a:spcPts val="0"/>
              </a:spcAft>
              <a:buSzPts val="1400"/>
              <a:buChar char="●"/>
            </a:pPr>
            <a:r>
              <a:rPr lang="en" sz="1400">
                <a:solidFill>
                  <a:schemeClr val="hlink"/>
                </a:solidFill>
                <a:uFill>
                  <a:noFill/>
                </a:uFill>
                <a:hlinkClick r:id="rId6"/>
              </a:rPr>
              <a:t>Close-up of baker sifting the wheat flour through sieve over dough</a:t>
            </a:r>
            <a:endParaRPr sz="1400"/>
          </a:p>
          <a:p>
            <a:pPr indent="0" lvl="0" marL="0" rtl="0" algn="l">
              <a:spcBef>
                <a:spcPts val="1600"/>
              </a:spcBef>
              <a:spcAft>
                <a:spcPts val="0"/>
              </a:spcAft>
              <a:buNone/>
            </a:pPr>
            <a:r>
              <a:rPr b="1" lang="en" sz="1400"/>
              <a:t>VECTORS</a:t>
            </a:r>
            <a:endParaRPr b="1" sz="1400"/>
          </a:p>
          <a:p>
            <a:pPr indent="-317500" lvl="0" marL="457200" rtl="0" algn="l">
              <a:spcBef>
                <a:spcPts val="1600"/>
              </a:spcBef>
              <a:spcAft>
                <a:spcPts val="0"/>
              </a:spcAft>
              <a:buSzPts val="1400"/>
              <a:buChar char="●"/>
            </a:pPr>
            <a:r>
              <a:rPr lang="en" sz="1400">
                <a:solidFill>
                  <a:schemeClr val="hlink"/>
                </a:solidFill>
                <a:uFill>
                  <a:noFill/>
                </a:uFill>
                <a:hlinkClick r:id="rId7"/>
              </a:rPr>
              <a:t>Restaurant infography template</a:t>
            </a:r>
            <a:endParaRPr sz="1400"/>
          </a:p>
          <a:p>
            <a:pPr indent="0" lvl="0" marL="0" rtl="0" algn="l">
              <a:spcBef>
                <a:spcPts val="1600"/>
              </a:spcBef>
              <a:spcAft>
                <a:spcPts val="1600"/>
              </a:spcAft>
              <a:buNone/>
            </a:pPr>
            <a:r>
              <a:t/>
            </a:r>
            <a:endParaRPr b="1"/>
          </a:p>
        </p:txBody>
      </p:sp>
      <p:sp>
        <p:nvSpPr>
          <p:cNvPr id="2829" name="Google Shape;2829;p126"/>
          <p:cNvSpPr txBox="1"/>
          <p:nvPr>
            <p:ph type="title"/>
          </p:nvPr>
        </p:nvSpPr>
        <p:spPr>
          <a:xfrm>
            <a:off x="1252725" y="539500"/>
            <a:ext cx="6631800" cy="67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a:t>
            </a:r>
            <a:r>
              <a:rPr lang="en"/>
              <a:t>Resources</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833" name="Shape 2833"/>
        <p:cNvGrpSpPr/>
        <p:nvPr/>
      </p:nvGrpSpPr>
      <p:grpSpPr>
        <a:xfrm>
          <a:off x="0" y="0"/>
          <a:ext cx="0" cy="0"/>
          <a:chOff x="0" y="0"/>
          <a:chExt cx="0" cy="0"/>
        </a:xfrm>
      </p:grpSpPr>
      <p:sp>
        <p:nvSpPr>
          <p:cNvPr id="2834" name="Google Shape;2834;p12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835" name="Google Shape;2835;p127"/>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836" name="Google Shape;2836;p127"/>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840" name="Shape 2840"/>
        <p:cNvGrpSpPr/>
        <p:nvPr/>
      </p:nvGrpSpPr>
      <p:grpSpPr>
        <a:xfrm>
          <a:off x="0" y="0"/>
          <a:ext cx="0" cy="0"/>
          <a:chOff x="0" y="0"/>
          <a:chExt cx="0" cy="0"/>
        </a:xfrm>
      </p:grpSpPr>
      <p:sp>
        <p:nvSpPr>
          <p:cNvPr id="2841" name="Google Shape;2841;p128"/>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2842" name="Google Shape;2842;p128"/>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2843" name="Google Shape;2843;p128"/>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847" name="Shape 2847"/>
        <p:cNvGrpSpPr/>
        <p:nvPr/>
      </p:nvGrpSpPr>
      <p:grpSpPr>
        <a:xfrm>
          <a:off x="0" y="0"/>
          <a:ext cx="0" cy="0"/>
          <a:chOff x="0" y="0"/>
          <a:chExt cx="0" cy="0"/>
        </a:xfrm>
      </p:grpSpPr>
      <p:sp>
        <p:nvSpPr>
          <p:cNvPr id="2848" name="Google Shape;2848;p129"/>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849" name="Google Shape;2849;p129"/>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850" name="Google Shape;2850;p129"/>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Fjalla One</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uFill>
                  <a:noFill/>
                </a:uFill>
                <a:latin typeface="Arial"/>
                <a:ea typeface="Arial"/>
                <a:cs typeface="Arial"/>
                <a:sym typeface="Arial"/>
                <a:hlinkClick r:id="rId3">
                  <a:extLst>
                    <a:ext uri="{A12FA001-AC4F-418D-AE19-62706E023703}">
                      <ahyp:hlinkClr val="tx"/>
                    </a:ext>
                  </a:extLst>
                </a:hlinkClick>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https://fonts.google.com/specimen/Fjalla+One</a:t>
            </a:r>
            <a:r>
              <a:rPr lang="en">
                <a:solidFill>
                  <a:schemeClr val="lt1"/>
                </a:solidFill>
                <a:uFill>
                  <a:noFill/>
                </a:uFill>
                <a:latin typeface="Arial"/>
                <a:ea typeface="Arial"/>
                <a:cs typeface="Arial"/>
                <a:sym typeface="Arial"/>
                <a:hlinkClick r:id="rId5">
                  <a:extLst>
                    <a:ext uri="{A12FA001-AC4F-418D-AE19-62706E023703}">
                      <ahyp:hlinkClr val="tx"/>
                    </a:ext>
                  </a:extLst>
                </a:hlinkClick>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6">
                  <a:extLst>
                    <a:ext uri="{A12FA001-AC4F-418D-AE19-62706E023703}">
                      <ahyp:hlinkClr val="tx"/>
                    </a:ext>
                  </a:extLst>
                </a:hlinkClick>
              </a:rPr>
              <a:t>https://fonts.google.com/specimen/Roboto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2851" name="Google Shape;2851;p129"/>
          <p:cNvGrpSpPr/>
          <p:nvPr/>
        </p:nvGrpSpPr>
        <p:grpSpPr>
          <a:xfrm>
            <a:off x="2583563" y="3498875"/>
            <a:ext cx="3976875" cy="754200"/>
            <a:chOff x="2052655" y="3498875"/>
            <a:chExt cx="3976875" cy="754200"/>
          </a:xfrm>
        </p:grpSpPr>
        <p:sp>
          <p:nvSpPr>
            <p:cNvPr id="2852" name="Google Shape;2852;p129"/>
            <p:cNvSpPr/>
            <p:nvPr/>
          </p:nvSpPr>
          <p:spPr>
            <a:xfrm>
              <a:off x="3114480" y="3498875"/>
              <a:ext cx="791400" cy="754200"/>
            </a:xfrm>
            <a:prstGeom prst="roundRect">
              <a:avLst>
                <a:gd fmla="val 16667" name="adj"/>
              </a:avLst>
            </a:prstGeom>
            <a:solidFill>
              <a:srgbClr val="596C9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29"/>
            <p:cNvSpPr/>
            <p:nvPr/>
          </p:nvSpPr>
          <p:spPr>
            <a:xfrm>
              <a:off x="4176300" y="3498875"/>
              <a:ext cx="791400" cy="754200"/>
            </a:xfrm>
            <a:prstGeom prst="roundRect">
              <a:avLst>
                <a:gd fmla="val 16667" name="adj"/>
              </a:avLst>
            </a:prstGeom>
            <a:solidFill>
              <a:srgbClr val="EFE4D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29"/>
            <p:cNvSpPr/>
            <p:nvPr/>
          </p:nvSpPr>
          <p:spPr>
            <a:xfrm>
              <a:off x="5238120" y="3498875"/>
              <a:ext cx="791400" cy="754200"/>
            </a:xfrm>
            <a:prstGeom prst="roundRect">
              <a:avLst>
                <a:gd fmla="val 16667" name="adj"/>
              </a:avLst>
            </a:prstGeom>
            <a:solidFill>
              <a:srgbClr val="29234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29"/>
            <p:cNvSpPr/>
            <p:nvPr/>
          </p:nvSpPr>
          <p:spPr>
            <a:xfrm>
              <a:off x="2052655" y="3498875"/>
              <a:ext cx="791400" cy="754200"/>
            </a:xfrm>
            <a:prstGeom prst="roundRect">
              <a:avLst>
                <a:gd fmla="val 16667" name="adj"/>
              </a:avLst>
            </a:prstGeom>
            <a:solidFill>
              <a:srgbClr val="ED6F6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29"/>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#596c9c</a:t>
              </a:r>
              <a:endParaRPr sz="1000">
                <a:solidFill>
                  <a:srgbClr val="FFFFFF"/>
                </a:solidFill>
              </a:endParaRPr>
            </a:p>
          </p:txBody>
        </p:sp>
        <p:sp>
          <p:nvSpPr>
            <p:cNvPr id="2857" name="Google Shape;2857;p129"/>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#efe4d7</a:t>
              </a:r>
              <a:endParaRPr sz="1000">
                <a:solidFill>
                  <a:schemeClr val="dk1"/>
                </a:solidFill>
              </a:endParaRPr>
            </a:p>
          </p:txBody>
        </p:sp>
        <p:sp>
          <p:nvSpPr>
            <p:cNvPr id="2858" name="Google Shape;2858;p129"/>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#292344</a:t>
              </a:r>
              <a:endParaRPr sz="1000">
                <a:solidFill>
                  <a:srgbClr val="FFFFFF"/>
                </a:solidFill>
              </a:endParaRPr>
            </a:p>
          </p:txBody>
        </p:sp>
        <p:sp>
          <p:nvSpPr>
            <p:cNvPr id="2859" name="Google Shape;2859;p129"/>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#ed6f65</a:t>
              </a:r>
              <a:endParaRPr sz="1000">
                <a:solidFill>
                  <a:srgbClr val="FFFFFF"/>
                </a:solidFill>
              </a:endParaRPr>
            </a:p>
          </p:txBody>
        </p:sp>
      </p:gr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863" name="Shape 2863"/>
        <p:cNvGrpSpPr/>
        <p:nvPr/>
      </p:nvGrpSpPr>
      <p:grpSpPr>
        <a:xfrm>
          <a:off x="0" y="0"/>
          <a:ext cx="0" cy="0"/>
          <a:chOff x="0" y="0"/>
          <a:chExt cx="0" cy="0"/>
        </a:xfrm>
      </p:grpSpPr>
      <p:sp>
        <p:nvSpPr>
          <p:cNvPr id="2864" name="Google Shape;2864;p130"/>
          <p:cNvSpPr txBox="1"/>
          <p:nvPr/>
        </p:nvSpPr>
        <p:spPr>
          <a:xfrm>
            <a:off x="1068100" y="66640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
        <p:nvSpPr>
          <p:cNvPr id="2865" name="Google Shape;2865;p130"/>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2866" name="Google Shape;2866;p130"/>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867" name="Google Shape;2867;p130"/>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2868" name="Google Shape;2868;p130"/>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2869" name="Google Shape;2869;p130"/>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2870" name="Google Shape;2870;p130"/>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2871" name="Google Shape;2871;p130"/>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2872" name="Google Shape;2872;p130"/>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2873" name="Google Shape;2873;p130"/>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2874" name="Google Shape;2874;p130"/>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2875" name="Google Shape;2875;p130"/>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879" name="Shape 2879"/>
        <p:cNvGrpSpPr/>
        <p:nvPr/>
      </p:nvGrpSpPr>
      <p:grpSpPr>
        <a:xfrm>
          <a:off x="0" y="0"/>
          <a:ext cx="0" cy="0"/>
          <a:chOff x="0" y="0"/>
          <a:chExt cx="0" cy="0"/>
        </a:xfrm>
      </p:grpSpPr>
      <p:sp>
        <p:nvSpPr>
          <p:cNvPr id="2880" name="Google Shape;2880;p131"/>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2881" name="Google Shape;2881;p131"/>
          <p:cNvGrpSpPr/>
          <p:nvPr/>
        </p:nvGrpSpPr>
        <p:grpSpPr>
          <a:xfrm>
            <a:off x="5156078" y="3085736"/>
            <a:ext cx="474294" cy="551291"/>
            <a:chOff x="4727025" y="1332775"/>
            <a:chExt cx="59900" cy="69625"/>
          </a:xfrm>
        </p:grpSpPr>
        <p:sp>
          <p:nvSpPr>
            <p:cNvPr id="2882" name="Google Shape;2882;p13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3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4" name="Google Shape;2884;p131"/>
          <p:cNvGrpSpPr/>
          <p:nvPr/>
        </p:nvGrpSpPr>
        <p:grpSpPr>
          <a:xfrm>
            <a:off x="5769734" y="2314340"/>
            <a:ext cx="555653" cy="557031"/>
            <a:chOff x="4820425" y="1329900"/>
            <a:chExt cx="70175" cy="70350"/>
          </a:xfrm>
        </p:grpSpPr>
        <p:sp>
          <p:nvSpPr>
            <p:cNvPr id="2885" name="Google Shape;2885;p13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3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3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3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9" name="Google Shape;2889;p131"/>
          <p:cNvGrpSpPr/>
          <p:nvPr/>
        </p:nvGrpSpPr>
        <p:grpSpPr>
          <a:xfrm>
            <a:off x="6396103" y="2318845"/>
            <a:ext cx="582574" cy="533871"/>
            <a:chOff x="4903200" y="1331525"/>
            <a:chExt cx="73575" cy="67425"/>
          </a:xfrm>
        </p:grpSpPr>
        <p:sp>
          <p:nvSpPr>
            <p:cNvPr id="2890" name="Google Shape;2890;p13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3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2" name="Google Shape;2892;p131"/>
          <p:cNvGrpSpPr/>
          <p:nvPr/>
        </p:nvGrpSpPr>
        <p:grpSpPr>
          <a:xfrm>
            <a:off x="5755581" y="3078709"/>
            <a:ext cx="583960" cy="565345"/>
            <a:chOff x="4815575" y="1416800"/>
            <a:chExt cx="73750" cy="71400"/>
          </a:xfrm>
        </p:grpSpPr>
        <p:sp>
          <p:nvSpPr>
            <p:cNvPr id="2893" name="Google Shape;2893;p13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3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3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6" name="Google Shape;2896;p131"/>
          <p:cNvGrpSpPr/>
          <p:nvPr/>
        </p:nvGrpSpPr>
        <p:grpSpPr>
          <a:xfrm>
            <a:off x="6390362" y="3108896"/>
            <a:ext cx="589898" cy="504970"/>
            <a:chOff x="4902475" y="1418875"/>
            <a:chExt cx="74500" cy="63775"/>
          </a:xfrm>
        </p:grpSpPr>
        <p:sp>
          <p:nvSpPr>
            <p:cNvPr id="2897" name="Google Shape;2897;p13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3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131"/>
          <p:cNvGrpSpPr/>
          <p:nvPr/>
        </p:nvGrpSpPr>
        <p:grpSpPr>
          <a:xfrm>
            <a:off x="5765577" y="3826000"/>
            <a:ext cx="563967" cy="567127"/>
            <a:chOff x="4818100" y="1507675"/>
            <a:chExt cx="71225" cy="71625"/>
          </a:xfrm>
        </p:grpSpPr>
        <p:sp>
          <p:nvSpPr>
            <p:cNvPr id="2900" name="Google Shape;2900;p13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3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3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3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4" name="Google Shape;2904;p131"/>
          <p:cNvGrpSpPr/>
          <p:nvPr/>
        </p:nvGrpSpPr>
        <p:grpSpPr>
          <a:xfrm>
            <a:off x="5079075" y="3829461"/>
            <a:ext cx="628301" cy="588505"/>
            <a:chOff x="4721450" y="1509475"/>
            <a:chExt cx="79350" cy="74325"/>
          </a:xfrm>
        </p:grpSpPr>
        <p:sp>
          <p:nvSpPr>
            <p:cNvPr id="2905" name="Google Shape;2905;p13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3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3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3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9" name="Google Shape;2909;p131"/>
          <p:cNvGrpSpPr/>
          <p:nvPr/>
        </p:nvGrpSpPr>
        <p:grpSpPr>
          <a:xfrm>
            <a:off x="6424608" y="3814027"/>
            <a:ext cx="557038" cy="562772"/>
            <a:chOff x="4906800" y="1507500"/>
            <a:chExt cx="70350" cy="71075"/>
          </a:xfrm>
        </p:grpSpPr>
        <p:sp>
          <p:nvSpPr>
            <p:cNvPr id="2910" name="Google Shape;2910;p13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3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3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3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3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5" name="Google Shape;2915;p131"/>
          <p:cNvGrpSpPr/>
          <p:nvPr/>
        </p:nvGrpSpPr>
        <p:grpSpPr>
          <a:xfrm>
            <a:off x="4462216" y="2340963"/>
            <a:ext cx="517934" cy="517934"/>
            <a:chOff x="3736598" y="2170606"/>
            <a:chExt cx="404889" cy="404889"/>
          </a:xfrm>
        </p:grpSpPr>
        <p:sp>
          <p:nvSpPr>
            <p:cNvPr id="2916" name="Google Shape;2916;p13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3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3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3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0" name="Google Shape;2920;p131"/>
          <p:cNvGrpSpPr/>
          <p:nvPr/>
        </p:nvGrpSpPr>
        <p:grpSpPr>
          <a:xfrm>
            <a:off x="3729277" y="2341061"/>
            <a:ext cx="586986" cy="517740"/>
            <a:chOff x="3161917" y="2170682"/>
            <a:chExt cx="458870" cy="404737"/>
          </a:xfrm>
        </p:grpSpPr>
        <p:sp>
          <p:nvSpPr>
            <p:cNvPr id="2921" name="Google Shape;2921;p13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3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3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4" name="Google Shape;2924;p131"/>
          <p:cNvGrpSpPr/>
          <p:nvPr/>
        </p:nvGrpSpPr>
        <p:grpSpPr>
          <a:xfrm>
            <a:off x="3752299" y="3102400"/>
            <a:ext cx="540943" cy="517963"/>
            <a:chOff x="3179914" y="2889488"/>
            <a:chExt cx="422876" cy="404911"/>
          </a:xfrm>
        </p:grpSpPr>
        <p:sp>
          <p:nvSpPr>
            <p:cNvPr id="2925" name="Google Shape;2925;p13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3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3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3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3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3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1" name="Google Shape;2931;p131"/>
          <p:cNvGrpSpPr/>
          <p:nvPr/>
        </p:nvGrpSpPr>
        <p:grpSpPr>
          <a:xfrm>
            <a:off x="4453093" y="3102358"/>
            <a:ext cx="536180" cy="518047"/>
            <a:chOff x="3729467" y="2889422"/>
            <a:chExt cx="419153" cy="404977"/>
          </a:xfrm>
        </p:grpSpPr>
        <p:sp>
          <p:nvSpPr>
            <p:cNvPr id="2932" name="Google Shape;2932;p13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3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3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3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3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3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3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9" name="Google Shape;2939;p131"/>
          <p:cNvGrpSpPr/>
          <p:nvPr/>
        </p:nvGrpSpPr>
        <p:grpSpPr>
          <a:xfrm>
            <a:off x="1990126" y="3445787"/>
            <a:ext cx="965351" cy="134611"/>
            <a:chOff x="4411970" y="2962952"/>
            <a:chExt cx="706544" cy="104212"/>
          </a:xfrm>
        </p:grpSpPr>
        <p:sp>
          <p:nvSpPr>
            <p:cNvPr id="2940" name="Google Shape;2940;p13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3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3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3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131"/>
          <p:cNvGrpSpPr/>
          <p:nvPr/>
        </p:nvGrpSpPr>
        <p:grpSpPr>
          <a:xfrm>
            <a:off x="1990126" y="3041077"/>
            <a:ext cx="960158" cy="289172"/>
            <a:chOff x="4411970" y="2726085"/>
            <a:chExt cx="643107" cy="193659"/>
          </a:xfrm>
        </p:grpSpPr>
        <p:sp>
          <p:nvSpPr>
            <p:cNvPr id="2945" name="Google Shape;2945;p13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3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3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8" name="Google Shape;2948;p131"/>
          <p:cNvGrpSpPr/>
          <p:nvPr/>
        </p:nvGrpSpPr>
        <p:grpSpPr>
          <a:xfrm>
            <a:off x="998624" y="3295400"/>
            <a:ext cx="811503" cy="252584"/>
            <a:chOff x="4411970" y="4340222"/>
            <a:chExt cx="779467" cy="242683"/>
          </a:xfrm>
        </p:grpSpPr>
        <p:sp>
          <p:nvSpPr>
            <p:cNvPr id="2949" name="Google Shape;2949;p13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3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3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131"/>
          <p:cNvGrpSpPr/>
          <p:nvPr/>
        </p:nvGrpSpPr>
        <p:grpSpPr>
          <a:xfrm>
            <a:off x="1990126" y="2709308"/>
            <a:ext cx="965160" cy="216230"/>
            <a:chOff x="4411970" y="2468674"/>
            <a:chExt cx="747317" cy="167425"/>
          </a:xfrm>
        </p:grpSpPr>
        <p:sp>
          <p:nvSpPr>
            <p:cNvPr id="2953" name="Google Shape;2953;p13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3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5" name="Google Shape;2955;p131"/>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6" name="Google Shape;2956;p131"/>
          <p:cNvGrpSpPr/>
          <p:nvPr/>
        </p:nvGrpSpPr>
        <p:grpSpPr>
          <a:xfrm>
            <a:off x="997692" y="2334687"/>
            <a:ext cx="1959041" cy="208784"/>
            <a:chOff x="6336019" y="3733725"/>
            <a:chExt cx="2566206" cy="351310"/>
          </a:xfrm>
        </p:grpSpPr>
        <p:sp>
          <p:nvSpPr>
            <p:cNvPr id="2957" name="Google Shape;2957;p131"/>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31"/>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31"/>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31"/>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1" name="Google Shape;2961;p131"/>
          <p:cNvGrpSpPr/>
          <p:nvPr/>
        </p:nvGrpSpPr>
        <p:grpSpPr>
          <a:xfrm>
            <a:off x="1990126" y="3950602"/>
            <a:ext cx="946551" cy="153200"/>
            <a:chOff x="4404545" y="3301592"/>
            <a:chExt cx="782403" cy="129272"/>
          </a:xfrm>
        </p:grpSpPr>
        <p:sp>
          <p:nvSpPr>
            <p:cNvPr id="2962" name="Google Shape;2962;p13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31"/>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4" name="Google Shape;2964;p131"/>
          <p:cNvGrpSpPr/>
          <p:nvPr/>
        </p:nvGrpSpPr>
        <p:grpSpPr>
          <a:xfrm>
            <a:off x="1990126" y="3695937"/>
            <a:ext cx="962257" cy="139127"/>
            <a:chOff x="4411970" y="3131459"/>
            <a:chExt cx="710520" cy="117397"/>
          </a:xfrm>
        </p:grpSpPr>
        <p:sp>
          <p:nvSpPr>
            <p:cNvPr id="2965" name="Google Shape;2965;p13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3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967" name="Google Shape;2967;p131"/>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8" name="Google Shape;2968;p131"/>
          <p:cNvGrpSpPr/>
          <p:nvPr/>
        </p:nvGrpSpPr>
        <p:grpSpPr>
          <a:xfrm>
            <a:off x="990271" y="3621603"/>
            <a:ext cx="823838" cy="458988"/>
            <a:chOff x="4411970" y="1801825"/>
            <a:chExt cx="734586" cy="409262"/>
          </a:xfrm>
        </p:grpSpPr>
        <p:sp>
          <p:nvSpPr>
            <p:cNvPr id="2969" name="Google Shape;2969;p13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3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1" name="Google Shape;2971;p131"/>
          <p:cNvGrpSpPr/>
          <p:nvPr/>
        </p:nvGrpSpPr>
        <p:grpSpPr>
          <a:xfrm>
            <a:off x="3095243" y="2339173"/>
            <a:ext cx="521514" cy="521514"/>
            <a:chOff x="5681300" y="2527788"/>
            <a:chExt cx="805800" cy="805800"/>
          </a:xfrm>
        </p:grpSpPr>
        <p:sp>
          <p:nvSpPr>
            <p:cNvPr id="2972" name="Google Shape;2972;p131"/>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3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4" name="Google Shape;2974;p131"/>
          <p:cNvGrpSpPr/>
          <p:nvPr/>
        </p:nvGrpSpPr>
        <p:grpSpPr>
          <a:xfrm>
            <a:off x="3089483" y="3094865"/>
            <a:ext cx="533033" cy="533033"/>
            <a:chOff x="4049800" y="640400"/>
            <a:chExt cx="858900" cy="858900"/>
          </a:xfrm>
        </p:grpSpPr>
        <p:sp>
          <p:nvSpPr>
            <p:cNvPr id="2975" name="Google Shape;2975;p131"/>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31"/>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7" name="Google Shape;2977;p131"/>
          <p:cNvGrpSpPr/>
          <p:nvPr/>
        </p:nvGrpSpPr>
        <p:grpSpPr>
          <a:xfrm>
            <a:off x="3014966" y="3772543"/>
            <a:ext cx="682068" cy="682068"/>
            <a:chOff x="5080188" y="927900"/>
            <a:chExt cx="961200" cy="961200"/>
          </a:xfrm>
        </p:grpSpPr>
        <p:sp>
          <p:nvSpPr>
            <p:cNvPr id="2978" name="Google Shape;2978;p131"/>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31"/>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31"/>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31"/>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3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3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3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3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6" name="Google Shape;2986;p131"/>
          <p:cNvGrpSpPr/>
          <p:nvPr/>
        </p:nvGrpSpPr>
        <p:grpSpPr>
          <a:xfrm>
            <a:off x="4478465" y="3869234"/>
            <a:ext cx="505650" cy="504006"/>
            <a:chOff x="6039282" y="1042577"/>
            <a:chExt cx="734315" cy="731929"/>
          </a:xfrm>
        </p:grpSpPr>
        <p:sp>
          <p:nvSpPr>
            <p:cNvPr id="2987" name="Google Shape;2987;p13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3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3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3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3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3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3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3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3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3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3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3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3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3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3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3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3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3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3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3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3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8" name="Google Shape;3008;p131"/>
          <p:cNvGrpSpPr/>
          <p:nvPr/>
        </p:nvGrpSpPr>
        <p:grpSpPr>
          <a:xfrm>
            <a:off x="5091067" y="2298862"/>
            <a:ext cx="567744" cy="602136"/>
            <a:chOff x="1825800" y="1651625"/>
            <a:chExt cx="539989" cy="571775"/>
          </a:xfrm>
        </p:grpSpPr>
        <p:sp>
          <p:nvSpPr>
            <p:cNvPr id="3009" name="Google Shape;3009;p131"/>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31"/>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31"/>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3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131"/>
          <p:cNvGrpSpPr/>
          <p:nvPr/>
        </p:nvGrpSpPr>
        <p:grpSpPr>
          <a:xfrm>
            <a:off x="3765995" y="3855579"/>
            <a:ext cx="508123" cy="507955"/>
            <a:chOff x="1897577" y="2802432"/>
            <a:chExt cx="492176" cy="492014"/>
          </a:xfrm>
        </p:grpSpPr>
        <p:sp>
          <p:nvSpPr>
            <p:cNvPr id="3014" name="Google Shape;3014;p13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3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3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3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3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3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3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3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3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3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31"/>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31"/>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6" name="Google Shape;3026;p131"/>
          <p:cNvGrpSpPr/>
          <p:nvPr/>
        </p:nvGrpSpPr>
        <p:grpSpPr>
          <a:xfrm>
            <a:off x="997525" y="4169123"/>
            <a:ext cx="809227" cy="200842"/>
            <a:chOff x="2013045" y="4813233"/>
            <a:chExt cx="921986" cy="228854"/>
          </a:xfrm>
        </p:grpSpPr>
        <p:sp>
          <p:nvSpPr>
            <p:cNvPr id="3027" name="Google Shape;3027;p131"/>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31"/>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9" name="Google Shape;3029;p131"/>
          <p:cNvGrpSpPr/>
          <p:nvPr/>
        </p:nvGrpSpPr>
        <p:grpSpPr>
          <a:xfrm>
            <a:off x="1005985" y="2656004"/>
            <a:ext cx="792421" cy="269941"/>
            <a:chOff x="1046767" y="4756633"/>
            <a:chExt cx="859646" cy="292841"/>
          </a:xfrm>
        </p:grpSpPr>
        <p:sp>
          <p:nvSpPr>
            <p:cNvPr id="3030" name="Google Shape;3030;p131"/>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31"/>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31"/>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3" name="Google Shape;3033;p13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3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3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3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7" name="Google Shape;3037;p131"/>
          <p:cNvGrpSpPr/>
          <p:nvPr/>
        </p:nvGrpSpPr>
        <p:grpSpPr>
          <a:xfrm>
            <a:off x="7141841" y="2550562"/>
            <a:ext cx="166473" cy="141497"/>
            <a:chOff x="4660325" y="1866850"/>
            <a:chExt cx="68350" cy="58100"/>
          </a:xfrm>
        </p:grpSpPr>
        <p:sp>
          <p:nvSpPr>
            <p:cNvPr id="3038" name="Google Shape;3038;p13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3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0" name="Google Shape;3040;p131"/>
          <p:cNvGrpSpPr/>
          <p:nvPr/>
        </p:nvGrpSpPr>
        <p:grpSpPr>
          <a:xfrm>
            <a:off x="7451186" y="2576286"/>
            <a:ext cx="162515" cy="90049"/>
            <a:chOff x="4791775" y="1877500"/>
            <a:chExt cx="66725" cy="36975"/>
          </a:xfrm>
        </p:grpSpPr>
        <p:sp>
          <p:nvSpPr>
            <p:cNvPr id="3041" name="Google Shape;3041;p13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3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131"/>
          <p:cNvGrpSpPr/>
          <p:nvPr/>
        </p:nvGrpSpPr>
        <p:grpSpPr>
          <a:xfrm>
            <a:off x="7772899" y="2576286"/>
            <a:ext cx="144979" cy="90049"/>
            <a:chOff x="4923925" y="1877500"/>
            <a:chExt cx="59525" cy="36975"/>
          </a:xfrm>
        </p:grpSpPr>
        <p:sp>
          <p:nvSpPr>
            <p:cNvPr id="3044" name="Google Shape;3044;p13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3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6" name="Google Shape;3046;p131"/>
          <p:cNvGrpSpPr/>
          <p:nvPr/>
        </p:nvGrpSpPr>
        <p:grpSpPr>
          <a:xfrm>
            <a:off x="8067390" y="2558477"/>
            <a:ext cx="141447" cy="125667"/>
            <a:chOff x="5058450" y="1870100"/>
            <a:chExt cx="58075" cy="51600"/>
          </a:xfrm>
        </p:grpSpPr>
        <p:sp>
          <p:nvSpPr>
            <p:cNvPr id="3047" name="Google Shape;3047;p13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3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9" name="Google Shape;3049;p131"/>
          <p:cNvGrpSpPr/>
          <p:nvPr/>
        </p:nvGrpSpPr>
        <p:grpSpPr>
          <a:xfrm>
            <a:off x="7481905" y="2980885"/>
            <a:ext cx="101077" cy="107645"/>
            <a:chOff x="4811425" y="2065025"/>
            <a:chExt cx="41500" cy="44200"/>
          </a:xfrm>
        </p:grpSpPr>
        <p:sp>
          <p:nvSpPr>
            <p:cNvPr id="3050" name="Google Shape;3050;p13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3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2" name="Google Shape;3052;p131"/>
          <p:cNvGrpSpPr/>
          <p:nvPr/>
        </p:nvGrpSpPr>
        <p:grpSpPr>
          <a:xfrm>
            <a:off x="7774342" y="2981098"/>
            <a:ext cx="120867" cy="107218"/>
            <a:chOff x="4929875" y="2065025"/>
            <a:chExt cx="49625" cy="44025"/>
          </a:xfrm>
        </p:grpSpPr>
        <p:sp>
          <p:nvSpPr>
            <p:cNvPr id="3053" name="Google Shape;3053;p13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3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5" name="Google Shape;3055;p131"/>
          <p:cNvGrpSpPr/>
          <p:nvPr/>
        </p:nvGrpSpPr>
        <p:grpSpPr>
          <a:xfrm>
            <a:off x="8103011" y="2984112"/>
            <a:ext cx="70206" cy="101191"/>
            <a:chOff x="5083925" y="2066350"/>
            <a:chExt cx="28825" cy="41550"/>
          </a:xfrm>
        </p:grpSpPr>
        <p:sp>
          <p:nvSpPr>
            <p:cNvPr id="3056" name="Google Shape;3056;p13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3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131"/>
          <p:cNvGrpSpPr/>
          <p:nvPr/>
        </p:nvGrpSpPr>
        <p:grpSpPr>
          <a:xfrm>
            <a:off x="7134565" y="2999759"/>
            <a:ext cx="181026" cy="69896"/>
            <a:chOff x="4659775" y="2072775"/>
            <a:chExt cx="74325" cy="28700"/>
          </a:xfrm>
        </p:grpSpPr>
        <p:sp>
          <p:nvSpPr>
            <p:cNvPr id="3059" name="Google Shape;3059;p13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3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3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2" name="Google Shape;3062;p131"/>
          <p:cNvGrpSpPr/>
          <p:nvPr/>
        </p:nvGrpSpPr>
        <p:grpSpPr>
          <a:xfrm>
            <a:off x="8054421" y="2790324"/>
            <a:ext cx="167387" cy="89197"/>
            <a:chOff x="4662475" y="1976500"/>
            <a:chExt cx="68725" cy="36625"/>
          </a:xfrm>
        </p:grpSpPr>
        <p:sp>
          <p:nvSpPr>
            <p:cNvPr id="3063" name="Google Shape;3063;p13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3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3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6" name="Google Shape;3066;p131"/>
          <p:cNvGrpSpPr/>
          <p:nvPr/>
        </p:nvGrpSpPr>
        <p:grpSpPr>
          <a:xfrm>
            <a:off x="7751326" y="2793764"/>
            <a:ext cx="166899" cy="82317"/>
            <a:chOff x="4920150" y="1977875"/>
            <a:chExt cx="68525" cy="33800"/>
          </a:xfrm>
        </p:grpSpPr>
        <p:sp>
          <p:nvSpPr>
            <p:cNvPr id="3067" name="Google Shape;3067;p13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3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3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0" name="Google Shape;3070;p131"/>
          <p:cNvGrpSpPr/>
          <p:nvPr/>
        </p:nvGrpSpPr>
        <p:grpSpPr>
          <a:xfrm>
            <a:off x="7162483" y="3197682"/>
            <a:ext cx="125190" cy="127859"/>
            <a:chOff x="4676550" y="2160575"/>
            <a:chExt cx="51400" cy="52500"/>
          </a:xfrm>
        </p:grpSpPr>
        <p:sp>
          <p:nvSpPr>
            <p:cNvPr id="3071" name="Google Shape;3071;p13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3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3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4" name="Google Shape;3074;p131"/>
          <p:cNvGrpSpPr/>
          <p:nvPr/>
        </p:nvGrpSpPr>
        <p:grpSpPr>
          <a:xfrm>
            <a:off x="7459741" y="3204714"/>
            <a:ext cx="145405" cy="113794"/>
            <a:chOff x="4768325" y="2163475"/>
            <a:chExt cx="59700" cy="46725"/>
          </a:xfrm>
        </p:grpSpPr>
        <p:sp>
          <p:nvSpPr>
            <p:cNvPr id="3075" name="Google Shape;3075;p13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3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7" name="Google Shape;3077;p13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3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3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3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3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3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3" name="Google Shape;3083;p131"/>
          <p:cNvGrpSpPr/>
          <p:nvPr/>
        </p:nvGrpSpPr>
        <p:grpSpPr>
          <a:xfrm>
            <a:off x="7476059" y="3459808"/>
            <a:ext cx="112768" cy="106853"/>
            <a:chOff x="4768575" y="2253950"/>
            <a:chExt cx="46300" cy="43875"/>
          </a:xfrm>
        </p:grpSpPr>
        <p:sp>
          <p:nvSpPr>
            <p:cNvPr id="3084" name="Google Shape;3084;p13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3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6" name="Google Shape;3086;p131"/>
          <p:cNvGrpSpPr/>
          <p:nvPr/>
        </p:nvGrpSpPr>
        <p:grpSpPr>
          <a:xfrm>
            <a:off x="7775682" y="3948834"/>
            <a:ext cx="118187" cy="146246"/>
            <a:chOff x="4960900" y="2433225"/>
            <a:chExt cx="48525" cy="60050"/>
          </a:xfrm>
        </p:grpSpPr>
        <p:sp>
          <p:nvSpPr>
            <p:cNvPr id="3087" name="Google Shape;3087;p13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3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131"/>
          <p:cNvGrpSpPr/>
          <p:nvPr/>
        </p:nvGrpSpPr>
        <p:grpSpPr>
          <a:xfrm>
            <a:off x="7464247" y="4212895"/>
            <a:ext cx="136394" cy="143810"/>
            <a:chOff x="4854075" y="2527625"/>
            <a:chExt cx="56000" cy="59050"/>
          </a:xfrm>
        </p:grpSpPr>
        <p:sp>
          <p:nvSpPr>
            <p:cNvPr id="3090" name="Google Shape;3090;p13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3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2" name="Google Shape;3092;p13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3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3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5" name="Google Shape;3095;p131"/>
          <p:cNvGrpSpPr/>
          <p:nvPr/>
        </p:nvGrpSpPr>
        <p:grpSpPr>
          <a:xfrm>
            <a:off x="8088458" y="3676639"/>
            <a:ext cx="99312" cy="160797"/>
            <a:chOff x="5059700" y="2334775"/>
            <a:chExt cx="40775" cy="66025"/>
          </a:xfrm>
        </p:grpSpPr>
        <p:sp>
          <p:nvSpPr>
            <p:cNvPr id="3096" name="Google Shape;3096;p13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3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3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3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3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3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3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3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3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5" name="Google Shape;3105;p131"/>
          <p:cNvGrpSpPr/>
          <p:nvPr/>
        </p:nvGrpSpPr>
        <p:grpSpPr>
          <a:xfrm>
            <a:off x="8045622" y="3941771"/>
            <a:ext cx="184984" cy="160371"/>
            <a:chOff x="5037700" y="2430325"/>
            <a:chExt cx="75950" cy="65850"/>
          </a:xfrm>
        </p:grpSpPr>
        <p:sp>
          <p:nvSpPr>
            <p:cNvPr id="3106" name="Google Shape;3106;p13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3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8" name="Google Shape;3108;p131"/>
          <p:cNvGrpSpPr/>
          <p:nvPr/>
        </p:nvGrpSpPr>
        <p:grpSpPr>
          <a:xfrm>
            <a:off x="7465128" y="3708223"/>
            <a:ext cx="173014" cy="97629"/>
            <a:chOff x="4756975" y="2341800"/>
            <a:chExt cx="91975" cy="51925"/>
          </a:xfrm>
        </p:grpSpPr>
        <p:sp>
          <p:nvSpPr>
            <p:cNvPr id="3109" name="Google Shape;3109;p13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3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3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3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3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3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3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3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3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3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3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3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3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3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3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3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3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3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3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3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131"/>
          <p:cNvGrpSpPr/>
          <p:nvPr/>
        </p:nvGrpSpPr>
        <p:grpSpPr>
          <a:xfrm>
            <a:off x="7732065" y="4196920"/>
            <a:ext cx="212497" cy="175761"/>
            <a:chOff x="4943575" y="2516350"/>
            <a:chExt cx="98675" cy="81700"/>
          </a:xfrm>
        </p:grpSpPr>
        <p:sp>
          <p:nvSpPr>
            <p:cNvPr id="3130" name="Google Shape;3130;p13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3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3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3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3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3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3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3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3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3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3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3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3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3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3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3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3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3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3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3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3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3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3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3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3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3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3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3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3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3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3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3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3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3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3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3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3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3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3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3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3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3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3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3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3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3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3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3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3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3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3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3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3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3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3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3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3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3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3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3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3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3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3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3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3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3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3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3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3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3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3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3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3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3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3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3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3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3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8" name="Google Shape;3208;p13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3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31"/>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31"/>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3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16" name="Shape 3216"/>
        <p:cNvGrpSpPr/>
        <p:nvPr/>
      </p:nvGrpSpPr>
      <p:grpSpPr>
        <a:xfrm>
          <a:off x="0" y="0"/>
          <a:ext cx="0" cy="0"/>
          <a:chOff x="0" y="0"/>
          <a:chExt cx="0" cy="0"/>
        </a:xfrm>
      </p:grpSpPr>
      <p:grpSp>
        <p:nvGrpSpPr>
          <p:cNvPr id="3217" name="Google Shape;3217;p132"/>
          <p:cNvGrpSpPr/>
          <p:nvPr/>
        </p:nvGrpSpPr>
        <p:grpSpPr>
          <a:xfrm>
            <a:off x="745571" y="1168666"/>
            <a:ext cx="2492868" cy="1379876"/>
            <a:chOff x="2654821" y="2311071"/>
            <a:chExt cx="2279715" cy="1262120"/>
          </a:xfrm>
        </p:grpSpPr>
        <p:grpSp>
          <p:nvGrpSpPr>
            <p:cNvPr id="3218" name="Google Shape;3218;p132"/>
            <p:cNvGrpSpPr/>
            <p:nvPr/>
          </p:nvGrpSpPr>
          <p:grpSpPr>
            <a:xfrm>
              <a:off x="4034269" y="2840745"/>
              <a:ext cx="40212" cy="36437"/>
              <a:chOff x="4293400" y="2574725"/>
              <a:chExt cx="84425" cy="80100"/>
            </a:xfrm>
          </p:grpSpPr>
          <p:sp>
            <p:nvSpPr>
              <p:cNvPr id="3219" name="Google Shape;3219;p13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220" name="Google Shape;3220;p13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1" name="Google Shape;3221;p132"/>
            <p:cNvGrpSpPr/>
            <p:nvPr/>
          </p:nvGrpSpPr>
          <p:grpSpPr>
            <a:xfrm>
              <a:off x="3894606" y="2334874"/>
              <a:ext cx="913198" cy="518984"/>
              <a:chOff x="4000175" y="1462675"/>
              <a:chExt cx="1917275" cy="1140875"/>
            </a:xfrm>
          </p:grpSpPr>
          <p:sp>
            <p:nvSpPr>
              <p:cNvPr id="3222" name="Google Shape;3222;p13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223" name="Google Shape;3223;p132"/>
              <p:cNvGrpSpPr/>
              <p:nvPr/>
            </p:nvGrpSpPr>
            <p:grpSpPr>
              <a:xfrm>
                <a:off x="4000175" y="1462675"/>
                <a:ext cx="1917275" cy="1140875"/>
                <a:chOff x="4000175" y="1462675"/>
                <a:chExt cx="1917275" cy="1140875"/>
              </a:xfrm>
            </p:grpSpPr>
            <p:sp>
              <p:nvSpPr>
                <p:cNvPr id="3224" name="Google Shape;3224;p13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225" name="Google Shape;3225;p13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3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3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3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29" name="Google Shape;3229;p13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30" name="Google Shape;3230;p132"/>
            <p:cNvGrpSpPr/>
            <p:nvPr/>
          </p:nvGrpSpPr>
          <p:grpSpPr>
            <a:xfrm>
              <a:off x="3875768" y="2846704"/>
              <a:ext cx="44796" cy="47366"/>
              <a:chOff x="3960625" y="2587825"/>
              <a:chExt cx="94050" cy="104125"/>
            </a:xfrm>
          </p:grpSpPr>
          <p:sp>
            <p:nvSpPr>
              <p:cNvPr id="3231" name="Google Shape;3231;p13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232" name="Google Shape;3232;p13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132"/>
            <p:cNvGrpSpPr/>
            <p:nvPr/>
          </p:nvGrpSpPr>
          <p:grpSpPr>
            <a:xfrm>
              <a:off x="3782759" y="2807162"/>
              <a:ext cx="82686" cy="85487"/>
              <a:chOff x="3765350" y="2500900"/>
              <a:chExt cx="173600" cy="187925"/>
            </a:xfrm>
          </p:grpSpPr>
          <p:sp>
            <p:nvSpPr>
              <p:cNvPr id="3234" name="Google Shape;3234;p13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235" name="Google Shape;3235;p13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3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3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3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3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0" name="Google Shape;3240;p132"/>
            <p:cNvGrpSpPr/>
            <p:nvPr/>
          </p:nvGrpSpPr>
          <p:grpSpPr>
            <a:xfrm>
              <a:off x="3775674" y="2798496"/>
              <a:ext cx="40545" cy="23564"/>
              <a:chOff x="3750475" y="2481850"/>
              <a:chExt cx="85125" cy="51800"/>
            </a:xfrm>
          </p:grpSpPr>
          <p:sp>
            <p:nvSpPr>
              <p:cNvPr id="3241" name="Google Shape;3241;p13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3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243" name="Google Shape;3243;p132"/>
            <p:cNvGrpSpPr/>
            <p:nvPr/>
          </p:nvGrpSpPr>
          <p:grpSpPr>
            <a:xfrm>
              <a:off x="3716946" y="2776024"/>
              <a:ext cx="81971" cy="76912"/>
              <a:chOff x="3627175" y="2432450"/>
              <a:chExt cx="172100" cy="169075"/>
            </a:xfrm>
          </p:grpSpPr>
          <p:sp>
            <p:nvSpPr>
              <p:cNvPr id="3244" name="Google Shape;3244;p13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3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246" name="Google Shape;3246;p13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247" name="Google Shape;3247;p132"/>
            <p:cNvGrpSpPr/>
            <p:nvPr/>
          </p:nvGrpSpPr>
          <p:grpSpPr>
            <a:xfrm>
              <a:off x="3685682" y="2845624"/>
              <a:ext cx="29311" cy="45055"/>
              <a:chOff x="3561536" y="2585450"/>
              <a:chExt cx="61539" cy="99045"/>
            </a:xfrm>
          </p:grpSpPr>
          <p:sp>
            <p:nvSpPr>
              <p:cNvPr id="3248" name="Google Shape;3248;p13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3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250" name="Google Shape;3250;p132"/>
            <p:cNvGrpSpPr/>
            <p:nvPr/>
          </p:nvGrpSpPr>
          <p:grpSpPr>
            <a:xfrm>
              <a:off x="3849905" y="2572252"/>
              <a:ext cx="74339" cy="119559"/>
              <a:chOff x="3906325" y="1984500"/>
              <a:chExt cx="156075" cy="262825"/>
            </a:xfrm>
          </p:grpSpPr>
          <p:sp>
            <p:nvSpPr>
              <p:cNvPr id="3251" name="Google Shape;3251;p13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252" name="Google Shape;3252;p13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3" name="Google Shape;3253;p132"/>
            <p:cNvGrpSpPr/>
            <p:nvPr/>
          </p:nvGrpSpPr>
          <p:grpSpPr>
            <a:xfrm>
              <a:off x="2654821" y="2414345"/>
              <a:ext cx="667570" cy="558731"/>
              <a:chOff x="1397225" y="1637375"/>
              <a:chExt cx="1401575" cy="1228250"/>
            </a:xfrm>
          </p:grpSpPr>
          <p:sp>
            <p:nvSpPr>
              <p:cNvPr id="3254" name="Google Shape;3254;p13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255" name="Google Shape;3255;p132"/>
              <p:cNvGrpSpPr/>
              <p:nvPr/>
            </p:nvGrpSpPr>
            <p:grpSpPr>
              <a:xfrm>
                <a:off x="1397225" y="1637375"/>
                <a:ext cx="1398775" cy="1228250"/>
                <a:chOff x="1397225" y="1637375"/>
                <a:chExt cx="1398775" cy="1228250"/>
              </a:xfrm>
            </p:grpSpPr>
            <p:sp>
              <p:nvSpPr>
                <p:cNvPr id="3256" name="Google Shape;3256;p13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3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58" name="Google Shape;3258;p132"/>
            <p:cNvGrpSpPr/>
            <p:nvPr/>
          </p:nvGrpSpPr>
          <p:grpSpPr>
            <a:xfrm>
              <a:off x="3230417" y="3103734"/>
              <a:ext cx="282982" cy="280332"/>
              <a:chOff x="2605700" y="3152850"/>
              <a:chExt cx="594125" cy="616250"/>
            </a:xfrm>
          </p:grpSpPr>
          <p:sp>
            <p:nvSpPr>
              <p:cNvPr id="3259" name="Google Shape;3259;p13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260" name="Google Shape;3260;p13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261" name="Google Shape;3261;p132"/>
            <p:cNvGrpSpPr/>
            <p:nvPr/>
          </p:nvGrpSpPr>
          <p:grpSpPr>
            <a:xfrm>
              <a:off x="3265985" y="3226989"/>
              <a:ext cx="87151" cy="346202"/>
              <a:chOff x="2680375" y="3423800"/>
              <a:chExt cx="182975" cy="761050"/>
            </a:xfrm>
          </p:grpSpPr>
          <p:sp>
            <p:nvSpPr>
              <p:cNvPr id="3262" name="Google Shape;3262;p13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263" name="Google Shape;3263;p13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4" name="Google Shape;3264;p132"/>
            <p:cNvGrpSpPr/>
            <p:nvPr/>
          </p:nvGrpSpPr>
          <p:grpSpPr>
            <a:xfrm>
              <a:off x="3855466" y="3289811"/>
              <a:ext cx="112514" cy="94210"/>
              <a:chOff x="3918000" y="3561900"/>
              <a:chExt cx="236225" cy="207100"/>
            </a:xfrm>
          </p:grpSpPr>
          <p:sp>
            <p:nvSpPr>
              <p:cNvPr id="3265" name="Google Shape;3265;p13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266" name="Google Shape;3266;p13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7" name="Google Shape;3267;p13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3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3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270" name="Google Shape;3270;p132"/>
            <p:cNvGrpSpPr/>
            <p:nvPr/>
          </p:nvGrpSpPr>
          <p:grpSpPr>
            <a:xfrm>
              <a:off x="2905224" y="2311071"/>
              <a:ext cx="596721" cy="528992"/>
              <a:chOff x="1922950" y="1410350"/>
              <a:chExt cx="1252825" cy="1162875"/>
            </a:xfrm>
          </p:grpSpPr>
          <p:sp>
            <p:nvSpPr>
              <p:cNvPr id="3271" name="Google Shape;3271;p13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3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3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3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3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3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3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3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3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3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3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3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3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3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3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3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287" name="Google Shape;3287;p13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3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3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3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3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3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3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3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3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3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3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3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3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3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3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3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3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3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3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3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307" name="Google Shape;3307;p13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08" name="Google Shape;3308;p13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9" name="Google Shape;3309;p132"/>
            <p:cNvGrpSpPr/>
            <p:nvPr/>
          </p:nvGrpSpPr>
          <p:grpSpPr>
            <a:xfrm>
              <a:off x="3280929" y="3294542"/>
              <a:ext cx="109894" cy="272224"/>
              <a:chOff x="2711750" y="3572300"/>
              <a:chExt cx="230725" cy="598425"/>
            </a:xfrm>
          </p:grpSpPr>
          <p:sp>
            <p:nvSpPr>
              <p:cNvPr id="3310" name="Google Shape;3310;p13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3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2" name="Google Shape;3312;p13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3" name="Google Shape;3313;p132"/>
            <p:cNvGrpSpPr/>
            <p:nvPr/>
          </p:nvGrpSpPr>
          <p:grpSpPr>
            <a:xfrm>
              <a:off x="3790439" y="2408636"/>
              <a:ext cx="73017" cy="75684"/>
              <a:chOff x="3781475" y="1624825"/>
              <a:chExt cx="153300" cy="166375"/>
            </a:xfrm>
          </p:grpSpPr>
          <p:sp>
            <p:nvSpPr>
              <p:cNvPr id="3314" name="Google Shape;3314;p13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3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3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3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8" name="Google Shape;3318;p13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3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3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3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3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3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3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5" name="Google Shape;3325;p132"/>
            <p:cNvGrpSpPr/>
            <p:nvPr/>
          </p:nvGrpSpPr>
          <p:grpSpPr>
            <a:xfrm>
              <a:off x="4403342" y="3107749"/>
              <a:ext cx="316680" cy="101374"/>
              <a:chOff x="5068275" y="3161675"/>
              <a:chExt cx="664875" cy="222850"/>
            </a:xfrm>
          </p:grpSpPr>
          <p:sp>
            <p:nvSpPr>
              <p:cNvPr id="3326" name="Google Shape;3326;p13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3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3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3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0" name="Google Shape;3330;p13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3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3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3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3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3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3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3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3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3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3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3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3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3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3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3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3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3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3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3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3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3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3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3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3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3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3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3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3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9" name="Google Shape;3359;p132"/>
            <p:cNvGrpSpPr/>
            <p:nvPr/>
          </p:nvGrpSpPr>
          <p:grpSpPr>
            <a:xfrm>
              <a:off x="3697513" y="2707266"/>
              <a:ext cx="59549" cy="79733"/>
              <a:chOff x="3586375" y="2281300"/>
              <a:chExt cx="125025" cy="175275"/>
            </a:xfrm>
          </p:grpSpPr>
          <p:sp>
            <p:nvSpPr>
              <p:cNvPr id="3360" name="Google Shape;3360;p13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3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2" name="Google Shape;3362;p13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3" name="Google Shape;3363;p132"/>
            <p:cNvGrpSpPr/>
            <p:nvPr/>
          </p:nvGrpSpPr>
          <p:grpSpPr>
            <a:xfrm>
              <a:off x="4513224" y="3221724"/>
              <a:ext cx="274563" cy="280321"/>
              <a:chOff x="5298975" y="3412225"/>
              <a:chExt cx="576450" cy="616225"/>
            </a:xfrm>
          </p:grpSpPr>
          <p:sp>
            <p:nvSpPr>
              <p:cNvPr id="3364" name="Google Shape;3364;p13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65" name="Google Shape;3365;p13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6" name="Google Shape;3366;p132"/>
            <p:cNvGrpSpPr/>
            <p:nvPr/>
          </p:nvGrpSpPr>
          <p:grpSpPr>
            <a:xfrm>
              <a:off x="4824403" y="3421846"/>
              <a:ext cx="110132" cy="130647"/>
              <a:chOff x="5952300" y="3852150"/>
              <a:chExt cx="231225" cy="287200"/>
            </a:xfrm>
          </p:grpSpPr>
          <p:sp>
            <p:nvSpPr>
              <p:cNvPr id="3367" name="Google Shape;3367;p13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3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9" name="Google Shape;3369;p13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3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3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3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3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3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3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3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7" name="Google Shape;3377;p132"/>
            <p:cNvGrpSpPr/>
            <p:nvPr/>
          </p:nvGrpSpPr>
          <p:grpSpPr>
            <a:xfrm>
              <a:off x="4295710" y="3079670"/>
              <a:ext cx="14968" cy="27135"/>
              <a:chOff x="4842300" y="3099950"/>
              <a:chExt cx="31425" cy="59650"/>
            </a:xfrm>
          </p:grpSpPr>
          <p:sp>
            <p:nvSpPr>
              <p:cNvPr id="3378" name="Google Shape;3378;p13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3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3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3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2" name="Google Shape;3382;p13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3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3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3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3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3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3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3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0" name="Google Shape;3390;p132"/>
            <p:cNvGrpSpPr/>
            <p:nvPr/>
          </p:nvGrpSpPr>
          <p:grpSpPr>
            <a:xfrm>
              <a:off x="3831056" y="2816010"/>
              <a:ext cx="37378" cy="27612"/>
              <a:chOff x="3866750" y="2520350"/>
              <a:chExt cx="78475" cy="60700"/>
            </a:xfrm>
          </p:grpSpPr>
          <p:sp>
            <p:nvSpPr>
              <p:cNvPr id="3391" name="Google Shape;3391;p13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3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3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3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5" name="Google Shape;3395;p13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3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3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3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3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3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3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3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3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3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3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3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3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3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3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3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3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12" name="Google Shape;3412;p13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3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3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3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3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3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3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3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3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3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3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3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24" name="Google Shape;3424;p13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3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3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3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3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3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3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3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3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3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3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3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3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7" name="Google Shape;3437;p132"/>
            <p:cNvGrpSpPr/>
            <p:nvPr/>
          </p:nvGrpSpPr>
          <p:grpSpPr>
            <a:xfrm>
              <a:off x="3632736" y="3051591"/>
              <a:ext cx="63288" cy="45217"/>
              <a:chOff x="3450375" y="3038225"/>
              <a:chExt cx="132875" cy="99400"/>
            </a:xfrm>
          </p:grpSpPr>
          <p:sp>
            <p:nvSpPr>
              <p:cNvPr id="3438" name="Google Shape;3438;p13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3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0" name="Google Shape;3440;p13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3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3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3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3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3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3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3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3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49" name="Google Shape;3449;p13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3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3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3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3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3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3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3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3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3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59" name="Google Shape;3459;p13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3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3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3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3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3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65" name="Google Shape;3465;p13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3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3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3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3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3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3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3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3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3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5" name="Google Shape;3475;p132"/>
          <p:cNvGrpSpPr/>
          <p:nvPr/>
        </p:nvGrpSpPr>
        <p:grpSpPr>
          <a:xfrm>
            <a:off x="3554131" y="1233340"/>
            <a:ext cx="2078182" cy="1366558"/>
            <a:chOff x="235800" y="830650"/>
            <a:chExt cx="6978450" cy="4588844"/>
          </a:xfrm>
        </p:grpSpPr>
        <p:sp>
          <p:nvSpPr>
            <p:cNvPr id="3476" name="Google Shape;3476;p13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3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3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3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3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3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2" name="Google Shape;3482;p132"/>
          <p:cNvGrpSpPr/>
          <p:nvPr/>
        </p:nvGrpSpPr>
        <p:grpSpPr>
          <a:xfrm>
            <a:off x="742628" y="3064442"/>
            <a:ext cx="2622876" cy="1333540"/>
            <a:chOff x="238125" y="1038125"/>
            <a:chExt cx="7146800" cy="3633625"/>
          </a:xfrm>
        </p:grpSpPr>
        <p:sp>
          <p:nvSpPr>
            <p:cNvPr id="3483" name="Google Shape;3483;p13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3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3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3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3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3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3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3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3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3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3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3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3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3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3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3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3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3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3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3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3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3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3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3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3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3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3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3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3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3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3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3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3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3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3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3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3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3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3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3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3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3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3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3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3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3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3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3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3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3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3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3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3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3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3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3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3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3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3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3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3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3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3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3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3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3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3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3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3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3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3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3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3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3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3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3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3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3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3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3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3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3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3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3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3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3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3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3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3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3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3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3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3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3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3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3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3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3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3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3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3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3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3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3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3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3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3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3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3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3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3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3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3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3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3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3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3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3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3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3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3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3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3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3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3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3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3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3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3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3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3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3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3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3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3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3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3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3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3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3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3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3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3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3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3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3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3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3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3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3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3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3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3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3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3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3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3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3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3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3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3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3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3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3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3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3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3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3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3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3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3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3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3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3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3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3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3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3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3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3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3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3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3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3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3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3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3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3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3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3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3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3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3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3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3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3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3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3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3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3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3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3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3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3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3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3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3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3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3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3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3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3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3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3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3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3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3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3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3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3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3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3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3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3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3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3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3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3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3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3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3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3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3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3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3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3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3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3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3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3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3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3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3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3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3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3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3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3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3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3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3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3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3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3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3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3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3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3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3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3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3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3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3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3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3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3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3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3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3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3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3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3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3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3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3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3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3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3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3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3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3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3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3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3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3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3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3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3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3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3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3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3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3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3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3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3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3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3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3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3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3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3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3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3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3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3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3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3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3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3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3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3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3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3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3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3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3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3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3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3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3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3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3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3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3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3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3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3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3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3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3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3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3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3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3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3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3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3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3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3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3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3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3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3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3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3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3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3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3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3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3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3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3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3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3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3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3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3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3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3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3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3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3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3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3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3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3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3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3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3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3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3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3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3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3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3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3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3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3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3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3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3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3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3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3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3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3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3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3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3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3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3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3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3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3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3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3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3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3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3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3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3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3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3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3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3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3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3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3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3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3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3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3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3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3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3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3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3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3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3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3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3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3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3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3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3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3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3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3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3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3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3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3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3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3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3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3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3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3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3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3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3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3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3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3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3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3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3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3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3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3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3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3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3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3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3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3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3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3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3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3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3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3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3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3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3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3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3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3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3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3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3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3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3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3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3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3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3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3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3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3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3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3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3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3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3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3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3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3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3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3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3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3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3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3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3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3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3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3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3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3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3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3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3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3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3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3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13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3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3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3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3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3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3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3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3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3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3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3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3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3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3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3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3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3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3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3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3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3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3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3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3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3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3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3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3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3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3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3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3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3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3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3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3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3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3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3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3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3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3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3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3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3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3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3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3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3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3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3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3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3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3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3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3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3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3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3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3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3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3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3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3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3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3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3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3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3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3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3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3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3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3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3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3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3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3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3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3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3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3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3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3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3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3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3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3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3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3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3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3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3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3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3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3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3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3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3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3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3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3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3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3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3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3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3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3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3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3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3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3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3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3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3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3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3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3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3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3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3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3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3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3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3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3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3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3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3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3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3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3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3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3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3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3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3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3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3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3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3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3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3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3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3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3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3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3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3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3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3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3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3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3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3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3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3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3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3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3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3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3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3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3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3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3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3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3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3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3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3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3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3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3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3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3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3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3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3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3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3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3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3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3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3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3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3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3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3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3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3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3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3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3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3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3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3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3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3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3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3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3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3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3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3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3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3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3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3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3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3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3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3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3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3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3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3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3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3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3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3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3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3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3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3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3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3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3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3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3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3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3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3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3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3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3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3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3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3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3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3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3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3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3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3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3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3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3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3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3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3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3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3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3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3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3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3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3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3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3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3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3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3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3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3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3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3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3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3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3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3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3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3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3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3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3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3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3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3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3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3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3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3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3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3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3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3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3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3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3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3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3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3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3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3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3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3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3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3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3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3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3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3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3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3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3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3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3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3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3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3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3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3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3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3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3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3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3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3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3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3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3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3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3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3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3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3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3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3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3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3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3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3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3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3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3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3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3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3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3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3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3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3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3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3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3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3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3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3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3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3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3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3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3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3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3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3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3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3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3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3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3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3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3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3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3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3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3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3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3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3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3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3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3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3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3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3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3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3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3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3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3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3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3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3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3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3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3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3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3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3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3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3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3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3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3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3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3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3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3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3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3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3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3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3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3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3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3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3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3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3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3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3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3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3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3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3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3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3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3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3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3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3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3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3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3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3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3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3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3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3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3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3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3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3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3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3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3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3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3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3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3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3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3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3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3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3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3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3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3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3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3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3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3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3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3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3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3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3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3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3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3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3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3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3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3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3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3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3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3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3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3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3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3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3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3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3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3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3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3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3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3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3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3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3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3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3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3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3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3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3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3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3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3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3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3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3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3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3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3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3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3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3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3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3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3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3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3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3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3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3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3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3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3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3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3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3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3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3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3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3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3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3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3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3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3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3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3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3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3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3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3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3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3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3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3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3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3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3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3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3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3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3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3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3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3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3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3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3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3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3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3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3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3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3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3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3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3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3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3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3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3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3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3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3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3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3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3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3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3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3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3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3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3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3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3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3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3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3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3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3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3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3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3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3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3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3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3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3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3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3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3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3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3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3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3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3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3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3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3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3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3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3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3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3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3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3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3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3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3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3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3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3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3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3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3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3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3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3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3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3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3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3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3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3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3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3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3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3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3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3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3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3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3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3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3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3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3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3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3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3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3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3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3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3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3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3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3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3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3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3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3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3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3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3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3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3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3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3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3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3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3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3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3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3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3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3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3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3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3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3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3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3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3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3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3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3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13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3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3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3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3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3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3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3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3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3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3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3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3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3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3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3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3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3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3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3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3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3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3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3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13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3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13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3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3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13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3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3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13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3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13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13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13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13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13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3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3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13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3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3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13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3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3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3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3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3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3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3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3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3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3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3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3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3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3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3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3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3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3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3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3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3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3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3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3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3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3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3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3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3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3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3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3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3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3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3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3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3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3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3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3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3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3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3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3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3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3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3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3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3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3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3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3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3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3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3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3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3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3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3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3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3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3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3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3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3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3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3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3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3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3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3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3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3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3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3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3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3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3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3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3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3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3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3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3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3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3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3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3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3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13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3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3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13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3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3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3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3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3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3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3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3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3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3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3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3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3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3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13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3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3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3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3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3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3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13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13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13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13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3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13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13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3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3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3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3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3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3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3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3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3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3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3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3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3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3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3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3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13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3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3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3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3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3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3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3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3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3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3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3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3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3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3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3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3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3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3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3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3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3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3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3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3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3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13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3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13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3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3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3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3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3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3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3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3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3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3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3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3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3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3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3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3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3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3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3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3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3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3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3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3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3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3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3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3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3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3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3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3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3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3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3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3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3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3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3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3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3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3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3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3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3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3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3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3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3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3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3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3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3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3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3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3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3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3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3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3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3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3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3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3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3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3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3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13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3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3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3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3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3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3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3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3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3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3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3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3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3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3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13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3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3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3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3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3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3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3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13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3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3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3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3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3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3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3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3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3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3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3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3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3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3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3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3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3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3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3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3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3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3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3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3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3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3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3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3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3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3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3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3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3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3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3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3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3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3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3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3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3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3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3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3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3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3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3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3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3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3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3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3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3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3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3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3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3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3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3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3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3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3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3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3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3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3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3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3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3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3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3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3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3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3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3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3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3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3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3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3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3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3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3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3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3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5" name="Google Shape;5055;p132"/>
          <p:cNvGrpSpPr/>
          <p:nvPr/>
        </p:nvGrpSpPr>
        <p:grpSpPr>
          <a:xfrm>
            <a:off x="5857556" y="1206552"/>
            <a:ext cx="2590840" cy="1380235"/>
            <a:chOff x="233350" y="949250"/>
            <a:chExt cx="7137300" cy="3802300"/>
          </a:xfrm>
        </p:grpSpPr>
        <p:sp>
          <p:nvSpPr>
            <p:cNvPr id="5056" name="Google Shape;5056;p13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3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3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3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3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3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3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3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3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3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13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3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3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3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3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3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3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3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3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3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3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3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3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3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3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3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13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13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3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3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13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3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3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3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3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3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13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13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3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3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13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13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13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13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13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3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3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3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3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3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3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7" name="Google Shape;5107;p132"/>
          <p:cNvGrpSpPr/>
          <p:nvPr/>
        </p:nvGrpSpPr>
        <p:grpSpPr>
          <a:xfrm>
            <a:off x="7671985" y="3251325"/>
            <a:ext cx="104231" cy="320340"/>
            <a:chOff x="7564426" y="3224343"/>
            <a:chExt cx="119985" cy="368801"/>
          </a:xfrm>
        </p:grpSpPr>
        <p:sp>
          <p:nvSpPr>
            <p:cNvPr id="5108" name="Google Shape;5108;p13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3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0" name="Google Shape;5110;p132"/>
          <p:cNvGrpSpPr/>
          <p:nvPr/>
        </p:nvGrpSpPr>
        <p:grpSpPr>
          <a:xfrm>
            <a:off x="7371473" y="3245427"/>
            <a:ext cx="189489" cy="332132"/>
            <a:chOff x="8370831" y="3202002"/>
            <a:chExt cx="218129" cy="382376"/>
          </a:xfrm>
        </p:grpSpPr>
        <p:sp>
          <p:nvSpPr>
            <p:cNvPr id="5111" name="Google Shape;5111;p13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3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132"/>
          <p:cNvGrpSpPr/>
          <p:nvPr/>
        </p:nvGrpSpPr>
        <p:grpSpPr>
          <a:xfrm>
            <a:off x="8094863" y="3656559"/>
            <a:ext cx="309429" cy="267000"/>
            <a:chOff x="6742064" y="3750480"/>
            <a:chExt cx="399315" cy="344560"/>
          </a:xfrm>
        </p:grpSpPr>
        <p:sp>
          <p:nvSpPr>
            <p:cNvPr id="5114" name="Google Shape;5114;p13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3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132"/>
          <p:cNvGrpSpPr/>
          <p:nvPr/>
        </p:nvGrpSpPr>
        <p:grpSpPr>
          <a:xfrm>
            <a:off x="7633882" y="4007606"/>
            <a:ext cx="180437" cy="281608"/>
            <a:chOff x="7248525" y="3739696"/>
            <a:chExt cx="230531" cy="359790"/>
          </a:xfrm>
        </p:grpSpPr>
        <p:sp>
          <p:nvSpPr>
            <p:cNvPr id="5117" name="Google Shape;5117;p13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3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9" name="Google Shape;5119;p132"/>
          <p:cNvGrpSpPr/>
          <p:nvPr/>
        </p:nvGrpSpPr>
        <p:grpSpPr>
          <a:xfrm>
            <a:off x="7879801" y="3650830"/>
            <a:ext cx="162896" cy="278710"/>
            <a:chOff x="7601242" y="3729267"/>
            <a:chExt cx="222566" cy="380803"/>
          </a:xfrm>
        </p:grpSpPr>
        <p:sp>
          <p:nvSpPr>
            <p:cNvPr id="5120" name="Google Shape;5120;p13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3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2" name="Google Shape;5122;p132"/>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3" name="Google Shape;5123;p132"/>
          <p:cNvGrpSpPr/>
          <p:nvPr/>
        </p:nvGrpSpPr>
        <p:grpSpPr>
          <a:xfrm>
            <a:off x="7369446" y="3651971"/>
            <a:ext cx="193543" cy="275990"/>
            <a:chOff x="8304647" y="3738687"/>
            <a:chExt cx="225076" cy="320956"/>
          </a:xfrm>
        </p:grpSpPr>
        <p:sp>
          <p:nvSpPr>
            <p:cNvPr id="5124" name="Google Shape;5124;p13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3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3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7" name="Google Shape;5127;p132"/>
          <p:cNvGrpSpPr/>
          <p:nvPr/>
        </p:nvGrpSpPr>
        <p:grpSpPr>
          <a:xfrm>
            <a:off x="7641939" y="3651971"/>
            <a:ext cx="178492" cy="275990"/>
            <a:chOff x="8615101" y="3738687"/>
            <a:chExt cx="207573" cy="320956"/>
          </a:xfrm>
        </p:grpSpPr>
        <p:sp>
          <p:nvSpPr>
            <p:cNvPr id="5128" name="Google Shape;5128;p13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3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3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1" name="Google Shape;5131;p132"/>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2" name="Google Shape;5132;p132"/>
          <p:cNvGrpSpPr/>
          <p:nvPr/>
        </p:nvGrpSpPr>
        <p:grpSpPr>
          <a:xfrm>
            <a:off x="6036644" y="3773459"/>
            <a:ext cx="557670" cy="511283"/>
            <a:chOff x="6015419" y="3716859"/>
            <a:chExt cx="557671" cy="511283"/>
          </a:xfrm>
        </p:grpSpPr>
        <p:sp>
          <p:nvSpPr>
            <p:cNvPr id="5133" name="Google Shape;5133;p13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4" name="Google Shape;5134;p132"/>
            <p:cNvGrpSpPr/>
            <p:nvPr/>
          </p:nvGrpSpPr>
          <p:grpSpPr>
            <a:xfrm>
              <a:off x="6036094" y="3716980"/>
              <a:ext cx="529860" cy="510468"/>
              <a:chOff x="6036094" y="3716980"/>
              <a:chExt cx="529860" cy="510468"/>
            </a:xfrm>
          </p:grpSpPr>
          <p:sp>
            <p:nvSpPr>
              <p:cNvPr id="5135" name="Google Shape;5135;p13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3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3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3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3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3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3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3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3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3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45" name="Google Shape;5145;p132"/>
          <p:cNvGrpSpPr/>
          <p:nvPr/>
        </p:nvGrpSpPr>
        <p:grpSpPr>
          <a:xfrm>
            <a:off x="6665529" y="3130228"/>
            <a:ext cx="576302" cy="511871"/>
            <a:chOff x="6644304" y="3073628"/>
            <a:chExt cx="576302" cy="511871"/>
          </a:xfrm>
        </p:grpSpPr>
        <p:sp>
          <p:nvSpPr>
            <p:cNvPr id="5146" name="Google Shape;5146;p13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7" name="Google Shape;5147;p132"/>
            <p:cNvGrpSpPr/>
            <p:nvPr/>
          </p:nvGrpSpPr>
          <p:grpSpPr>
            <a:xfrm>
              <a:off x="6712169" y="3085440"/>
              <a:ext cx="481622" cy="494913"/>
              <a:chOff x="6712169" y="3085440"/>
              <a:chExt cx="481622" cy="494913"/>
            </a:xfrm>
          </p:grpSpPr>
          <p:sp>
            <p:nvSpPr>
              <p:cNvPr id="5148" name="Google Shape;5148;p13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3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3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3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3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3" name="Google Shape;5153;p13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3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3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6" name="Google Shape;5156;p132"/>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7" name="Google Shape;5157;p132"/>
          <p:cNvGrpSpPr/>
          <p:nvPr/>
        </p:nvGrpSpPr>
        <p:grpSpPr>
          <a:xfrm>
            <a:off x="6673379" y="3773223"/>
            <a:ext cx="560631" cy="511352"/>
            <a:chOff x="6652154" y="3716623"/>
            <a:chExt cx="560631" cy="511352"/>
          </a:xfrm>
        </p:grpSpPr>
        <p:sp>
          <p:nvSpPr>
            <p:cNvPr id="5158" name="Google Shape;5158;p13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9" name="Google Shape;5159;p132"/>
            <p:cNvGrpSpPr/>
            <p:nvPr/>
          </p:nvGrpSpPr>
          <p:grpSpPr>
            <a:xfrm>
              <a:off x="6669657" y="3716715"/>
              <a:ext cx="466779" cy="464290"/>
              <a:chOff x="6669657" y="3716715"/>
              <a:chExt cx="466779" cy="464290"/>
            </a:xfrm>
          </p:grpSpPr>
          <p:sp>
            <p:nvSpPr>
              <p:cNvPr id="5160" name="Google Shape;5160;p13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3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3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3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3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3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3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3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3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3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3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3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3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3" name="Google Shape;5173;p132"/>
          <p:cNvGrpSpPr/>
          <p:nvPr/>
        </p:nvGrpSpPr>
        <p:grpSpPr>
          <a:xfrm>
            <a:off x="7867470" y="4054631"/>
            <a:ext cx="187557" cy="187557"/>
            <a:chOff x="8565775" y="671075"/>
            <a:chExt cx="441000" cy="441000"/>
          </a:xfrm>
        </p:grpSpPr>
        <p:sp>
          <p:nvSpPr>
            <p:cNvPr id="5174" name="Google Shape;5174;p13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3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6" name="Google Shape;5176;p132"/>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32"/>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8" name="Google Shape;5178;p132"/>
          <p:cNvGrpSpPr/>
          <p:nvPr/>
        </p:nvGrpSpPr>
        <p:grpSpPr>
          <a:xfrm>
            <a:off x="6021325" y="3132850"/>
            <a:ext cx="587871" cy="512373"/>
            <a:chOff x="6000100" y="3076250"/>
            <a:chExt cx="587871" cy="512373"/>
          </a:xfrm>
        </p:grpSpPr>
        <p:sp>
          <p:nvSpPr>
            <p:cNvPr id="5179" name="Google Shape;5179;p13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0" name="Google Shape;5180;p132"/>
            <p:cNvGrpSpPr/>
            <p:nvPr/>
          </p:nvGrpSpPr>
          <p:grpSpPr>
            <a:xfrm>
              <a:off x="6031360" y="3076713"/>
              <a:ext cx="539107" cy="480965"/>
              <a:chOff x="6031360" y="3076713"/>
              <a:chExt cx="539107" cy="480965"/>
            </a:xfrm>
          </p:grpSpPr>
          <p:sp>
            <p:nvSpPr>
              <p:cNvPr id="5181" name="Google Shape;5181;p13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3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3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3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3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3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3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88" name="Google Shape;5188;p132"/>
          <p:cNvGrpSpPr/>
          <p:nvPr/>
        </p:nvGrpSpPr>
        <p:grpSpPr>
          <a:xfrm>
            <a:off x="3597785" y="3065882"/>
            <a:ext cx="2241344" cy="1330656"/>
            <a:chOff x="3597785" y="3065882"/>
            <a:chExt cx="2241344" cy="1330656"/>
          </a:xfrm>
        </p:grpSpPr>
        <p:grpSp>
          <p:nvGrpSpPr>
            <p:cNvPr id="5189" name="Google Shape;5189;p132"/>
            <p:cNvGrpSpPr/>
            <p:nvPr/>
          </p:nvGrpSpPr>
          <p:grpSpPr>
            <a:xfrm>
              <a:off x="5296908" y="3937355"/>
              <a:ext cx="143198" cy="32380"/>
              <a:chOff x="5296908" y="3937355"/>
              <a:chExt cx="143198" cy="32380"/>
            </a:xfrm>
          </p:grpSpPr>
          <p:sp>
            <p:nvSpPr>
              <p:cNvPr id="5190" name="Google Shape;5190;p132"/>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1" name="Google Shape;5191;p132"/>
              <p:cNvGrpSpPr/>
              <p:nvPr/>
            </p:nvGrpSpPr>
            <p:grpSpPr>
              <a:xfrm>
                <a:off x="5402331" y="3937355"/>
                <a:ext cx="37776" cy="32380"/>
                <a:chOff x="5402331" y="3937355"/>
                <a:chExt cx="37776" cy="32380"/>
              </a:xfrm>
            </p:grpSpPr>
            <p:sp>
              <p:nvSpPr>
                <p:cNvPr id="5192" name="Google Shape;5192;p132"/>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32"/>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4" name="Google Shape;5194;p132"/>
              <p:cNvGrpSpPr/>
              <p:nvPr/>
            </p:nvGrpSpPr>
            <p:grpSpPr>
              <a:xfrm>
                <a:off x="5296908" y="3937355"/>
                <a:ext cx="37783" cy="32380"/>
                <a:chOff x="5296908" y="3937355"/>
                <a:chExt cx="37783" cy="32380"/>
              </a:xfrm>
            </p:grpSpPr>
            <p:sp>
              <p:nvSpPr>
                <p:cNvPr id="5195" name="Google Shape;5195;p132"/>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32"/>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7" name="Google Shape;5197;p132"/>
            <p:cNvGrpSpPr/>
            <p:nvPr/>
          </p:nvGrpSpPr>
          <p:grpSpPr>
            <a:xfrm>
              <a:off x="4724163" y="3119631"/>
              <a:ext cx="120838" cy="84218"/>
              <a:chOff x="4724163" y="3119631"/>
              <a:chExt cx="120838" cy="84218"/>
            </a:xfrm>
          </p:grpSpPr>
          <p:grpSp>
            <p:nvGrpSpPr>
              <p:cNvPr id="5198" name="Google Shape;5198;p132"/>
              <p:cNvGrpSpPr/>
              <p:nvPr/>
            </p:nvGrpSpPr>
            <p:grpSpPr>
              <a:xfrm>
                <a:off x="4746712" y="3132773"/>
                <a:ext cx="86869" cy="56424"/>
                <a:chOff x="4746712" y="3132773"/>
                <a:chExt cx="86869" cy="56424"/>
              </a:xfrm>
            </p:grpSpPr>
            <p:sp>
              <p:nvSpPr>
                <p:cNvPr id="5199" name="Google Shape;5199;p132"/>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32"/>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1" name="Google Shape;5201;p132"/>
              <p:cNvGrpSpPr/>
              <p:nvPr/>
            </p:nvGrpSpPr>
            <p:grpSpPr>
              <a:xfrm>
                <a:off x="4773634" y="3143336"/>
                <a:ext cx="37776" cy="32451"/>
                <a:chOff x="4773634" y="3143336"/>
                <a:chExt cx="37776" cy="32451"/>
              </a:xfrm>
            </p:grpSpPr>
            <p:sp>
              <p:nvSpPr>
                <p:cNvPr id="5202" name="Google Shape;5202;p132"/>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32"/>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132"/>
              <p:cNvGrpSpPr/>
              <p:nvPr/>
            </p:nvGrpSpPr>
            <p:grpSpPr>
              <a:xfrm>
                <a:off x="4724163" y="3131248"/>
                <a:ext cx="37776" cy="32459"/>
                <a:chOff x="4724163" y="3131248"/>
                <a:chExt cx="37776" cy="32459"/>
              </a:xfrm>
            </p:grpSpPr>
            <p:sp>
              <p:nvSpPr>
                <p:cNvPr id="5205" name="Google Shape;5205;p132"/>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32"/>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7" name="Google Shape;5207;p132"/>
              <p:cNvGrpSpPr/>
              <p:nvPr/>
            </p:nvGrpSpPr>
            <p:grpSpPr>
              <a:xfrm>
                <a:off x="4755081" y="3176054"/>
                <a:ext cx="32357" cy="27795"/>
                <a:chOff x="4755081" y="3176054"/>
                <a:chExt cx="32357" cy="27795"/>
              </a:xfrm>
            </p:grpSpPr>
            <p:sp>
              <p:nvSpPr>
                <p:cNvPr id="5208" name="Google Shape;5208;p132"/>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32"/>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0" name="Google Shape;5210;p132"/>
              <p:cNvGrpSpPr/>
              <p:nvPr/>
            </p:nvGrpSpPr>
            <p:grpSpPr>
              <a:xfrm>
                <a:off x="4812550" y="3119631"/>
                <a:ext cx="32451" cy="27803"/>
                <a:chOff x="4812550" y="3119631"/>
                <a:chExt cx="32451" cy="27803"/>
              </a:xfrm>
            </p:grpSpPr>
            <p:sp>
              <p:nvSpPr>
                <p:cNvPr id="5211" name="Google Shape;5211;p132"/>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32"/>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3" name="Google Shape;5213;p132"/>
            <p:cNvGrpSpPr/>
            <p:nvPr/>
          </p:nvGrpSpPr>
          <p:grpSpPr>
            <a:xfrm>
              <a:off x="5382826" y="4027197"/>
              <a:ext cx="268967" cy="250422"/>
              <a:chOff x="5382826" y="4027197"/>
              <a:chExt cx="268967" cy="250422"/>
            </a:xfrm>
          </p:grpSpPr>
          <p:grpSp>
            <p:nvGrpSpPr>
              <p:cNvPr id="5214" name="Google Shape;5214;p132"/>
              <p:cNvGrpSpPr/>
              <p:nvPr/>
            </p:nvGrpSpPr>
            <p:grpSpPr>
              <a:xfrm>
                <a:off x="5405280" y="4042510"/>
                <a:ext cx="237570" cy="218647"/>
                <a:chOff x="5405280" y="4042510"/>
                <a:chExt cx="237570" cy="218647"/>
              </a:xfrm>
            </p:grpSpPr>
            <p:sp>
              <p:nvSpPr>
                <p:cNvPr id="5215" name="Google Shape;5215;p132"/>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32"/>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32"/>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32"/>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32"/>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32"/>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1" name="Google Shape;5221;p132"/>
              <p:cNvGrpSpPr/>
              <p:nvPr/>
            </p:nvGrpSpPr>
            <p:grpSpPr>
              <a:xfrm>
                <a:off x="5382826" y="4125549"/>
                <a:ext cx="37776" cy="32380"/>
                <a:chOff x="5382826" y="4125549"/>
                <a:chExt cx="37776" cy="32380"/>
              </a:xfrm>
            </p:grpSpPr>
            <p:sp>
              <p:nvSpPr>
                <p:cNvPr id="5222" name="Google Shape;5222;p132"/>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32"/>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132"/>
              <p:cNvGrpSpPr/>
              <p:nvPr/>
            </p:nvGrpSpPr>
            <p:grpSpPr>
              <a:xfrm>
                <a:off x="5475680" y="4195587"/>
                <a:ext cx="37783" cy="32364"/>
                <a:chOff x="5475680" y="4195587"/>
                <a:chExt cx="37783" cy="32364"/>
              </a:xfrm>
            </p:grpSpPr>
            <p:sp>
              <p:nvSpPr>
                <p:cNvPr id="5225" name="Google Shape;5225;p132"/>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32"/>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132"/>
              <p:cNvGrpSpPr/>
              <p:nvPr/>
            </p:nvGrpSpPr>
            <p:grpSpPr>
              <a:xfrm>
                <a:off x="5532575" y="4027197"/>
                <a:ext cx="33308" cy="32262"/>
                <a:chOff x="5532575" y="4027197"/>
                <a:chExt cx="33308" cy="32262"/>
              </a:xfrm>
            </p:grpSpPr>
            <p:sp>
              <p:nvSpPr>
                <p:cNvPr id="5228" name="Google Shape;5228;p132"/>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32"/>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0" name="Google Shape;5230;p132"/>
              <p:cNvGrpSpPr/>
              <p:nvPr/>
            </p:nvGrpSpPr>
            <p:grpSpPr>
              <a:xfrm>
                <a:off x="5590706" y="4245348"/>
                <a:ext cx="33497" cy="32270"/>
                <a:chOff x="5590706" y="4245348"/>
                <a:chExt cx="33497" cy="32270"/>
              </a:xfrm>
            </p:grpSpPr>
            <p:sp>
              <p:nvSpPr>
                <p:cNvPr id="5231" name="Google Shape;5231;p132"/>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32"/>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132"/>
              <p:cNvGrpSpPr/>
              <p:nvPr/>
            </p:nvGrpSpPr>
            <p:grpSpPr>
              <a:xfrm>
                <a:off x="5618681" y="4109677"/>
                <a:ext cx="33112" cy="32357"/>
                <a:chOff x="5618681" y="4109677"/>
                <a:chExt cx="33112" cy="32357"/>
              </a:xfrm>
            </p:grpSpPr>
            <p:sp>
              <p:nvSpPr>
                <p:cNvPr id="5234" name="Google Shape;5234;p132"/>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32"/>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132"/>
              <p:cNvGrpSpPr/>
              <p:nvPr/>
            </p:nvGrpSpPr>
            <p:grpSpPr>
              <a:xfrm>
                <a:off x="5479298" y="4128262"/>
                <a:ext cx="31405" cy="26906"/>
                <a:chOff x="5479298" y="4128262"/>
                <a:chExt cx="31405" cy="26906"/>
              </a:xfrm>
            </p:grpSpPr>
            <p:sp>
              <p:nvSpPr>
                <p:cNvPr id="5237" name="Google Shape;5237;p132"/>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32"/>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132"/>
              <p:cNvGrpSpPr/>
              <p:nvPr/>
            </p:nvGrpSpPr>
            <p:grpSpPr>
              <a:xfrm>
                <a:off x="5582903" y="4180116"/>
                <a:ext cx="31499" cy="26898"/>
                <a:chOff x="5582903" y="4180116"/>
                <a:chExt cx="31499" cy="26898"/>
              </a:xfrm>
            </p:grpSpPr>
            <p:sp>
              <p:nvSpPr>
                <p:cNvPr id="5240" name="Google Shape;5240;p132"/>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32"/>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2" name="Google Shape;5242;p132"/>
            <p:cNvGrpSpPr/>
            <p:nvPr/>
          </p:nvGrpSpPr>
          <p:grpSpPr>
            <a:xfrm>
              <a:off x="3977681" y="3230323"/>
              <a:ext cx="94584" cy="84085"/>
              <a:chOff x="3977681" y="3230323"/>
              <a:chExt cx="94584" cy="84085"/>
            </a:xfrm>
          </p:grpSpPr>
          <p:grpSp>
            <p:nvGrpSpPr>
              <p:cNvPr id="5243" name="Google Shape;5243;p132"/>
              <p:cNvGrpSpPr/>
              <p:nvPr/>
            </p:nvGrpSpPr>
            <p:grpSpPr>
              <a:xfrm>
                <a:off x="4000135" y="3243041"/>
                <a:ext cx="59570" cy="57186"/>
                <a:chOff x="4000135" y="3243041"/>
                <a:chExt cx="59570" cy="57186"/>
              </a:xfrm>
            </p:grpSpPr>
            <p:sp>
              <p:nvSpPr>
                <p:cNvPr id="5244" name="Google Shape;5244;p132"/>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32"/>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32"/>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7" name="Google Shape;5247;p132"/>
              <p:cNvGrpSpPr/>
              <p:nvPr/>
            </p:nvGrpSpPr>
            <p:grpSpPr>
              <a:xfrm>
                <a:off x="3977681" y="3245872"/>
                <a:ext cx="37783" cy="32380"/>
                <a:chOff x="3977681" y="3245872"/>
                <a:chExt cx="37783" cy="32380"/>
              </a:xfrm>
            </p:grpSpPr>
            <p:sp>
              <p:nvSpPr>
                <p:cNvPr id="5248" name="Google Shape;5248;p132"/>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32"/>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0" name="Google Shape;5250;p132"/>
              <p:cNvGrpSpPr/>
              <p:nvPr/>
            </p:nvGrpSpPr>
            <p:grpSpPr>
              <a:xfrm>
                <a:off x="4040860" y="3262672"/>
                <a:ext cx="31405" cy="27001"/>
                <a:chOff x="4040860" y="3262672"/>
                <a:chExt cx="31405" cy="27001"/>
              </a:xfrm>
            </p:grpSpPr>
            <p:sp>
              <p:nvSpPr>
                <p:cNvPr id="5251" name="Google Shape;5251;p132"/>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32"/>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132"/>
              <p:cNvGrpSpPr/>
              <p:nvPr/>
            </p:nvGrpSpPr>
            <p:grpSpPr>
              <a:xfrm>
                <a:off x="4021072" y="3230323"/>
                <a:ext cx="31397" cy="26906"/>
                <a:chOff x="4021072" y="3230323"/>
                <a:chExt cx="31397" cy="26906"/>
              </a:xfrm>
            </p:grpSpPr>
            <p:sp>
              <p:nvSpPr>
                <p:cNvPr id="5254" name="Google Shape;5254;p132"/>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32"/>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6" name="Google Shape;5256;p132"/>
              <p:cNvGrpSpPr/>
              <p:nvPr/>
            </p:nvGrpSpPr>
            <p:grpSpPr>
              <a:xfrm>
                <a:off x="4001472" y="3287462"/>
                <a:ext cx="31499" cy="26945"/>
                <a:chOff x="4001472" y="3287462"/>
                <a:chExt cx="31499" cy="26945"/>
              </a:xfrm>
            </p:grpSpPr>
            <p:sp>
              <p:nvSpPr>
                <p:cNvPr id="5257" name="Google Shape;5257;p132"/>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32"/>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9" name="Google Shape;5259;p132"/>
            <p:cNvGrpSpPr/>
            <p:nvPr/>
          </p:nvGrpSpPr>
          <p:grpSpPr>
            <a:xfrm>
              <a:off x="4084715" y="3258865"/>
              <a:ext cx="184961" cy="137268"/>
              <a:chOff x="4084715" y="3258865"/>
              <a:chExt cx="184961" cy="137268"/>
            </a:xfrm>
          </p:grpSpPr>
          <p:grpSp>
            <p:nvGrpSpPr>
              <p:cNvPr id="5260" name="Google Shape;5260;p132"/>
              <p:cNvGrpSpPr/>
              <p:nvPr/>
            </p:nvGrpSpPr>
            <p:grpSpPr>
              <a:xfrm>
                <a:off x="4107453" y="3271583"/>
                <a:ext cx="153470" cy="110275"/>
                <a:chOff x="4107453" y="3271583"/>
                <a:chExt cx="153470" cy="110275"/>
              </a:xfrm>
            </p:grpSpPr>
            <p:sp>
              <p:nvSpPr>
                <p:cNvPr id="5261" name="Google Shape;5261;p132"/>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32"/>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32"/>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32"/>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5" name="Google Shape;5265;p132"/>
              <p:cNvGrpSpPr/>
              <p:nvPr/>
            </p:nvGrpSpPr>
            <p:grpSpPr>
              <a:xfrm>
                <a:off x="4136947" y="3258865"/>
                <a:ext cx="31499" cy="27001"/>
                <a:chOff x="4136947" y="3258865"/>
                <a:chExt cx="31499" cy="27001"/>
              </a:xfrm>
            </p:grpSpPr>
            <p:sp>
              <p:nvSpPr>
                <p:cNvPr id="5266" name="Google Shape;5266;p132"/>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32"/>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8" name="Google Shape;5268;p132"/>
              <p:cNvGrpSpPr/>
              <p:nvPr/>
            </p:nvGrpSpPr>
            <p:grpSpPr>
              <a:xfrm>
                <a:off x="4084715" y="3266478"/>
                <a:ext cx="31468" cy="26898"/>
                <a:chOff x="4084715" y="3266478"/>
                <a:chExt cx="31468" cy="26898"/>
              </a:xfrm>
            </p:grpSpPr>
            <p:sp>
              <p:nvSpPr>
                <p:cNvPr id="5269" name="Google Shape;5269;p132"/>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32"/>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1" name="Google Shape;5271;p132"/>
              <p:cNvGrpSpPr/>
              <p:nvPr/>
            </p:nvGrpSpPr>
            <p:grpSpPr>
              <a:xfrm>
                <a:off x="4159213" y="3279849"/>
                <a:ext cx="31405" cy="26945"/>
                <a:chOff x="4159213" y="3279849"/>
                <a:chExt cx="31405" cy="26945"/>
              </a:xfrm>
            </p:grpSpPr>
            <p:sp>
              <p:nvSpPr>
                <p:cNvPr id="5272" name="Google Shape;5272;p132"/>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32"/>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4" name="Google Shape;5274;p132"/>
              <p:cNvGrpSpPr/>
              <p:nvPr/>
            </p:nvGrpSpPr>
            <p:grpSpPr>
              <a:xfrm>
                <a:off x="4201550" y="3266502"/>
                <a:ext cx="31405" cy="26883"/>
                <a:chOff x="4201550" y="3266502"/>
                <a:chExt cx="31405" cy="26883"/>
              </a:xfrm>
            </p:grpSpPr>
            <p:sp>
              <p:nvSpPr>
                <p:cNvPr id="5275" name="Google Shape;5275;p132"/>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32"/>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7" name="Google Shape;5277;p132"/>
              <p:cNvGrpSpPr/>
              <p:nvPr/>
            </p:nvGrpSpPr>
            <p:grpSpPr>
              <a:xfrm>
                <a:off x="4201550" y="3338278"/>
                <a:ext cx="31405" cy="26930"/>
                <a:chOff x="4201550" y="3338278"/>
                <a:chExt cx="31405" cy="26930"/>
              </a:xfrm>
            </p:grpSpPr>
            <p:sp>
              <p:nvSpPr>
                <p:cNvPr id="5278" name="Google Shape;5278;p132"/>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32"/>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0" name="Google Shape;5280;p132"/>
              <p:cNvGrpSpPr/>
              <p:nvPr/>
            </p:nvGrpSpPr>
            <p:grpSpPr>
              <a:xfrm>
                <a:off x="4238272" y="3369132"/>
                <a:ext cx="31405" cy="27001"/>
                <a:chOff x="4238272" y="3369132"/>
                <a:chExt cx="31405" cy="27001"/>
              </a:xfrm>
            </p:grpSpPr>
            <p:sp>
              <p:nvSpPr>
                <p:cNvPr id="5281" name="Google Shape;5281;p132"/>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32"/>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3" name="Google Shape;5283;p132"/>
            <p:cNvGrpSpPr/>
            <p:nvPr/>
          </p:nvGrpSpPr>
          <p:grpSpPr>
            <a:xfrm>
              <a:off x="4068639" y="3200169"/>
              <a:ext cx="77643" cy="37272"/>
              <a:chOff x="4068639" y="3200169"/>
              <a:chExt cx="77643" cy="37272"/>
            </a:xfrm>
          </p:grpSpPr>
          <p:sp>
            <p:nvSpPr>
              <p:cNvPr id="5284" name="Google Shape;5284;p132"/>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5" name="Google Shape;5285;p132"/>
              <p:cNvGrpSpPr/>
              <p:nvPr/>
            </p:nvGrpSpPr>
            <p:grpSpPr>
              <a:xfrm>
                <a:off x="4114878" y="3200169"/>
                <a:ext cx="31405" cy="26993"/>
                <a:chOff x="4114878" y="3200169"/>
                <a:chExt cx="31405" cy="26993"/>
              </a:xfrm>
            </p:grpSpPr>
            <p:sp>
              <p:nvSpPr>
                <p:cNvPr id="5286" name="Google Shape;5286;p132"/>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32"/>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132"/>
              <p:cNvGrpSpPr/>
              <p:nvPr/>
            </p:nvGrpSpPr>
            <p:grpSpPr>
              <a:xfrm>
                <a:off x="4068639" y="3210535"/>
                <a:ext cx="31499" cy="26906"/>
                <a:chOff x="4068639" y="3210535"/>
                <a:chExt cx="31499" cy="26906"/>
              </a:xfrm>
            </p:grpSpPr>
            <p:sp>
              <p:nvSpPr>
                <p:cNvPr id="5289" name="Google Shape;5289;p132"/>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32"/>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1" name="Google Shape;5291;p132"/>
            <p:cNvGrpSpPr/>
            <p:nvPr/>
          </p:nvGrpSpPr>
          <p:grpSpPr>
            <a:xfrm>
              <a:off x="3869702" y="3066935"/>
              <a:ext cx="382664" cy="190294"/>
              <a:chOff x="3869702" y="3066935"/>
              <a:chExt cx="382664" cy="190294"/>
            </a:xfrm>
          </p:grpSpPr>
          <p:grpSp>
            <p:nvGrpSpPr>
              <p:cNvPr id="5292" name="Google Shape;5292;p132"/>
              <p:cNvGrpSpPr/>
              <p:nvPr/>
            </p:nvGrpSpPr>
            <p:grpSpPr>
              <a:xfrm>
                <a:off x="3888633" y="3082351"/>
                <a:ext cx="351172" cy="160698"/>
                <a:chOff x="3888633" y="3082351"/>
                <a:chExt cx="351172" cy="160698"/>
              </a:xfrm>
            </p:grpSpPr>
            <p:sp>
              <p:nvSpPr>
                <p:cNvPr id="5293" name="Google Shape;5293;p132"/>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32"/>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32"/>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32"/>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32"/>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32"/>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9" name="Google Shape;5299;p132"/>
              <p:cNvGrpSpPr/>
              <p:nvPr/>
            </p:nvGrpSpPr>
            <p:grpSpPr>
              <a:xfrm>
                <a:off x="4143703" y="3066935"/>
                <a:ext cx="37783" cy="32357"/>
                <a:chOff x="4143703" y="3066935"/>
                <a:chExt cx="37783" cy="32357"/>
              </a:xfrm>
            </p:grpSpPr>
            <p:sp>
              <p:nvSpPr>
                <p:cNvPr id="5300" name="Google Shape;5300;p132"/>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32"/>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2" name="Google Shape;5302;p132"/>
              <p:cNvGrpSpPr/>
              <p:nvPr/>
            </p:nvGrpSpPr>
            <p:grpSpPr>
              <a:xfrm>
                <a:off x="4044565" y="3103563"/>
                <a:ext cx="37783" cy="32451"/>
                <a:chOff x="4044565" y="3103563"/>
                <a:chExt cx="37783" cy="32451"/>
              </a:xfrm>
            </p:grpSpPr>
            <p:sp>
              <p:nvSpPr>
                <p:cNvPr id="5303" name="Google Shape;5303;p132"/>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32"/>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5" name="Google Shape;5305;p132"/>
              <p:cNvGrpSpPr/>
              <p:nvPr/>
            </p:nvGrpSpPr>
            <p:grpSpPr>
              <a:xfrm>
                <a:off x="4017454" y="3188237"/>
                <a:ext cx="37776" cy="32357"/>
                <a:chOff x="4017454" y="3188237"/>
                <a:chExt cx="37776" cy="32357"/>
              </a:xfrm>
            </p:grpSpPr>
            <p:sp>
              <p:nvSpPr>
                <p:cNvPr id="5306" name="Google Shape;5306;p132"/>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32"/>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8" name="Google Shape;5308;p132"/>
              <p:cNvGrpSpPr/>
              <p:nvPr/>
            </p:nvGrpSpPr>
            <p:grpSpPr>
              <a:xfrm>
                <a:off x="3921548" y="3157509"/>
                <a:ext cx="37783" cy="32357"/>
                <a:chOff x="3921548" y="3157509"/>
                <a:chExt cx="37783" cy="32357"/>
              </a:xfrm>
            </p:grpSpPr>
            <p:sp>
              <p:nvSpPr>
                <p:cNvPr id="5309" name="Google Shape;5309;p132"/>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32"/>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1" name="Google Shape;5311;p132"/>
              <p:cNvGrpSpPr/>
              <p:nvPr/>
            </p:nvGrpSpPr>
            <p:grpSpPr>
              <a:xfrm>
                <a:off x="3939056" y="3211620"/>
                <a:ext cx="37783" cy="32380"/>
                <a:chOff x="3939056" y="3211620"/>
                <a:chExt cx="37783" cy="32380"/>
              </a:xfrm>
            </p:grpSpPr>
            <p:sp>
              <p:nvSpPr>
                <p:cNvPr id="5312" name="Google Shape;5312;p132"/>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32"/>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4" name="Google Shape;5314;p132"/>
              <p:cNvGrpSpPr/>
              <p:nvPr/>
            </p:nvGrpSpPr>
            <p:grpSpPr>
              <a:xfrm>
                <a:off x="4176240" y="3136965"/>
                <a:ext cx="31405" cy="26930"/>
                <a:chOff x="4176240" y="3136965"/>
                <a:chExt cx="31405" cy="26930"/>
              </a:xfrm>
            </p:grpSpPr>
            <p:sp>
              <p:nvSpPr>
                <p:cNvPr id="5315" name="Google Shape;5315;p132"/>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32"/>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7" name="Google Shape;5317;p132"/>
              <p:cNvGrpSpPr/>
              <p:nvPr/>
            </p:nvGrpSpPr>
            <p:grpSpPr>
              <a:xfrm>
                <a:off x="4133148" y="3152593"/>
                <a:ext cx="31499" cy="27001"/>
                <a:chOff x="4133148" y="3152593"/>
                <a:chExt cx="31499" cy="27001"/>
              </a:xfrm>
            </p:grpSpPr>
            <p:sp>
              <p:nvSpPr>
                <p:cNvPr id="5318" name="Google Shape;5318;p132"/>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32"/>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132"/>
              <p:cNvGrpSpPr/>
              <p:nvPr/>
            </p:nvGrpSpPr>
            <p:grpSpPr>
              <a:xfrm>
                <a:off x="4220866" y="3073534"/>
                <a:ext cx="31499" cy="26898"/>
                <a:chOff x="4220866" y="3073534"/>
                <a:chExt cx="31499" cy="26898"/>
              </a:xfrm>
            </p:grpSpPr>
            <p:sp>
              <p:nvSpPr>
                <p:cNvPr id="5321" name="Google Shape;5321;p132"/>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32"/>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3" name="Google Shape;5323;p132"/>
              <p:cNvGrpSpPr/>
              <p:nvPr/>
            </p:nvGrpSpPr>
            <p:grpSpPr>
              <a:xfrm>
                <a:off x="3869702" y="3230323"/>
                <a:ext cx="31499" cy="26906"/>
                <a:chOff x="3869702" y="3230323"/>
                <a:chExt cx="31499" cy="26906"/>
              </a:xfrm>
            </p:grpSpPr>
            <p:sp>
              <p:nvSpPr>
                <p:cNvPr id="5324" name="Google Shape;5324;p132"/>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32"/>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26" name="Google Shape;5326;p132"/>
            <p:cNvGrpSpPr/>
            <p:nvPr/>
          </p:nvGrpSpPr>
          <p:grpSpPr>
            <a:xfrm>
              <a:off x="4271383" y="3065882"/>
              <a:ext cx="304556" cy="341663"/>
              <a:chOff x="4271383" y="3065882"/>
              <a:chExt cx="304556" cy="341663"/>
            </a:xfrm>
          </p:grpSpPr>
          <p:grpSp>
            <p:nvGrpSpPr>
              <p:cNvPr id="5327" name="Google Shape;5327;p132"/>
              <p:cNvGrpSpPr/>
              <p:nvPr/>
            </p:nvGrpSpPr>
            <p:grpSpPr>
              <a:xfrm>
                <a:off x="4293838" y="3078639"/>
                <a:ext cx="269353" cy="311973"/>
                <a:chOff x="4293838" y="3078639"/>
                <a:chExt cx="269353" cy="311973"/>
              </a:xfrm>
            </p:grpSpPr>
            <p:sp>
              <p:nvSpPr>
                <p:cNvPr id="5328" name="Google Shape;5328;p132"/>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32"/>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32"/>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32"/>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32"/>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32"/>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32"/>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32"/>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32"/>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32"/>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32"/>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32"/>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32"/>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32"/>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32"/>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32"/>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32"/>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132"/>
              <p:cNvGrpSpPr/>
              <p:nvPr/>
            </p:nvGrpSpPr>
            <p:grpSpPr>
              <a:xfrm>
                <a:off x="4538164" y="3342061"/>
                <a:ext cx="37776" cy="32380"/>
                <a:chOff x="4538164" y="3342061"/>
                <a:chExt cx="37776" cy="32380"/>
              </a:xfrm>
            </p:grpSpPr>
            <p:sp>
              <p:nvSpPr>
                <p:cNvPr id="5346" name="Google Shape;5346;p132"/>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32"/>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132"/>
              <p:cNvGrpSpPr/>
              <p:nvPr/>
            </p:nvGrpSpPr>
            <p:grpSpPr>
              <a:xfrm>
                <a:off x="4271383" y="3194742"/>
                <a:ext cx="37783" cy="32420"/>
                <a:chOff x="4271383" y="3194742"/>
                <a:chExt cx="37783" cy="32420"/>
              </a:xfrm>
            </p:grpSpPr>
            <p:sp>
              <p:nvSpPr>
                <p:cNvPr id="5349" name="Google Shape;5349;p132"/>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32"/>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132"/>
              <p:cNvGrpSpPr/>
              <p:nvPr/>
            </p:nvGrpSpPr>
            <p:grpSpPr>
              <a:xfrm>
                <a:off x="4284416" y="3084058"/>
                <a:ext cx="37783" cy="32357"/>
                <a:chOff x="4284416" y="3084058"/>
                <a:chExt cx="37783" cy="32357"/>
              </a:xfrm>
            </p:grpSpPr>
            <p:sp>
              <p:nvSpPr>
                <p:cNvPr id="5352" name="Google Shape;5352;p132"/>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32"/>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132"/>
              <p:cNvGrpSpPr/>
              <p:nvPr/>
            </p:nvGrpSpPr>
            <p:grpSpPr>
              <a:xfrm>
                <a:off x="4478697" y="3297561"/>
                <a:ext cx="37776" cy="32451"/>
                <a:chOff x="4478697" y="3297561"/>
                <a:chExt cx="37776" cy="32451"/>
              </a:xfrm>
            </p:grpSpPr>
            <p:sp>
              <p:nvSpPr>
                <p:cNvPr id="5355" name="Google Shape;5355;p132"/>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32"/>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7" name="Google Shape;5357;p132"/>
              <p:cNvGrpSpPr/>
              <p:nvPr/>
            </p:nvGrpSpPr>
            <p:grpSpPr>
              <a:xfrm>
                <a:off x="4411813" y="3331711"/>
                <a:ext cx="37776" cy="32451"/>
                <a:chOff x="4411813" y="3331711"/>
                <a:chExt cx="37776" cy="32451"/>
              </a:xfrm>
            </p:grpSpPr>
            <p:sp>
              <p:nvSpPr>
                <p:cNvPr id="5358" name="Google Shape;5358;p132"/>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32"/>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0" name="Google Shape;5360;p132"/>
              <p:cNvGrpSpPr/>
              <p:nvPr/>
            </p:nvGrpSpPr>
            <p:grpSpPr>
              <a:xfrm>
                <a:off x="4337984" y="3375188"/>
                <a:ext cx="37776" cy="32357"/>
                <a:chOff x="4337984" y="3375188"/>
                <a:chExt cx="37776" cy="32357"/>
              </a:xfrm>
            </p:grpSpPr>
            <p:sp>
              <p:nvSpPr>
                <p:cNvPr id="5361" name="Google Shape;5361;p132"/>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32"/>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132"/>
              <p:cNvGrpSpPr/>
              <p:nvPr/>
            </p:nvGrpSpPr>
            <p:grpSpPr>
              <a:xfrm>
                <a:off x="4494867" y="3090530"/>
                <a:ext cx="37878" cy="32451"/>
                <a:chOff x="4494867" y="3090530"/>
                <a:chExt cx="37878" cy="32451"/>
              </a:xfrm>
            </p:grpSpPr>
            <p:sp>
              <p:nvSpPr>
                <p:cNvPr id="5364" name="Google Shape;5364;p132"/>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32"/>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6" name="Google Shape;5366;p132"/>
              <p:cNvGrpSpPr/>
              <p:nvPr/>
            </p:nvGrpSpPr>
            <p:grpSpPr>
              <a:xfrm>
                <a:off x="4525124" y="3207774"/>
                <a:ext cx="37783" cy="32420"/>
                <a:chOff x="4525124" y="3207774"/>
                <a:chExt cx="37783" cy="32420"/>
              </a:xfrm>
            </p:grpSpPr>
            <p:sp>
              <p:nvSpPr>
                <p:cNvPr id="5367" name="Google Shape;5367;p132"/>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32"/>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9" name="Google Shape;5369;p132"/>
              <p:cNvGrpSpPr/>
              <p:nvPr/>
            </p:nvGrpSpPr>
            <p:grpSpPr>
              <a:xfrm>
                <a:off x="4440544" y="3176479"/>
                <a:ext cx="31499" cy="26898"/>
                <a:chOff x="4440544" y="3176479"/>
                <a:chExt cx="31499" cy="26898"/>
              </a:xfrm>
            </p:grpSpPr>
            <p:sp>
              <p:nvSpPr>
                <p:cNvPr id="5370" name="Google Shape;5370;p132"/>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32"/>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2" name="Google Shape;5372;p132"/>
              <p:cNvGrpSpPr/>
              <p:nvPr/>
            </p:nvGrpSpPr>
            <p:grpSpPr>
              <a:xfrm>
                <a:off x="4350545" y="3156400"/>
                <a:ext cx="31405" cy="27001"/>
                <a:chOff x="4350545" y="3156400"/>
                <a:chExt cx="31405" cy="27001"/>
              </a:xfrm>
            </p:grpSpPr>
            <p:sp>
              <p:nvSpPr>
                <p:cNvPr id="5373" name="Google Shape;5373;p132"/>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32"/>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132"/>
              <p:cNvGrpSpPr/>
              <p:nvPr/>
            </p:nvGrpSpPr>
            <p:grpSpPr>
              <a:xfrm>
                <a:off x="4376703" y="3255058"/>
                <a:ext cx="31405" cy="27001"/>
                <a:chOff x="4376703" y="3255058"/>
                <a:chExt cx="31405" cy="27001"/>
              </a:xfrm>
            </p:grpSpPr>
            <p:sp>
              <p:nvSpPr>
                <p:cNvPr id="5376" name="Google Shape;5376;p132"/>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32"/>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8" name="Google Shape;5378;p132"/>
              <p:cNvGrpSpPr/>
              <p:nvPr/>
            </p:nvGrpSpPr>
            <p:grpSpPr>
              <a:xfrm>
                <a:off x="4331322" y="3283656"/>
                <a:ext cx="31405" cy="26945"/>
                <a:chOff x="4331322" y="3283656"/>
                <a:chExt cx="31405" cy="26945"/>
              </a:xfrm>
            </p:grpSpPr>
            <p:sp>
              <p:nvSpPr>
                <p:cNvPr id="5379" name="Google Shape;5379;p132"/>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32"/>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1" name="Google Shape;5381;p132"/>
              <p:cNvGrpSpPr/>
              <p:nvPr/>
            </p:nvGrpSpPr>
            <p:grpSpPr>
              <a:xfrm>
                <a:off x="4380510" y="3065882"/>
                <a:ext cx="31405" cy="26938"/>
                <a:chOff x="4380510" y="3065882"/>
                <a:chExt cx="31405" cy="26938"/>
              </a:xfrm>
            </p:grpSpPr>
            <p:sp>
              <p:nvSpPr>
                <p:cNvPr id="5382" name="Google Shape;5382;p132"/>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32"/>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4" name="Google Shape;5384;p132"/>
            <p:cNvGrpSpPr/>
            <p:nvPr/>
          </p:nvGrpSpPr>
          <p:grpSpPr>
            <a:xfrm>
              <a:off x="4558998" y="3188237"/>
              <a:ext cx="1280131" cy="1052746"/>
              <a:chOff x="4558998" y="3188237"/>
              <a:chExt cx="1280131" cy="1052746"/>
            </a:xfrm>
          </p:grpSpPr>
          <p:sp>
            <p:nvSpPr>
              <p:cNvPr id="5385" name="Google Shape;5385;p132"/>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6" name="Google Shape;5386;p132"/>
              <p:cNvGrpSpPr/>
              <p:nvPr/>
            </p:nvGrpSpPr>
            <p:grpSpPr>
              <a:xfrm>
                <a:off x="4579164" y="3203653"/>
                <a:ext cx="1244833" cy="1020397"/>
                <a:chOff x="4579164" y="3203653"/>
                <a:chExt cx="1244833" cy="1020397"/>
              </a:xfrm>
            </p:grpSpPr>
            <p:sp>
              <p:nvSpPr>
                <p:cNvPr id="5387" name="Google Shape;5387;p132"/>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32"/>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9" name="Google Shape;5389;p132"/>
                <p:cNvGrpSpPr/>
                <p:nvPr/>
              </p:nvGrpSpPr>
              <p:grpSpPr>
                <a:xfrm>
                  <a:off x="4579164" y="3203653"/>
                  <a:ext cx="1244833" cy="1020397"/>
                  <a:chOff x="4579164" y="3203653"/>
                  <a:chExt cx="1244833" cy="1020397"/>
                </a:xfrm>
              </p:grpSpPr>
              <p:sp>
                <p:nvSpPr>
                  <p:cNvPr id="5390" name="Google Shape;5390;p132"/>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32"/>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2" name="Google Shape;5392;p132"/>
                  <p:cNvGrpSpPr/>
                  <p:nvPr/>
                </p:nvGrpSpPr>
                <p:grpSpPr>
                  <a:xfrm>
                    <a:off x="4579164" y="3203653"/>
                    <a:ext cx="1244833" cy="1020397"/>
                    <a:chOff x="4579164" y="3203653"/>
                    <a:chExt cx="1244833" cy="1020397"/>
                  </a:xfrm>
                </p:grpSpPr>
                <p:sp>
                  <p:nvSpPr>
                    <p:cNvPr id="5393" name="Google Shape;5393;p132"/>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32"/>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32"/>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32"/>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32"/>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32"/>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32"/>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32"/>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1" name="Google Shape;5401;p132"/>
                    <p:cNvGrpSpPr/>
                    <p:nvPr/>
                  </p:nvGrpSpPr>
                  <p:grpSpPr>
                    <a:xfrm>
                      <a:off x="4579164" y="3203653"/>
                      <a:ext cx="1244833" cy="1020397"/>
                      <a:chOff x="4579164" y="3203653"/>
                      <a:chExt cx="1244833" cy="1020397"/>
                    </a:xfrm>
                  </p:grpSpPr>
                  <p:sp>
                    <p:nvSpPr>
                      <p:cNvPr id="5402" name="Google Shape;5402;p132"/>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32"/>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32"/>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32"/>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32"/>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32"/>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32"/>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32"/>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32"/>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32"/>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32"/>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32"/>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32"/>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32"/>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6" name="Google Shape;5416;p132"/>
                      <p:cNvGrpSpPr/>
                      <p:nvPr/>
                    </p:nvGrpSpPr>
                    <p:grpSpPr>
                      <a:xfrm>
                        <a:off x="4579164" y="3203653"/>
                        <a:ext cx="1244833" cy="1020397"/>
                        <a:chOff x="4579164" y="3203653"/>
                        <a:chExt cx="1244833" cy="1020397"/>
                      </a:xfrm>
                    </p:grpSpPr>
                    <p:sp>
                      <p:nvSpPr>
                        <p:cNvPr id="5417" name="Google Shape;5417;p132"/>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32"/>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32"/>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32"/>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32"/>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32"/>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32"/>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32"/>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32"/>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32"/>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32"/>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32"/>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32"/>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32"/>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32"/>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32"/>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32"/>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32"/>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32"/>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32"/>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32"/>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32"/>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32"/>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32"/>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1" name="Google Shape;5441;p132"/>
                        <p:cNvGrpSpPr/>
                        <p:nvPr/>
                      </p:nvGrpSpPr>
                      <p:grpSpPr>
                        <a:xfrm>
                          <a:off x="4579164" y="3203653"/>
                          <a:ext cx="1244833" cy="1020397"/>
                          <a:chOff x="4579164" y="3203653"/>
                          <a:chExt cx="1244833" cy="1020397"/>
                        </a:xfrm>
                      </p:grpSpPr>
                      <p:sp>
                        <p:nvSpPr>
                          <p:cNvPr id="5442" name="Google Shape;5442;p132"/>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3" name="Google Shape;5443;p132"/>
                          <p:cNvGrpSpPr/>
                          <p:nvPr/>
                        </p:nvGrpSpPr>
                        <p:grpSpPr>
                          <a:xfrm>
                            <a:off x="4579164" y="3203653"/>
                            <a:ext cx="1244833" cy="1020397"/>
                            <a:chOff x="4579164" y="3203653"/>
                            <a:chExt cx="1244833" cy="1020397"/>
                          </a:xfrm>
                        </p:grpSpPr>
                        <p:sp>
                          <p:nvSpPr>
                            <p:cNvPr id="5444" name="Google Shape;5444;p132"/>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32"/>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32"/>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32"/>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32"/>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32"/>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32"/>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1" name="Google Shape;5451;p132"/>
                            <p:cNvGrpSpPr/>
                            <p:nvPr/>
                          </p:nvGrpSpPr>
                          <p:grpSpPr>
                            <a:xfrm>
                              <a:off x="4579164" y="3203653"/>
                              <a:ext cx="1244833" cy="1020397"/>
                              <a:chOff x="4579164" y="3203653"/>
                              <a:chExt cx="1244833" cy="1020397"/>
                            </a:xfrm>
                          </p:grpSpPr>
                          <p:sp>
                            <p:nvSpPr>
                              <p:cNvPr id="5452" name="Google Shape;5452;p132"/>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32"/>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32"/>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32"/>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32"/>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32"/>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32"/>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32"/>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32"/>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32"/>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32"/>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32"/>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32"/>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5" name="Google Shape;5465;p132"/>
                              <p:cNvGrpSpPr/>
                              <p:nvPr/>
                            </p:nvGrpSpPr>
                            <p:grpSpPr>
                              <a:xfrm>
                                <a:off x="4579164" y="3203653"/>
                                <a:ext cx="1244833" cy="1020397"/>
                                <a:chOff x="4579164" y="3203653"/>
                                <a:chExt cx="1244833" cy="1020397"/>
                              </a:xfrm>
                            </p:grpSpPr>
                            <p:sp>
                              <p:nvSpPr>
                                <p:cNvPr id="5466" name="Google Shape;5466;p132"/>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32"/>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32"/>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32"/>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32"/>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32"/>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32"/>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3" name="Google Shape;5473;p132"/>
                                <p:cNvGrpSpPr/>
                                <p:nvPr/>
                              </p:nvGrpSpPr>
                              <p:grpSpPr>
                                <a:xfrm>
                                  <a:off x="4579164" y="3203653"/>
                                  <a:ext cx="1244833" cy="1020397"/>
                                  <a:chOff x="4579164" y="3203653"/>
                                  <a:chExt cx="1244833" cy="1020397"/>
                                </a:xfrm>
                              </p:grpSpPr>
                              <p:sp>
                                <p:nvSpPr>
                                  <p:cNvPr id="5474" name="Google Shape;5474;p132"/>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32"/>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32"/>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32"/>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32"/>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9" name="Google Shape;5479;p132"/>
                                  <p:cNvGrpSpPr/>
                                  <p:nvPr/>
                                </p:nvGrpSpPr>
                                <p:grpSpPr>
                                  <a:xfrm>
                                    <a:off x="4579164" y="3203653"/>
                                    <a:ext cx="1244833" cy="1020397"/>
                                    <a:chOff x="4579164" y="3203653"/>
                                    <a:chExt cx="1244833" cy="1020397"/>
                                  </a:xfrm>
                                </p:grpSpPr>
                                <p:sp>
                                  <p:nvSpPr>
                                    <p:cNvPr id="5480" name="Google Shape;5480;p132"/>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32"/>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32"/>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32"/>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484" name="Google Shape;5484;p132"/>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32"/>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32"/>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87" name="Google Shape;5487;p132"/>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488" name="Google Shape;5488;p132"/>
              <p:cNvGrpSpPr/>
              <p:nvPr/>
            </p:nvGrpSpPr>
            <p:grpSpPr>
              <a:xfrm>
                <a:off x="4595437" y="3598775"/>
                <a:ext cx="37776" cy="32451"/>
                <a:chOff x="4595437" y="3598775"/>
                <a:chExt cx="37776" cy="32451"/>
              </a:xfrm>
            </p:grpSpPr>
            <p:sp>
              <p:nvSpPr>
                <p:cNvPr id="5489" name="Google Shape;5489;p132"/>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32"/>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1" name="Google Shape;5491;p132"/>
              <p:cNvGrpSpPr/>
              <p:nvPr/>
            </p:nvGrpSpPr>
            <p:grpSpPr>
              <a:xfrm>
                <a:off x="4641864" y="3524443"/>
                <a:ext cx="37776" cy="32380"/>
                <a:chOff x="4641864" y="3524443"/>
                <a:chExt cx="37776" cy="32380"/>
              </a:xfrm>
            </p:grpSpPr>
            <p:sp>
              <p:nvSpPr>
                <p:cNvPr id="5492" name="Google Shape;5492;p132"/>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32"/>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132"/>
              <p:cNvGrpSpPr/>
              <p:nvPr/>
            </p:nvGrpSpPr>
            <p:grpSpPr>
              <a:xfrm>
                <a:off x="4648431" y="3893901"/>
                <a:ext cx="37776" cy="32357"/>
                <a:chOff x="4648431" y="3893901"/>
                <a:chExt cx="37776" cy="32357"/>
              </a:xfrm>
            </p:grpSpPr>
            <p:sp>
              <p:nvSpPr>
                <p:cNvPr id="5495" name="Google Shape;5495;p132"/>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32"/>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132"/>
              <p:cNvGrpSpPr/>
              <p:nvPr/>
            </p:nvGrpSpPr>
            <p:grpSpPr>
              <a:xfrm>
                <a:off x="4567752" y="3722908"/>
                <a:ext cx="37870" cy="32380"/>
                <a:chOff x="4567752" y="3722908"/>
                <a:chExt cx="37870" cy="32380"/>
              </a:xfrm>
            </p:grpSpPr>
            <p:sp>
              <p:nvSpPr>
                <p:cNvPr id="5498" name="Google Shape;5498;p132"/>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32"/>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132"/>
              <p:cNvGrpSpPr/>
              <p:nvPr/>
            </p:nvGrpSpPr>
            <p:grpSpPr>
              <a:xfrm>
                <a:off x="4617506" y="3652052"/>
                <a:ext cx="37783" cy="32357"/>
                <a:chOff x="4617506" y="3652052"/>
                <a:chExt cx="37783" cy="32357"/>
              </a:xfrm>
            </p:grpSpPr>
            <p:sp>
              <p:nvSpPr>
                <p:cNvPr id="5501" name="Google Shape;5501;p132"/>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32"/>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132"/>
              <p:cNvGrpSpPr/>
              <p:nvPr/>
            </p:nvGrpSpPr>
            <p:grpSpPr>
              <a:xfrm>
                <a:off x="4739005" y="3554149"/>
                <a:ext cx="37870" cy="32357"/>
                <a:chOff x="4739005" y="3554149"/>
                <a:chExt cx="37870" cy="32357"/>
              </a:xfrm>
            </p:grpSpPr>
            <p:sp>
              <p:nvSpPr>
                <p:cNvPr id="5504" name="Google Shape;5504;p132"/>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32"/>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132"/>
              <p:cNvGrpSpPr/>
              <p:nvPr/>
            </p:nvGrpSpPr>
            <p:grpSpPr>
              <a:xfrm>
                <a:off x="4806557" y="3630258"/>
                <a:ext cx="37776" cy="32364"/>
                <a:chOff x="4806557" y="3630258"/>
                <a:chExt cx="37776" cy="32364"/>
              </a:xfrm>
            </p:grpSpPr>
            <p:sp>
              <p:nvSpPr>
                <p:cNvPr id="5507" name="Google Shape;5507;p132"/>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32"/>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9" name="Google Shape;5509;p132"/>
              <p:cNvGrpSpPr/>
              <p:nvPr/>
            </p:nvGrpSpPr>
            <p:grpSpPr>
              <a:xfrm>
                <a:off x="4737007" y="4004357"/>
                <a:ext cx="37870" cy="32357"/>
                <a:chOff x="4737007" y="4004357"/>
                <a:chExt cx="37870" cy="32357"/>
              </a:xfrm>
            </p:grpSpPr>
            <p:sp>
              <p:nvSpPr>
                <p:cNvPr id="5510" name="Google Shape;5510;p132"/>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32"/>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2" name="Google Shape;5512;p132"/>
              <p:cNvGrpSpPr/>
              <p:nvPr/>
            </p:nvGrpSpPr>
            <p:grpSpPr>
              <a:xfrm>
                <a:off x="4773634" y="4208627"/>
                <a:ext cx="37776" cy="32357"/>
                <a:chOff x="4773634" y="4208627"/>
                <a:chExt cx="37776" cy="32357"/>
              </a:xfrm>
            </p:grpSpPr>
            <p:sp>
              <p:nvSpPr>
                <p:cNvPr id="5513" name="Google Shape;5513;p132"/>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32"/>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5" name="Google Shape;5515;p132"/>
              <p:cNvGrpSpPr/>
              <p:nvPr/>
            </p:nvGrpSpPr>
            <p:grpSpPr>
              <a:xfrm>
                <a:off x="4888282" y="4074764"/>
                <a:ext cx="37776" cy="32451"/>
                <a:chOff x="4888282" y="4074764"/>
                <a:chExt cx="37776" cy="32451"/>
              </a:xfrm>
            </p:grpSpPr>
            <p:sp>
              <p:nvSpPr>
                <p:cNvPr id="5516" name="Google Shape;5516;p132"/>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32"/>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8" name="Google Shape;5518;p132"/>
              <p:cNvGrpSpPr/>
              <p:nvPr/>
            </p:nvGrpSpPr>
            <p:grpSpPr>
              <a:xfrm>
                <a:off x="4901315" y="3804271"/>
                <a:ext cx="37776" cy="32364"/>
                <a:chOff x="4901315" y="3804271"/>
                <a:chExt cx="37776" cy="32364"/>
              </a:xfrm>
            </p:grpSpPr>
            <p:sp>
              <p:nvSpPr>
                <p:cNvPr id="5519" name="Google Shape;5519;p132"/>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32"/>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132"/>
              <p:cNvGrpSpPr/>
              <p:nvPr/>
            </p:nvGrpSpPr>
            <p:grpSpPr>
              <a:xfrm>
                <a:off x="4866394" y="3715035"/>
                <a:ext cx="37846" cy="32357"/>
                <a:chOff x="4866394" y="3715035"/>
                <a:chExt cx="37846" cy="32357"/>
              </a:xfrm>
            </p:grpSpPr>
            <p:sp>
              <p:nvSpPr>
                <p:cNvPr id="5522" name="Google Shape;5522;p132"/>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32"/>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4" name="Google Shape;5524;p132"/>
              <p:cNvGrpSpPr/>
              <p:nvPr/>
            </p:nvGrpSpPr>
            <p:grpSpPr>
              <a:xfrm>
                <a:off x="4979233" y="3839798"/>
                <a:ext cx="37878" cy="32420"/>
                <a:chOff x="4979233" y="3839798"/>
                <a:chExt cx="37878" cy="32420"/>
              </a:xfrm>
            </p:grpSpPr>
            <p:sp>
              <p:nvSpPr>
                <p:cNvPr id="5525" name="Google Shape;5525;p132"/>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32"/>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7" name="Google Shape;5527;p132"/>
              <p:cNvGrpSpPr/>
              <p:nvPr/>
            </p:nvGrpSpPr>
            <p:grpSpPr>
              <a:xfrm>
                <a:off x="4790662" y="3679147"/>
                <a:ext cx="37783" cy="32380"/>
                <a:chOff x="4790662" y="3679147"/>
                <a:chExt cx="37783" cy="32380"/>
              </a:xfrm>
            </p:grpSpPr>
            <p:sp>
              <p:nvSpPr>
                <p:cNvPr id="5528" name="Google Shape;5528;p132"/>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32"/>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132"/>
              <p:cNvGrpSpPr/>
              <p:nvPr/>
            </p:nvGrpSpPr>
            <p:grpSpPr>
              <a:xfrm>
                <a:off x="4857263" y="3557861"/>
                <a:ext cx="37776" cy="32357"/>
                <a:chOff x="4857263" y="3557861"/>
                <a:chExt cx="37776" cy="32357"/>
              </a:xfrm>
            </p:grpSpPr>
            <p:sp>
              <p:nvSpPr>
                <p:cNvPr id="5531" name="Google Shape;5531;p132"/>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32"/>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3" name="Google Shape;5533;p132"/>
              <p:cNvGrpSpPr/>
              <p:nvPr/>
            </p:nvGrpSpPr>
            <p:grpSpPr>
              <a:xfrm>
                <a:off x="4883902" y="3648033"/>
                <a:ext cx="37783" cy="32380"/>
                <a:chOff x="4883902" y="3648033"/>
                <a:chExt cx="37783" cy="32380"/>
              </a:xfrm>
            </p:grpSpPr>
            <p:sp>
              <p:nvSpPr>
                <p:cNvPr id="5534" name="Google Shape;5534;p132"/>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32"/>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6" name="Google Shape;5536;p132"/>
              <p:cNvGrpSpPr/>
              <p:nvPr/>
            </p:nvGrpSpPr>
            <p:grpSpPr>
              <a:xfrm>
                <a:off x="4907780" y="3347220"/>
                <a:ext cx="37878" cy="32357"/>
                <a:chOff x="4907780" y="3347220"/>
                <a:chExt cx="37878" cy="32357"/>
              </a:xfrm>
            </p:grpSpPr>
            <p:sp>
              <p:nvSpPr>
                <p:cNvPr id="5537" name="Google Shape;5537;p132"/>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32"/>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9" name="Google Shape;5539;p132"/>
              <p:cNvGrpSpPr/>
              <p:nvPr/>
            </p:nvGrpSpPr>
            <p:grpSpPr>
              <a:xfrm>
                <a:off x="5065048" y="3738150"/>
                <a:ext cx="37783" cy="32364"/>
                <a:chOff x="5065048" y="3738150"/>
                <a:chExt cx="37783" cy="32364"/>
              </a:xfrm>
            </p:grpSpPr>
            <p:sp>
              <p:nvSpPr>
                <p:cNvPr id="5540" name="Google Shape;5540;p132"/>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32"/>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2" name="Google Shape;5542;p132"/>
              <p:cNvGrpSpPr/>
              <p:nvPr/>
            </p:nvGrpSpPr>
            <p:grpSpPr>
              <a:xfrm>
                <a:off x="5071616" y="3284615"/>
                <a:ext cx="37783" cy="32357"/>
                <a:chOff x="5071616" y="3284615"/>
                <a:chExt cx="37783" cy="32357"/>
              </a:xfrm>
            </p:grpSpPr>
            <p:sp>
              <p:nvSpPr>
                <p:cNvPr id="5543" name="Google Shape;5543;p132"/>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32"/>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132"/>
              <p:cNvGrpSpPr/>
              <p:nvPr/>
            </p:nvGrpSpPr>
            <p:grpSpPr>
              <a:xfrm>
                <a:off x="5389291" y="3759921"/>
                <a:ext cx="37783" cy="32380"/>
                <a:chOff x="5389291" y="3759921"/>
                <a:chExt cx="37783" cy="32380"/>
              </a:xfrm>
            </p:grpSpPr>
            <p:sp>
              <p:nvSpPr>
                <p:cNvPr id="5546" name="Google Shape;5546;p132"/>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32"/>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132"/>
              <p:cNvGrpSpPr/>
              <p:nvPr/>
            </p:nvGrpSpPr>
            <p:grpSpPr>
              <a:xfrm>
                <a:off x="5431534" y="3632932"/>
                <a:ext cx="37878" cy="32451"/>
                <a:chOff x="5431534" y="3632932"/>
                <a:chExt cx="37878" cy="32451"/>
              </a:xfrm>
            </p:grpSpPr>
            <p:sp>
              <p:nvSpPr>
                <p:cNvPr id="5549" name="Google Shape;5549;p132"/>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32"/>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132"/>
              <p:cNvGrpSpPr/>
              <p:nvPr/>
            </p:nvGrpSpPr>
            <p:grpSpPr>
              <a:xfrm>
                <a:off x="5540755" y="3544829"/>
                <a:ext cx="37783" cy="32357"/>
                <a:chOff x="5540755" y="3544829"/>
                <a:chExt cx="37783" cy="32357"/>
              </a:xfrm>
            </p:grpSpPr>
            <p:sp>
              <p:nvSpPr>
                <p:cNvPr id="5552" name="Google Shape;5552;p132"/>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32"/>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132"/>
              <p:cNvGrpSpPr/>
              <p:nvPr/>
            </p:nvGrpSpPr>
            <p:grpSpPr>
              <a:xfrm>
                <a:off x="5579293" y="3412107"/>
                <a:ext cx="37776" cy="32357"/>
                <a:chOff x="5579293" y="3412107"/>
                <a:chExt cx="37776" cy="32357"/>
              </a:xfrm>
            </p:grpSpPr>
            <p:sp>
              <p:nvSpPr>
                <p:cNvPr id="5555" name="Google Shape;5555;p132"/>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32"/>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132"/>
              <p:cNvGrpSpPr/>
              <p:nvPr/>
            </p:nvGrpSpPr>
            <p:grpSpPr>
              <a:xfrm>
                <a:off x="5801346" y="3284615"/>
                <a:ext cx="37783" cy="32357"/>
                <a:chOff x="5801346" y="3284615"/>
                <a:chExt cx="37783" cy="32357"/>
              </a:xfrm>
            </p:grpSpPr>
            <p:sp>
              <p:nvSpPr>
                <p:cNvPr id="5558" name="Google Shape;5558;p132"/>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32"/>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132"/>
              <p:cNvGrpSpPr/>
              <p:nvPr/>
            </p:nvGrpSpPr>
            <p:grpSpPr>
              <a:xfrm>
                <a:off x="5763578" y="3399067"/>
                <a:ext cx="37776" cy="32364"/>
                <a:chOff x="5763578" y="3399067"/>
                <a:chExt cx="37776" cy="32364"/>
              </a:xfrm>
            </p:grpSpPr>
            <p:sp>
              <p:nvSpPr>
                <p:cNvPr id="5561" name="Google Shape;5561;p132"/>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32"/>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3" name="Google Shape;5563;p132"/>
              <p:cNvGrpSpPr/>
              <p:nvPr/>
            </p:nvGrpSpPr>
            <p:grpSpPr>
              <a:xfrm>
                <a:off x="5395858" y="3230952"/>
                <a:ext cx="37776" cy="32364"/>
                <a:chOff x="5395858" y="3230952"/>
                <a:chExt cx="37776" cy="32364"/>
              </a:xfrm>
            </p:grpSpPr>
            <p:sp>
              <p:nvSpPr>
                <p:cNvPr id="5564" name="Google Shape;5564;p132"/>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32"/>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6" name="Google Shape;5566;p132"/>
              <p:cNvGrpSpPr/>
              <p:nvPr/>
            </p:nvGrpSpPr>
            <p:grpSpPr>
              <a:xfrm>
                <a:off x="5264088" y="3188237"/>
                <a:ext cx="37776" cy="32357"/>
                <a:chOff x="5264088" y="3188237"/>
                <a:chExt cx="37776" cy="32357"/>
              </a:xfrm>
            </p:grpSpPr>
            <p:sp>
              <p:nvSpPr>
                <p:cNvPr id="5567" name="Google Shape;5567;p132"/>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32"/>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132"/>
              <p:cNvGrpSpPr/>
              <p:nvPr/>
            </p:nvGrpSpPr>
            <p:grpSpPr>
              <a:xfrm>
                <a:off x="5585758" y="3237425"/>
                <a:ext cx="37878" cy="32357"/>
                <a:chOff x="5585758" y="3237425"/>
                <a:chExt cx="37878" cy="32357"/>
              </a:xfrm>
            </p:grpSpPr>
            <p:sp>
              <p:nvSpPr>
                <p:cNvPr id="5570" name="Google Shape;5570;p132"/>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32"/>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132"/>
              <p:cNvGrpSpPr/>
              <p:nvPr/>
            </p:nvGrpSpPr>
            <p:grpSpPr>
              <a:xfrm>
                <a:off x="4874196" y="3291088"/>
                <a:ext cx="37878" cy="32451"/>
                <a:chOff x="4874196" y="3291088"/>
                <a:chExt cx="37878" cy="32451"/>
              </a:xfrm>
            </p:grpSpPr>
            <p:sp>
              <p:nvSpPr>
                <p:cNvPr id="5573" name="Google Shape;5573;p132"/>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32"/>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132"/>
              <p:cNvGrpSpPr/>
              <p:nvPr/>
            </p:nvGrpSpPr>
            <p:grpSpPr>
              <a:xfrm>
                <a:off x="5197770" y="3785466"/>
                <a:ext cx="37783" cy="32427"/>
                <a:chOff x="5197770" y="3785466"/>
                <a:chExt cx="37783" cy="32427"/>
              </a:xfrm>
            </p:grpSpPr>
            <p:sp>
              <p:nvSpPr>
                <p:cNvPr id="5576" name="Google Shape;5576;p132"/>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32"/>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132"/>
              <p:cNvGrpSpPr/>
              <p:nvPr/>
            </p:nvGrpSpPr>
            <p:grpSpPr>
              <a:xfrm>
                <a:off x="5177699" y="3492117"/>
                <a:ext cx="37776" cy="32357"/>
                <a:chOff x="5177699" y="3492117"/>
                <a:chExt cx="37776" cy="32357"/>
              </a:xfrm>
            </p:grpSpPr>
            <p:sp>
              <p:nvSpPr>
                <p:cNvPr id="5579" name="Google Shape;5579;p132"/>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32"/>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132"/>
              <p:cNvGrpSpPr/>
              <p:nvPr/>
            </p:nvGrpSpPr>
            <p:grpSpPr>
              <a:xfrm>
                <a:off x="5349431" y="3622346"/>
                <a:ext cx="37870" cy="32380"/>
                <a:chOff x="5349431" y="3622346"/>
                <a:chExt cx="37870" cy="32380"/>
              </a:xfrm>
            </p:grpSpPr>
            <p:sp>
              <p:nvSpPr>
                <p:cNvPr id="5582" name="Google Shape;5582;p132"/>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32"/>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132"/>
              <p:cNvGrpSpPr/>
              <p:nvPr/>
            </p:nvGrpSpPr>
            <p:grpSpPr>
              <a:xfrm>
                <a:off x="5068855" y="3563980"/>
                <a:ext cx="53954" cy="46223"/>
                <a:chOff x="5068855" y="3563980"/>
                <a:chExt cx="53954" cy="46223"/>
              </a:xfrm>
            </p:grpSpPr>
            <p:sp>
              <p:nvSpPr>
                <p:cNvPr id="5585" name="Google Shape;5585;p132"/>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32"/>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7" name="Google Shape;5587;p132"/>
              <p:cNvGrpSpPr/>
              <p:nvPr/>
            </p:nvGrpSpPr>
            <p:grpSpPr>
              <a:xfrm>
                <a:off x="5037654" y="3392507"/>
                <a:ext cx="37870" cy="32451"/>
                <a:chOff x="5037654" y="3392507"/>
                <a:chExt cx="37870" cy="32451"/>
              </a:xfrm>
            </p:grpSpPr>
            <p:sp>
              <p:nvSpPr>
                <p:cNvPr id="5588" name="Google Shape;5588;p132"/>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32"/>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0" name="Google Shape;5590;p132"/>
              <p:cNvGrpSpPr/>
              <p:nvPr/>
            </p:nvGrpSpPr>
            <p:grpSpPr>
              <a:xfrm>
                <a:off x="5456560" y="3368629"/>
                <a:ext cx="37870" cy="32451"/>
                <a:chOff x="5456560" y="3368629"/>
                <a:chExt cx="37870" cy="32451"/>
              </a:xfrm>
            </p:grpSpPr>
            <p:sp>
              <p:nvSpPr>
                <p:cNvPr id="5591" name="Google Shape;5591;p132"/>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32"/>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132"/>
              <p:cNvGrpSpPr/>
              <p:nvPr/>
            </p:nvGrpSpPr>
            <p:grpSpPr>
              <a:xfrm>
                <a:off x="4755749" y="3501516"/>
                <a:ext cx="46246" cy="39608"/>
                <a:chOff x="4755749" y="3501516"/>
                <a:chExt cx="46246" cy="39608"/>
              </a:xfrm>
            </p:grpSpPr>
            <p:sp>
              <p:nvSpPr>
                <p:cNvPr id="5594" name="Google Shape;5594;p132"/>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32"/>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132"/>
              <p:cNvGrpSpPr/>
              <p:nvPr/>
            </p:nvGrpSpPr>
            <p:grpSpPr>
              <a:xfrm>
                <a:off x="4681346" y="3485582"/>
                <a:ext cx="37783" cy="32427"/>
                <a:chOff x="4681346" y="3485582"/>
                <a:chExt cx="37783" cy="32427"/>
              </a:xfrm>
            </p:grpSpPr>
            <p:sp>
              <p:nvSpPr>
                <p:cNvPr id="5597" name="Google Shape;5597;p132"/>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32"/>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132"/>
              <p:cNvGrpSpPr/>
              <p:nvPr/>
            </p:nvGrpSpPr>
            <p:grpSpPr>
              <a:xfrm>
                <a:off x="4767067" y="3291088"/>
                <a:ext cx="37878" cy="32451"/>
                <a:chOff x="4767067" y="3291088"/>
                <a:chExt cx="37878" cy="32451"/>
              </a:xfrm>
            </p:grpSpPr>
            <p:sp>
              <p:nvSpPr>
                <p:cNvPr id="5600" name="Google Shape;5600;p132"/>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32"/>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132"/>
              <p:cNvGrpSpPr/>
              <p:nvPr/>
            </p:nvGrpSpPr>
            <p:grpSpPr>
              <a:xfrm>
                <a:off x="4687819" y="3405539"/>
                <a:ext cx="37776" cy="32451"/>
                <a:chOff x="4687819" y="3405539"/>
                <a:chExt cx="37776" cy="32451"/>
              </a:xfrm>
            </p:grpSpPr>
            <p:sp>
              <p:nvSpPr>
                <p:cNvPr id="5603" name="Google Shape;5603;p132"/>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32"/>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5" name="Google Shape;5605;p132"/>
              <p:cNvGrpSpPr/>
              <p:nvPr/>
            </p:nvGrpSpPr>
            <p:grpSpPr>
              <a:xfrm>
                <a:off x="4923101" y="3444809"/>
                <a:ext cx="52813" cy="45318"/>
                <a:chOff x="4923101" y="3444809"/>
                <a:chExt cx="52813" cy="45318"/>
              </a:xfrm>
            </p:grpSpPr>
            <p:sp>
              <p:nvSpPr>
                <p:cNvPr id="5606" name="Google Shape;5606;p132"/>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32"/>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132"/>
              <p:cNvGrpSpPr/>
              <p:nvPr/>
            </p:nvGrpSpPr>
            <p:grpSpPr>
              <a:xfrm>
                <a:off x="4846040" y="3654750"/>
                <a:ext cx="31405" cy="26993"/>
                <a:chOff x="4846040" y="3654750"/>
                <a:chExt cx="31405" cy="26993"/>
              </a:xfrm>
            </p:grpSpPr>
            <p:sp>
              <p:nvSpPr>
                <p:cNvPr id="5609" name="Google Shape;5609;p132"/>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32"/>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1" name="Google Shape;5611;p132"/>
              <p:cNvGrpSpPr/>
              <p:nvPr/>
            </p:nvGrpSpPr>
            <p:grpSpPr>
              <a:xfrm>
                <a:off x="4925673" y="3691700"/>
                <a:ext cx="40253" cy="34472"/>
                <a:chOff x="4925673" y="3691700"/>
                <a:chExt cx="40253" cy="34472"/>
              </a:xfrm>
            </p:grpSpPr>
            <p:sp>
              <p:nvSpPr>
                <p:cNvPr id="5612" name="Google Shape;5612;p132"/>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32"/>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132"/>
              <p:cNvGrpSpPr/>
              <p:nvPr/>
            </p:nvGrpSpPr>
            <p:grpSpPr>
              <a:xfrm>
                <a:off x="4894653" y="3740848"/>
                <a:ext cx="31405" cy="26906"/>
                <a:chOff x="4894653" y="3740848"/>
                <a:chExt cx="31405" cy="26906"/>
              </a:xfrm>
            </p:grpSpPr>
            <p:sp>
              <p:nvSpPr>
                <p:cNvPr id="5615" name="Google Shape;5615;p132"/>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32"/>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7" name="Google Shape;5617;p132"/>
              <p:cNvGrpSpPr/>
              <p:nvPr/>
            </p:nvGrpSpPr>
            <p:grpSpPr>
              <a:xfrm>
                <a:off x="4962300" y="3696348"/>
                <a:ext cx="38255" cy="32773"/>
                <a:chOff x="4962300" y="3696348"/>
                <a:chExt cx="38255" cy="32773"/>
              </a:xfrm>
            </p:grpSpPr>
            <p:sp>
              <p:nvSpPr>
                <p:cNvPr id="5618" name="Google Shape;5618;p132"/>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32"/>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0" name="Google Shape;5620;p132"/>
              <p:cNvGrpSpPr/>
              <p:nvPr/>
            </p:nvGrpSpPr>
            <p:grpSpPr>
              <a:xfrm>
                <a:off x="4980185" y="3743349"/>
                <a:ext cx="31499" cy="26969"/>
                <a:chOff x="4980185" y="3743349"/>
                <a:chExt cx="31499" cy="26969"/>
              </a:xfrm>
            </p:grpSpPr>
            <p:sp>
              <p:nvSpPr>
                <p:cNvPr id="5621" name="Google Shape;5621;p132"/>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32"/>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132"/>
              <p:cNvGrpSpPr/>
              <p:nvPr/>
            </p:nvGrpSpPr>
            <p:grpSpPr>
              <a:xfrm>
                <a:off x="5013768" y="3734312"/>
                <a:ext cx="31499" cy="26969"/>
                <a:chOff x="5013768" y="3734312"/>
                <a:chExt cx="31499" cy="26969"/>
              </a:xfrm>
            </p:grpSpPr>
            <p:sp>
              <p:nvSpPr>
                <p:cNvPr id="5624" name="Google Shape;5624;p132"/>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32"/>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6" name="Google Shape;5626;p132"/>
              <p:cNvGrpSpPr/>
              <p:nvPr/>
            </p:nvGrpSpPr>
            <p:grpSpPr>
              <a:xfrm>
                <a:off x="5036703" y="3764545"/>
                <a:ext cx="31499" cy="26898"/>
                <a:chOff x="5036703" y="3764545"/>
                <a:chExt cx="31499" cy="26898"/>
              </a:xfrm>
            </p:grpSpPr>
            <p:sp>
              <p:nvSpPr>
                <p:cNvPr id="5627" name="Google Shape;5627;p132"/>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32"/>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132"/>
              <p:cNvGrpSpPr/>
              <p:nvPr/>
            </p:nvGrpSpPr>
            <p:grpSpPr>
              <a:xfrm>
                <a:off x="4953546" y="3768352"/>
                <a:ext cx="31405" cy="26898"/>
                <a:chOff x="4953546" y="3768352"/>
                <a:chExt cx="31405" cy="26898"/>
              </a:xfrm>
            </p:grpSpPr>
            <p:sp>
              <p:nvSpPr>
                <p:cNvPr id="5630" name="Google Shape;5630;p132"/>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32"/>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132"/>
              <p:cNvGrpSpPr/>
              <p:nvPr/>
            </p:nvGrpSpPr>
            <p:grpSpPr>
              <a:xfrm>
                <a:off x="4964770" y="3814016"/>
                <a:ext cx="31499" cy="26993"/>
                <a:chOff x="4964770" y="3814016"/>
                <a:chExt cx="31499" cy="26993"/>
              </a:xfrm>
            </p:grpSpPr>
            <p:sp>
              <p:nvSpPr>
                <p:cNvPr id="5633" name="Google Shape;5633;p132"/>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32"/>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5" name="Google Shape;5635;p132"/>
              <p:cNvGrpSpPr/>
              <p:nvPr/>
            </p:nvGrpSpPr>
            <p:grpSpPr>
              <a:xfrm>
                <a:off x="4923290" y="3800504"/>
                <a:ext cx="31468" cy="26898"/>
                <a:chOff x="4923290" y="3800504"/>
                <a:chExt cx="31468" cy="26898"/>
              </a:xfrm>
            </p:grpSpPr>
            <p:sp>
              <p:nvSpPr>
                <p:cNvPr id="5636" name="Google Shape;5636;p132"/>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32"/>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132"/>
              <p:cNvGrpSpPr/>
              <p:nvPr/>
            </p:nvGrpSpPr>
            <p:grpSpPr>
              <a:xfrm>
                <a:off x="5108534" y="3650943"/>
                <a:ext cx="31405" cy="26993"/>
                <a:chOff x="5108534" y="3650943"/>
                <a:chExt cx="31405" cy="26993"/>
              </a:xfrm>
            </p:grpSpPr>
            <p:sp>
              <p:nvSpPr>
                <p:cNvPr id="5639" name="Google Shape;5639;p132"/>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32"/>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132"/>
              <p:cNvGrpSpPr/>
              <p:nvPr/>
            </p:nvGrpSpPr>
            <p:grpSpPr>
              <a:xfrm>
                <a:off x="5119380" y="3760739"/>
                <a:ext cx="31499" cy="26993"/>
                <a:chOff x="5119380" y="3760739"/>
                <a:chExt cx="31499" cy="26993"/>
              </a:xfrm>
            </p:grpSpPr>
            <p:sp>
              <p:nvSpPr>
                <p:cNvPr id="5642" name="Google Shape;5642;p132"/>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32"/>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132"/>
              <p:cNvGrpSpPr/>
              <p:nvPr/>
            </p:nvGrpSpPr>
            <p:grpSpPr>
              <a:xfrm>
                <a:off x="5119380" y="3788235"/>
                <a:ext cx="31499" cy="26993"/>
                <a:chOff x="5119380" y="3788235"/>
                <a:chExt cx="31499" cy="26993"/>
              </a:xfrm>
            </p:grpSpPr>
            <p:sp>
              <p:nvSpPr>
                <p:cNvPr id="5645" name="Google Shape;5645;p132"/>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32"/>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132"/>
              <p:cNvGrpSpPr/>
              <p:nvPr/>
            </p:nvGrpSpPr>
            <p:grpSpPr>
              <a:xfrm>
                <a:off x="5158005" y="3875284"/>
                <a:ext cx="31405" cy="27001"/>
                <a:chOff x="5158005" y="3875284"/>
                <a:chExt cx="31405" cy="27001"/>
              </a:xfrm>
            </p:grpSpPr>
            <p:sp>
              <p:nvSpPr>
                <p:cNvPr id="5648" name="Google Shape;5648;p132"/>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32"/>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0" name="Google Shape;5650;p132"/>
              <p:cNvGrpSpPr/>
              <p:nvPr/>
            </p:nvGrpSpPr>
            <p:grpSpPr>
              <a:xfrm>
                <a:off x="5233163" y="3764545"/>
                <a:ext cx="31499" cy="26898"/>
                <a:chOff x="5233163" y="3764545"/>
                <a:chExt cx="31499" cy="26898"/>
              </a:xfrm>
            </p:grpSpPr>
            <p:sp>
              <p:nvSpPr>
                <p:cNvPr id="5651" name="Google Shape;5651;p132"/>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32"/>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132"/>
              <p:cNvGrpSpPr/>
              <p:nvPr/>
            </p:nvGrpSpPr>
            <p:grpSpPr>
              <a:xfrm>
                <a:off x="5276168" y="3805545"/>
                <a:ext cx="31499" cy="26906"/>
                <a:chOff x="5276168" y="3805545"/>
                <a:chExt cx="31499" cy="26906"/>
              </a:xfrm>
            </p:grpSpPr>
            <p:sp>
              <p:nvSpPr>
                <p:cNvPr id="5654" name="Google Shape;5654;p132"/>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32"/>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132"/>
              <p:cNvGrpSpPr/>
              <p:nvPr/>
            </p:nvGrpSpPr>
            <p:grpSpPr>
              <a:xfrm>
                <a:off x="5294053" y="3851933"/>
                <a:ext cx="31405" cy="26945"/>
                <a:chOff x="5294053" y="3851933"/>
                <a:chExt cx="31405" cy="26945"/>
              </a:xfrm>
            </p:grpSpPr>
            <p:sp>
              <p:nvSpPr>
                <p:cNvPr id="5657" name="Google Shape;5657;p132"/>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32"/>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132"/>
              <p:cNvGrpSpPr/>
              <p:nvPr/>
            </p:nvGrpSpPr>
            <p:grpSpPr>
              <a:xfrm>
                <a:off x="5341723" y="3851902"/>
                <a:ext cx="31405" cy="26977"/>
                <a:chOff x="5341723" y="3851902"/>
                <a:chExt cx="31405" cy="26977"/>
              </a:xfrm>
            </p:grpSpPr>
            <p:sp>
              <p:nvSpPr>
                <p:cNvPr id="5660" name="Google Shape;5660;p132"/>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32"/>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132"/>
              <p:cNvGrpSpPr/>
              <p:nvPr/>
            </p:nvGrpSpPr>
            <p:grpSpPr>
              <a:xfrm>
                <a:off x="5054871" y="3507855"/>
                <a:ext cx="31405" cy="26993"/>
                <a:chOff x="5054871" y="3507855"/>
                <a:chExt cx="31405" cy="26993"/>
              </a:xfrm>
            </p:grpSpPr>
            <p:sp>
              <p:nvSpPr>
                <p:cNvPr id="5663" name="Google Shape;5663;p132"/>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32"/>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132"/>
              <p:cNvGrpSpPr/>
              <p:nvPr/>
            </p:nvGrpSpPr>
            <p:grpSpPr>
              <a:xfrm>
                <a:off x="4876579" y="3675325"/>
                <a:ext cx="31405" cy="26969"/>
                <a:chOff x="4876579" y="3675325"/>
                <a:chExt cx="31405" cy="26969"/>
              </a:xfrm>
            </p:grpSpPr>
            <p:sp>
              <p:nvSpPr>
                <p:cNvPr id="5666" name="Google Shape;5666;p132"/>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32"/>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132"/>
              <p:cNvGrpSpPr/>
              <p:nvPr/>
            </p:nvGrpSpPr>
            <p:grpSpPr>
              <a:xfrm>
                <a:off x="4842233" y="3688333"/>
                <a:ext cx="31405" cy="26993"/>
                <a:chOff x="4842233" y="3688333"/>
                <a:chExt cx="31405" cy="26993"/>
              </a:xfrm>
            </p:grpSpPr>
            <p:sp>
              <p:nvSpPr>
                <p:cNvPr id="5669" name="Google Shape;5669;p132"/>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32"/>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132"/>
              <p:cNvGrpSpPr/>
              <p:nvPr/>
            </p:nvGrpSpPr>
            <p:grpSpPr>
              <a:xfrm>
                <a:off x="5187876" y="3608032"/>
                <a:ext cx="31405" cy="27001"/>
                <a:chOff x="5187876" y="3608032"/>
                <a:chExt cx="31405" cy="27001"/>
              </a:xfrm>
            </p:grpSpPr>
            <p:sp>
              <p:nvSpPr>
                <p:cNvPr id="5672" name="Google Shape;5672;p132"/>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32"/>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4" name="Google Shape;5674;p132"/>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32"/>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6" name="Google Shape;5676;p132"/>
              <p:cNvGrpSpPr/>
              <p:nvPr/>
            </p:nvGrpSpPr>
            <p:grpSpPr>
              <a:xfrm>
                <a:off x="5269224" y="3304167"/>
                <a:ext cx="40253" cy="34402"/>
                <a:chOff x="5269224" y="3304167"/>
                <a:chExt cx="40253" cy="34402"/>
              </a:xfrm>
            </p:grpSpPr>
            <p:sp>
              <p:nvSpPr>
                <p:cNvPr id="5677" name="Google Shape;5677;p132"/>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32"/>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132"/>
              <p:cNvGrpSpPr/>
              <p:nvPr/>
            </p:nvGrpSpPr>
            <p:grpSpPr>
              <a:xfrm>
                <a:off x="5327354" y="3476615"/>
                <a:ext cx="49864" cy="42723"/>
                <a:chOff x="5327354" y="3476615"/>
                <a:chExt cx="49864" cy="42723"/>
              </a:xfrm>
            </p:grpSpPr>
            <p:sp>
              <p:nvSpPr>
                <p:cNvPr id="5680" name="Google Shape;5680;p132"/>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32"/>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2" name="Google Shape;5682;p132"/>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32"/>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4" name="Google Shape;5684;p132"/>
              <p:cNvGrpSpPr/>
              <p:nvPr/>
            </p:nvGrpSpPr>
            <p:grpSpPr>
              <a:xfrm>
                <a:off x="5341723" y="3775957"/>
                <a:ext cx="31405" cy="26898"/>
                <a:chOff x="5341723" y="3775957"/>
                <a:chExt cx="31405" cy="26898"/>
              </a:xfrm>
            </p:grpSpPr>
            <p:sp>
              <p:nvSpPr>
                <p:cNvPr id="5685" name="Google Shape;5685;p132"/>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32"/>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7" name="Google Shape;5687;p132"/>
              <p:cNvGrpSpPr/>
              <p:nvPr/>
            </p:nvGrpSpPr>
            <p:grpSpPr>
              <a:xfrm>
                <a:off x="5439053" y="3699274"/>
                <a:ext cx="31405" cy="26898"/>
                <a:chOff x="5439053" y="3699274"/>
                <a:chExt cx="31405" cy="26898"/>
              </a:xfrm>
            </p:grpSpPr>
            <p:sp>
              <p:nvSpPr>
                <p:cNvPr id="5688" name="Google Shape;5688;p132"/>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32"/>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132"/>
              <p:cNvGrpSpPr/>
              <p:nvPr/>
            </p:nvGrpSpPr>
            <p:grpSpPr>
              <a:xfrm>
                <a:off x="5412414" y="3622307"/>
                <a:ext cx="31499" cy="26993"/>
                <a:chOff x="5412414" y="3622307"/>
                <a:chExt cx="31499" cy="26993"/>
              </a:xfrm>
            </p:grpSpPr>
            <p:sp>
              <p:nvSpPr>
                <p:cNvPr id="5691" name="Google Shape;5691;p132"/>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32"/>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3" name="Google Shape;5693;p132"/>
              <p:cNvGrpSpPr/>
              <p:nvPr/>
            </p:nvGrpSpPr>
            <p:grpSpPr>
              <a:xfrm>
                <a:off x="5476254" y="3473949"/>
                <a:ext cx="26835" cy="26930"/>
                <a:chOff x="5476254" y="3473949"/>
                <a:chExt cx="26835" cy="26930"/>
              </a:xfrm>
            </p:grpSpPr>
            <p:sp>
              <p:nvSpPr>
                <p:cNvPr id="5694" name="Google Shape;5694;p132"/>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32"/>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132"/>
              <p:cNvGrpSpPr/>
              <p:nvPr/>
            </p:nvGrpSpPr>
            <p:grpSpPr>
              <a:xfrm>
                <a:off x="5564547" y="3481594"/>
                <a:ext cx="31397" cy="26898"/>
                <a:chOff x="5564547" y="3481594"/>
                <a:chExt cx="31397" cy="26898"/>
              </a:xfrm>
            </p:grpSpPr>
            <p:sp>
              <p:nvSpPr>
                <p:cNvPr id="5697" name="Google Shape;5697;p132"/>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32"/>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9" name="Google Shape;5699;p132"/>
              <p:cNvGrpSpPr/>
              <p:nvPr/>
            </p:nvGrpSpPr>
            <p:grpSpPr>
              <a:xfrm>
                <a:off x="5534101" y="3470174"/>
                <a:ext cx="31397" cy="26906"/>
                <a:chOff x="5534101" y="3470174"/>
                <a:chExt cx="31397" cy="26906"/>
              </a:xfrm>
            </p:grpSpPr>
            <p:sp>
              <p:nvSpPr>
                <p:cNvPr id="5700" name="Google Shape;5700;p132"/>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32"/>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132"/>
              <p:cNvGrpSpPr/>
              <p:nvPr/>
            </p:nvGrpSpPr>
            <p:grpSpPr>
              <a:xfrm>
                <a:off x="5610879" y="3314486"/>
                <a:ext cx="31499" cy="26938"/>
                <a:chOff x="5610879" y="3314486"/>
                <a:chExt cx="31499" cy="26938"/>
              </a:xfrm>
            </p:grpSpPr>
            <p:sp>
              <p:nvSpPr>
                <p:cNvPr id="5703" name="Google Shape;5703;p132"/>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32"/>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132"/>
              <p:cNvGrpSpPr/>
              <p:nvPr/>
            </p:nvGrpSpPr>
            <p:grpSpPr>
              <a:xfrm>
                <a:off x="4834525" y="3501382"/>
                <a:ext cx="31499" cy="26898"/>
                <a:chOff x="4834525" y="3501382"/>
                <a:chExt cx="31499" cy="26898"/>
              </a:xfrm>
            </p:grpSpPr>
            <p:sp>
              <p:nvSpPr>
                <p:cNvPr id="5706" name="Google Shape;5706;p132"/>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32"/>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132"/>
              <p:cNvGrpSpPr/>
              <p:nvPr/>
            </p:nvGrpSpPr>
            <p:grpSpPr>
              <a:xfrm>
                <a:off x="4898460" y="3580158"/>
                <a:ext cx="31405" cy="26898"/>
                <a:chOff x="4898460" y="3580158"/>
                <a:chExt cx="31405" cy="26898"/>
              </a:xfrm>
            </p:grpSpPr>
            <p:sp>
              <p:nvSpPr>
                <p:cNvPr id="5709" name="Google Shape;5709;p132"/>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32"/>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132"/>
              <p:cNvGrpSpPr/>
              <p:nvPr/>
            </p:nvGrpSpPr>
            <p:grpSpPr>
              <a:xfrm>
                <a:off x="4882667" y="3608032"/>
                <a:ext cx="31499" cy="27001"/>
                <a:chOff x="4882667" y="3608032"/>
                <a:chExt cx="31499" cy="27001"/>
              </a:xfrm>
            </p:grpSpPr>
            <p:sp>
              <p:nvSpPr>
                <p:cNvPr id="5712" name="Google Shape;5712;p132"/>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32"/>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4" name="Google Shape;5714;p132"/>
              <p:cNvGrpSpPr/>
              <p:nvPr/>
            </p:nvGrpSpPr>
            <p:grpSpPr>
              <a:xfrm>
                <a:off x="4843373" y="3631407"/>
                <a:ext cx="16273" cy="16186"/>
                <a:chOff x="4843373" y="3631407"/>
                <a:chExt cx="16273" cy="16186"/>
              </a:xfrm>
            </p:grpSpPr>
            <p:sp>
              <p:nvSpPr>
                <p:cNvPr id="5715" name="Google Shape;5715;p132"/>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32"/>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132"/>
              <p:cNvGrpSpPr/>
              <p:nvPr/>
            </p:nvGrpSpPr>
            <p:grpSpPr>
              <a:xfrm>
                <a:off x="4727773" y="3591578"/>
                <a:ext cx="31499" cy="26898"/>
                <a:chOff x="4727773" y="3591578"/>
                <a:chExt cx="31499" cy="26898"/>
              </a:xfrm>
            </p:grpSpPr>
            <p:sp>
              <p:nvSpPr>
                <p:cNvPr id="5718" name="Google Shape;5718;p132"/>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32"/>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0" name="Google Shape;5720;p132"/>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32"/>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2" name="Google Shape;5722;p132"/>
              <p:cNvGrpSpPr/>
              <p:nvPr/>
            </p:nvGrpSpPr>
            <p:grpSpPr>
              <a:xfrm>
                <a:off x="4609421" y="3577398"/>
                <a:ext cx="31499" cy="27001"/>
                <a:chOff x="4609421" y="3577398"/>
                <a:chExt cx="31499" cy="27001"/>
              </a:xfrm>
            </p:grpSpPr>
            <p:sp>
              <p:nvSpPr>
                <p:cNvPr id="5723" name="Google Shape;5723;p132"/>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32"/>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132"/>
              <p:cNvGrpSpPr/>
              <p:nvPr/>
            </p:nvGrpSpPr>
            <p:grpSpPr>
              <a:xfrm>
                <a:off x="4649289" y="3577398"/>
                <a:ext cx="31499" cy="27001"/>
                <a:chOff x="4649289" y="3577398"/>
                <a:chExt cx="31499" cy="27001"/>
              </a:xfrm>
            </p:grpSpPr>
            <p:sp>
              <p:nvSpPr>
                <p:cNvPr id="5726" name="Google Shape;5726;p132"/>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32"/>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8" name="Google Shape;5728;p132"/>
              <p:cNvGrpSpPr/>
              <p:nvPr/>
            </p:nvGrpSpPr>
            <p:grpSpPr>
              <a:xfrm>
                <a:off x="4605614" y="3639523"/>
                <a:ext cx="31499" cy="26906"/>
                <a:chOff x="4605614" y="3639523"/>
                <a:chExt cx="31499" cy="26906"/>
              </a:xfrm>
            </p:grpSpPr>
            <p:sp>
              <p:nvSpPr>
                <p:cNvPr id="5729" name="Google Shape;5729;p132"/>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32"/>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1" name="Google Shape;5731;p132"/>
              <p:cNvGrpSpPr/>
              <p:nvPr/>
            </p:nvGrpSpPr>
            <p:grpSpPr>
              <a:xfrm>
                <a:off x="4785149" y="3618846"/>
                <a:ext cx="26930" cy="26843"/>
                <a:chOff x="4785149" y="3618846"/>
                <a:chExt cx="26930" cy="26843"/>
              </a:xfrm>
            </p:grpSpPr>
            <p:sp>
              <p:nvSpPr>
                <p:cNvPr id="5732" name="Google Shape;5732;p132"/>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32"/>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132"/>
              <p:cNvGrpSpPr/>
              <p:nvPr/>
            </p:nvGrpSpPr>
            <p:grpSpPr>
              <a:xfrm>
                <a:off x="4810167" y="3601567"/>
                <a:ext cx="31405" cy="26898"/>
                <a:chOff x="4810167" y="3601567"/>
                <a:chExt cx="31405" cy="26898"/>
              </a:xfrm>
            </p:grpSpPr>
            <p:sp>
              <p:nvSpPr>
                <p:cNvPr id="5735" name="Google Shape;5735;p132"/>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32"/>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132"/>
              <p:cNvGrpSpPr/>
              <p:nvPr/>
            </p:nvGrpSpPr>
            <p:grpSpPr>
              <a:xfrm>
                <a:off x="4831002" y="3373230"/>
                <a:ext cx="31405" cy="26898"/>
                <a:chOff x="4831002" y="3373230"/>
                <a:chExt cx="31405" cy="26898"/>
              </a:xfrm>
            </p:grpSpPr>
            <p:sp>
              <p:nvSpPr>
                <p:cNvPr id="5738" name="Google Shape;5738;p132"/>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32"/>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0" name="Google Shape;5740;p132"/>
              <p:cNvGrpSpPr/>
              <p:nvPr/>
            </p:nvGrpSpPr>
            <p:grpSpPr>
              <a:xfrm>
                <a:off x="4719311" y="3355054"/>
                <a:ext cx="31499" cy="27001"/>
                <a:chOff x="4719311" y="3355054"/>
                <a:chExt cx="31499" cy="27001"/>
              </a:xfrm>
            </p:grpSpPr>
            <p:sp>
              <p:nvSpPr>
                <p:cNvPr id="5741" name="Google Shape;5741;p132"/>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32"/>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132"/>
              <p:cNvGrpSpPr/>
              <p:nvPr/>
            </p:nvGrpSpPr>
            <p:grpSpPr>
              <a:xfrm>
                <a:off x="4798755" y="3450260"/>
                <a:ext cx="26930" cy="26930"/>
                <a:chOff x="4798755" y="3450260"/>
                <a:chExt cx="26930" cy="26930"/>
              </a:xfrm>
            </p:grpSpPr>
            <p:sp>
              <p:nvSpPr>
                <p:cNvPr id="5744" name="Google Shape;5744;p132"/>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32"/>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132"/>
              <p:cNvGrpSpPr/>
              <p:nvPr/>
            </p:nvGrpSpPr>
            <p:grpSpPr>
              <a:xfrm>
                <a:off x="4645576" y="3467555"/>
                <a:ext cx="31405" cy="26953"/>
                <a:chOff x="4645576" y="3467555"/>
                <a:chExt cx="31405" cy="26953"/>
              </a:xfrm>
            </p:grpSpPr>
            <p:sp>
              <p:nvSpPr>
                <p:cNvPr id="5747" name="Google Shape;5747;p132"/>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32"/>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132"/>
              <p:cNvGrpSpPr/>
              <p:nvPr/>
            </p:nvGrpSpPr>
            <p:grpSpPr>
              <a:xfrm>
                <a:off x="4687631" y="3583965"/>
                <a:ext cx="31499" cy="26898"/>
                <a:chOff x="4687631" y="3583965"/>
                <a:chExt cx="31499" cy="26898"/>
              </a:xfrm>
            </p:grpSpPr>
            <p:sp>
              <p:nvSpPr>
                <p:cNvPr id="5750" name="Google Shape;5750;p132"/>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32"/>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132"/>
              <p:cNvGrpSpPr/>
              <p:nvPr/>
            </p:nvGrpSpPr>
            <p:grpSpPr>
              <a:xfrm>
                <a:off x="4719311" y="3471314"/>
                <a:ext cx="31499" cy="27001"/>
                <a:chOff x="4719311" y="3471314"/>
                <a:chExt cx="31499" cy="27001"/>
              </a:xfrm>
            </p:grpSpPr>
            <p:sp>
              <p:nvSpPr>
                <p:cNvPr id="5753" name="Google Shape;5753;p132"/>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32"/>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132"/>
              <p:cNvGrpSpPr/>
              <p:nvPr/>
            </p:nvGrpSpPr>
            <p:grpSpPr>
              <a:xfrm>
                <a:off x="4719311" y="3434404"/>
                <a:ext cx="31499" cy="26898"/>
                <a:chOff x="4719311" y="3434404"/>
                <a:chExt cx="31499" cy="26898"/>
              </a:xfrm>
            </p:grpSpPr>
            <p:sp>
              <p:nvSpPr>
                <p:cNvPr id="5756" name="Google Shape;5756;p132"/>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32"/>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8" name="Google Shape;5758;p132"/>
              <p:cNvGrpSpPr/>
              <p:nvPr/>
            </p:nvGrpSpPr>
            <p:grpSpPr>
              <a:xfrm>
                <a:off x="4768876" y="3401772"/>
                <a:ext cx="31499" cy="26898"/>
                <a:chOff x="4768876" y="3401772"/>
                <a:chExt cx="31499" cy="26898"/>
              </a:xfrm>
            </p:grpSpPr>
            <p:sp>
              <p:nvSpPr>
                <p:cNvPr id="5759" name="Google Shape;5759;p132"/>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32"/>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132"/>
              <p:cNvGrpSpPr/>
              <p:nvPr/>
            </p:nvGrpSpPr>
            <p:grpSpPr>
              <a:xfrm>
                <a:off x="4762214" y="3471377"/>
                <a:ext cx="26938" cy="26938"/>
                <a:chOff x="4762214" y="3471377"/>
                <a:chExt cx="26938" cy="26938"/>
              </a:xfrm>
            </p:grpSpPr>
            <p:sp>
              <p:nvSpPr>
                <p:cNvPr id="5762" name="Google Shape;5762;p132"/>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32"/>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132"/>
              <p:cNvGrpSpPr/>
              <p:nvPr/>
            </p:nvGrpSpPr>
            <p:grpSpPr>
              <a:xfrm>
                <a:off x="4790473" y="3344782"/>
                <a:ext cx="31405" cy="26898"/>
                <a:chOff x="4790473" y="3344782"/>
                <a:chExt cx="31405" cy="26898"/>
              </a:xfrm>
            </p:grpSpPr>
            <p:sp>
              <p:nvSpPr>
                <p:cNvPr id="5765" name="Google Shape;5765;p132"/>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32"/>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132"/>
              <p:cNvGrpSpPr/>
              <p:nvPr/>
            </p:nvGrpSpPr>
            <p:grpSpPr>
              <a:xfrm>
                <a:off x="4823774" y="3950733"/>
                <a:ext cx="37398" cy="32034"/>
                <a:chOff x="4823774" y="3950733"/>
                <a:chExt cx="37398" cy="32034"/>
              </a:xfrm>
            </p:grpSpPr>
            <p:sp>
              <p:nvSpPr>
                <p:cNvPr id="5768" name="Google Shape;5768;p132"/>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32"/>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0" name="Google Shape;5770;p132"/>
              <p:cNvGrpSpPr/>
              <p:nvPr/>
            </p:nvGrpSpPr>
            <p:grpSpPr>
              <a:xfrm>
                <a:off x="4823396" y="4110566"/>
                <a:ext cx="31405" cy="26906"/>
                <a:chOff x="4823396" y="4110566"/>
                <a:chExt cx="31405" cy="26906"/>
              </a:xfrm>
            </p:grpSpPr>
            <p:sp>
              <p:nvSpPr>
                <p:cNvPr id="5771" name="Google Shape;5771;p132"/>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32"/>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3" name="Google Shape;5773;p132"/>
              <p:cNvGrpSpPr/>
              <p:nvPr/>
            </p:nvGrpSpPr>
            <p:grpSpPr>
              <a:xfrm>
                <a:off x="4838332" y="3821150"/>
                <a:ext cx="31499" cy="26898"/>
                <a:chOff x="4838332" y="3821150"/>
                <a:chExt cx="31499" cy="26898"/>
              </a:xfrm>
            </p:grpSpPr>
            <p:sp>
              <p:nvSpPr>
                <p:cNvPr id="5774" name="Google Shape;5774;p132"/>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32"/>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132"/>
              <p:cNvGrpSpPr/>
              <p:nvPr/>
            </p:nvGrpSpPr>
            <p:grpSpPr>
              <a:xfrm>
                <a:off x="4661275" y="3815007"/>
                <a:ext cx="36824" cy="31523"/>
                <a:chOff x="4661275" y="3815007"/>
                <a:chExt cx="36824" cy="31523"/>
              </a:xfrm>
            </p:grpSpPr>
            <p:sp>
              <p:nvSpPr>
                <p:cNvPr id="5777" name="Google Shape;5777;p132"/>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32"/>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132"/>
              <p:cNvGrpSpPr/>
              <p:nvPr/>
            </p:nvGrpSpPr>
            <p:grpSpPr>
              <a:xfrm>
                <a:off x="4558998" y="3851037"/>
                <a:ext cx="33591" cy="28699"/>
                <a:chOff x="4558998" y="3851037"/>
                <a:chExt cx="33591" cy="28699"/>
              </a:xfrm>
            </p:grpSpPr>
            <p:sp>
              <p:nvSpPr>
                <p:cNvPr id="5780" name="Google Shape;5780;p132"/>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32"/>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132"/>
              <p:cNvGrpSpPr/>
              <p:nvPr/>
            </p:nvGrpSpPr>
            <p:grpSpPr>
              <a:xfrm>
                <a:off x="4696762" y="3638587"/>
                <a:ext cx="33591" cy="28794"/>
                <a:chOff x="4696762" y="3638587"/>
                <a:chExt cx="33591" cy="28794"/>
              </a:xfrm>
            </p:grpSpPr>
            <p:sp>
              <p:nvSpPr>
                <p:cNvPr id="5783" name="Google Shape;5783;p132"/>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32"/>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132"/>
              <p:cNvGrpSpPr/>
              <p:nvPr/>
            </p:nvGrpSpPr>
            <p:grpSpPr>
              <a:xfrm>
                <a:off x="4929479" y="3939140"/>
                <a:ext cx="33497" cy="28692"/>
                <a:chOff x="4929479" y="3939140"/>
                <a:chExt cx="33497" cy="28692"/>
              </a:xfrm>
            </p:grpSpPr>
            <p:sp>
              <p:nvSpPr>
                <p:cNvPr id="5786" name="Google Shape;5786;p132"/>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32"/>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132"/>
              <p:cNvGrpSpPr/>
              <p:nvPr/>
            </p:nvGrpSpPr>
            <p:grpSpPr>
              <a:xfrm>
                <a:off x="4907119" y="3986039"/>
                <a:ext cx="33497" cy="28699"/>
                <a:chOff x="4907119" y="3986039"/>
                <a:chExt cx="33497" cy="28699"/>
              </a:xfrm>
            </p:grpSpPr>
            <p:sp>
              <p:nvSpPr>
                <p:cNvPr id="5789" name="Google Shape;5789;p132"/>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32"/>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132"/>
              <p:cNvGrpSpPr/>
              <p:nvPr/>
            </p:nvGrpSpPr>
            <p:grpSpPr>
              <a:xfrm>
                <a:off x="4911783" y="4048102"/>
                <a:ext cx="33591" cy="28762"/>
                <a:chOff x="4911783" y="4048102"/>
                <a:chExt cx="33591" cy="28762"/>
              </a:xfrm>
            </p:grpSpPr>
            <p:sp>
              <p:nvSpPr>
                <p:cNvPr id="5792" name="Google Shape;5792;p132"/>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32"/>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4" name="Google Shape;5794;p132"/>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32"/>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6" name="Google Shape;5796;p132"/>
              <p:cNvGrpSpPr/>
              <p:nvPr/>
            </p:nvGrpSpPr>
            <p:grpSpPr>
              <a:xfrm>
                <a:off x="4762623" y="3837847"/>
                <a:ext cx="42416" cy="36273"/>
                <a:chOff x="4762623" y="3837847"/>
                <a:chExt cx="42416" cy="36273"/>
              </a:xfrm>
            </p:grpSpPr>
            <p:sp>
              <p:nvSpPr>
                <p:cNvPr id="5797" name="Google Shape;5797;p132"/>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32"/>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132"/>
              <p:cNvGrpSpPr/>
              <p:nvPr/>
            </p:nvGrpSpPr>
            <p:grpSpPr>
              <a:xfrm>
                <a:off x="4746044" y="4104966"/>
                <a:ext cx="33497" cy="28699"/>
                <a:chOff x="4746044" y="4104966"/>
                <a:chExt cx="33497" cy="28699"/>
              </a:xfrm>
            </p:grpSpPr>
            <p:sp>
              <p:nvSpPr>
                <p:cNvPr id="5800" name="Google Shape;5800;p132"/>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32"/>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132"/>
              <p:cNvGrpSpPr/>
              <p:nvPr/>
            </p:nvGrpSpPr>
            <p:grpSpPr>
              <a:xfrm>
                <a:off x="4859646" y="4162554"/>
                <a:ext cx="33591" cy="28762"/>
                <a:chOff x="4859646" y="4162554"/>
                <a:chExt cx="33591" cy="28762"/>
              </a:xfrm>
            </p:grpSpPr>
            <p:sp>
              <p:nvSpPr>
                <p:cNvPr id="5803" name="Google Shape;5803;p132"/>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32"/>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5" name="Google Shape;5805;p132"/>
            <p:cNvGrpSpPr/>
            <p:nvPr/>
          </p:nvGrpSpPr>
          <p:grpSpPr>
            <a:xfrm>
              <a:off x="3597785" y="3274438"/>
              <a:ext cx="855610" cy="1122100"/>
              <a:chOff x="3597785" y="3274438"/>
              <a:chExt cx="855610" cy="1122100"/>
            </a:xfrm>
          </p:grpSpPr>
          <p:grpSp>
            <p:nvGrpSpPr>
              <p:cNvPr id="5806" name="Google Shape;5806;p132"/>
              <p:cNvGrpSpPr/>
              <p:nvPr/>
            </p:nvGrpSpPr>
            <p:grpSpPr>
              <a:xfrm>
                <a:off x="3617857" y="3284717"/>
                <a:ext cx="826785" cy="1099165"/>
                <a:chOff x="3617857" y="3284717"/>
                <a:chExt cx="826785" cy="1099165"/>
              </a:xfrm>
            </p:grpSpPr>
            <p:sp>
              <p:nvSpPr>
                <p:cNvPr id="5807" name="Google Shape;5807;p132"/>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32"/>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32"/>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32"/>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32"/>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32"/>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32"/>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32"/>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32"/>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32"/>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32"/>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32"/>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32"/>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32"/>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32"/>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32"/>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32"/>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32"/>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32"/>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32"/>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32"/>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32"/>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32"/>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32"/>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32"/>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32"/>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32"/>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32"/>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32"/>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32"/>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32"/>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32"/>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32"/>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32"/>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32"/>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32"/>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32"/>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32"/>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32"/>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32"/>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32"/>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32"/>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32"/>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32"/>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32"/>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32"/>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32"/>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32"/>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32"/>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32"/>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32"/>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32"/>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32"/>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32"/>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32"/>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32"/>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3" name="Google Shape;5863;p132"/>
              <p:cNvGrpSpPr/>
              <p:nvPr/>
            </p:nvGrpSpPr>
            <p:grpSpPr>
              <a:xfrm>
                <a:off x="4180904" y="4251758"/>
                <a:ext cx="37783" cy="32420"/>
                <a:chOff x="4180904" y="4251758"/>
                <a:chExt cx="37783" cy="32420"/>
              </a:xfrm>
            </p:grpSpPr>
            <p:sp>
              <p:nvSpPr>
                <p:cNvPr id="5864" name="Google Shape;5864;p132"/>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32"/>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6" name="Google Shape;5866;p132"/>
              <p:cNvGrpSpPr/>
              <p:nvPr/>
            </p:nvGrpSpPr>
            <p:grpSpPr>
              <a:xfrm>
                <a:off x="4201644" y="4081324"/>
                <a:ext cx="37783" cy="32364"/>
                <a:chOff x="4201644" y="4081324"/>
                <a:chExt cx="37783" cy="32364"/>
              </a:xfrm>
            </p:grpSpPr>
            <p:sp>
              <p:nvSpPr>
                <p:cNvPr id="5867" name="Google Shape;5867;p132"/>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32"/>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132"/>
              <p:cNvGrpSpPr/>
              <p:nvPr/>
            </p:nvGrpSpPr>
            <p:grpSpPr>
              <a:xfrm>
                <a:off x="4284416" y="3887428"/>
                <a:ext cx="37783" cy="32451"/>
                <a:chOff x="4284416" y="3887428"/>
                <a:chExt cx="37783" cy="32451"/>
              </a:xfrm>
            </p:grpSpPr>
            <p:sp>
              <p:nvSpPr>
                <p:cNvPr id="5870" name="Google Shape;5870;p132"/>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32"/>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132"/>
              <p:cNvGrpSpPr/>
              <p:nvPr/>
            </p:nvGrpSpPr>
            <p:grpSpPr>
              <a:xfrm>
                <a:off x="4223721" y="3860404"/>
                <a:ext cx="37870" cy="32364"/>
                <a:chOff x="4223721" y="3860404"/>
                <a:chExt cx="37870" cy="32364"/>
              </a:xfrm>
            </p:grpSpPr>
            <p:sp>
              <p:nvSpPr>
                <p:cNvPr id="5873" name="Google Shape;5873;p132"/>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32"/>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5" name="Google Shape;5875;p132"/>
              <p:cNvGrpSpPr/>
              <p:nvPr/>
            </p:nvGrpSpPr>
            <p:grpSpPr>
              <a:xfrm>
                <a:off x="4104889" y="3699242"/>
                <a:ext cx="37776" cy="32357"/>
                <a:chOff x="4104889" y="3699242"/>
                <a:chExt cx="37776" cy="32357"/>
              </a:xfrm>
            </p:grpSpPr>
            <p:sp>
              <p:nvSpPr>
                <p:cNvPr id="5876" name="Google Shape;5876;p132"/>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32"/>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8" name="Google Shape;5878;p132"/>
              <p:cNvGrpSpPr/>
              <p:nvPr/>
            </p:nvGrpSpPr>
            <p:grpSpPr>
              <a:xfrm>
                <a:off x="4143608" y="3475121"/>
                <a:ext cx="37878" cy="32420"/>
                <a:chOff x="4143608" y="3475121"/>
                <a:chExt cx="37878" cy="32420"/>
              </a:xfrm>
            </p:grpSpPr>
            <p:sp>
              <p:nvSpPr>
                <p:cNvPr id="5879" name="Google Shape;5879;p132"/>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32"/>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132"/>
              <p:cNvGrpSpPr/>
              <p:nvPr/>
            </p:nvGrpSpPr>
            <p:grpSpPr>
              <a:xfrm>
                <a:off x="4217248" y="3570893"/>
                <a:ext cx="37776" cy="32364"/>
                <a:chOff x="4217248" y="3570893"/>
                <a:chExt cx="37776" cy="32364"/>
              </a:xfrm>
            </p:grpSpPr>
            <p:sp>
              <p:nvSpPr>
                <p:cNvPr id="5882" name="Google Shape;5882;p132"/>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32"/>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132"/>
              <p:cNvGrpSpPr/>
              <p:nvPr/>
            </p:nvGrpSpPr>
            <p:grpSpPr>
              <a:xfrm>
                <a:off x="4255307" y="3431612"/>
                <a:ext cx="37776" cy="32451"/>
                <a:chOff x="4255307" y="3431612"/>
                <a:chExt cx="37776" cy="32451"/>
              </a:xfrm>
            </p:grpSpPr>
            <p:sp>
              <p:nvSpPr>
                <p:cNvPr id="5885" name="Google Shape;5885;p132"/>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32"/>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132"/>
              <p:cNvGrpSpPr/>
              <p:nvPr/>
            </p:nvGrpSpPr>
            <p:grpSpPr>
              <a:xfrm>
                <a:off x="3853052" y="3577398"/>
                <a:ext cx="37776" cy="32420"/>
                <a:chOff x="3853052" y="3577398"/>
                <a:chExt cx="37776" cy="32420"/>
              </a:xfrm>
            </p:grpSpPr>
            <p:sp>
              <p:nvSpPr>
                <p:cNvPr id="5888" name="Google Shape;5888;p132"/>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32"/>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132"/>
              <p:cNvGrpSpPr/>
              <p:nvPr/>
            </p:nvGrpSpPr>
            <p:grpSpPr>
              <a:xfrm>
                <a:off x="4039908" y="3412107"/>
                <a:ext cx="37776" cy="32357"/>
                <a:chOff x="4039908" y="3412107"/>
                <a:chExt cx="37776" cy="32357"/>
              </a:xfrm>
            </p:grpSpPr>
            <p:sp>
              <p:nvSpPr>
                <p:cNvPr id="5891" name="Google Shape;5891;p132"/>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32"/>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3" name="Google Shape;5893;p132"/>
              <p:cNvGrpSpPr/>
              <p:nvPr/>
            </p:nvGrpSpPr>
            <p:grpSpPr>
              <a:xfrm>
                <a:off x="4017360" y="3342061"/>
                <a:ext cx="37870" cy="32380"/>
                <a:chOff x="4017360" y="3342061"/>
                <a:chExt cx="37870" cy="32380"/>
              </a:xfrm>
            </p:grpSpPr>
            <p:sp>
              <p:nvSpPr>
                <p:cNvPr id="5894" name="Google Shape;5894;p132"/>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32"/>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6" name="Google Shape;5896;p132"/>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32"/>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8" name="Google Shape;5898;p132"/>
              <p:cNvGrpSpPr/>
              <p:nvPr/>
            </p:nvGrpSpPr>
            <p:grpSpPr>
              <a:xfrm>
                <a:off x="3750870" y="3418650"/>
                <a:ext cx="37776" cy="32380"/>
                <a:chOff x="3750870" y="3418650"/>
                <a:chExt cx="37776" cy="32380"/>
              </a:xfrm>
            </p:grpSpPr>
            <p:sp>
              <p:nvSpPr>
                <p:cNvPr id="5899" name="Google Shape;5899;p132"/>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32"/>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1" name="Google Shape;5901;p132"/>
              <p:cNvGrpSpPr/>
              <p:nvPr/>
            </p:nvGrpSpPr>
            <p:grpSpPr>
              <a:xfrm>
                <a:off x="3632509" y="3274438"/>
                <a:ext cx="37783" cy="32357"/>
                <a:chOff x="3632509" y="3274438"/>
                <a:chExt cx="37783" cy="32357"/>
              </a:xfrm>
            </p:grpSpPr>
            <p:sp>
              <p:nvSpPr>
                <p:cNvPr id="5902" name="Google Shape;5902;p132"/>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32"/>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4" name="Google Shape;5904;p132"/>
              <p:cNvGrpSpPr/>
              <p:nvPr/>
            </p:nvGrpSpPr>
            <p:grpSpPr>
              <a:xfrm>
                <a:off x="3906424" y="3297561"/>
                <a:ext cx="37776" cy="32451"/>
                <a:chOff x="3906424" y="3297561"/>
                <a:chExt cx="37776" cy="32451"/>
              </a:xfrm>
            </p:grpSpPr>
            <p:sp>
              <p:nvSpPr>
                <p:cNvPr id="5905" name="Google Shape;5905;p132"/>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32"/>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7" name="Google Shape;5907;p132"/>
              <p:cNvGrpSpPr/>
              <p:nvPr/>
            </p:nvGrpSpPr>
            <p:grpSpPr>
              <a:xfrm>
                <a:off x="3866084" y="3412107"/>
                <a:ext cx="37776" cy="32357"/>
                <a:chOff x="3866084" y="3412107"/>
                <a:chExt cx="37776" cy="32357"/>
              </a:xfrm>
            </p:grpSpPr>
            <p:sp>
              <p:nvSpPr>
                <p:cNvPr id="5908" name="Google Shape;5908;p132"/>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32"/>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132"/>
              <p:cNvGrpSpPr/>
              <p:nvPr/>
            </p:nvGrpSpPr>
            <p:grpSpPr>
              <a:xfrm>
                <a:off x="4023919" y="3766409"/>
                <a:ext cx="37783" cy="32357"/>
                <a:chOff x="4023919" y="3766409"/>
                <a:chExt cx="37783" cy="32357"/>
              </a:xfrm>
            </p:grpSpPr>
            <p:sp>
              <p:nvSpPr>
                <p:cNvPr id="5911" name="Google Shape;5911;p132"/>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32"/>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132"/>
              <p:cNvGrpSpPr/>
              <p:nvPr/>
            </p:nvGrpSpPr>
            <p:grpSpPr>
              <a:xfrm>
                <a:off x="3973882" y="3779449"/>
                <a:ext cx="37776" cy="32357"/>
                <a:chOff x="3973882" y="3779449"/>
                <a:chExt cx="37776" cy="32357"/>
              </a:xfrm>
            </p:grpSpPr>
            <p:sp>
              <p:nvSpPr>
                <p:cNvPr id="5914" name="Google Shape;5914;p132"/>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32"/>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6" name="Google Shape;5916;p132"/>
              <p:cNvGrpSpPr/>
              <p:nvPr/>
            </p:nvGrpSpPr>
            <p:grpSpPr>
              <a:xfrm>
                <a:off x="4073398" y="3838028"/>
                <a:ext cx="37776" cy="32380"/>
                <a:chOff x="4073398" y="3838028"/>
                <a:chExt cx="37776" cy="32380"/>
              </a:xfrm>
            </p:grpSpPr>
            <p:sp>
              <p:nvSpPr>
                <p:cNvPr id="5917" name="Google Shape;5917;p132"/>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32"/>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9" name="Google Shape;5919;p132"/>
              <p:cNvGrpSpPr/>
              <p:nvPr/>
            </p:nvGrpSpPr>
            <p:grpSpPr>
              <a:xfrm>
                <a:off x="4342672" y="4144496"/>
                <a:ext cx="37752" cy="32364"/>
                <a:chOff x="4342672" y="4144496"/>
                <a:chExt cx="37752" cy="32364"/>
              </a:xfrm>
            </p:grpSpPr>
            <p:sp>
              <p:nvSpPr>
                <p:cNvPr id="5920" name="Google Shape;5920;p132"/>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32"/>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2" name="Google Shape;5922;p132"/>
              <p:cNvGrpSpPr/>
              <p:nvPr/>
            </p:nvGrpSpPr>
            <p:grpSpPr>
              <a:xfrm>
                <a:off x="4406386" y="4056872"/>
                <a:ext cx="37783" cy="32364"/>
                <a:chOff x="4406386" y="4056872"/>
                <a:chExt cx="37783" cy="32364"/>
              </a:xfrm>
            </p:grpSpPr>
            <p:sp>
              <p:nvSpPr>
                <p:cNvPr id="5923" name="Google Shape;5923;p132"/>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32"/>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5" name="Google Shape;5925;p132"/>
              <p:cNvGrpSpPr/>
              <p:nvPr/>
            </p:nvGrpSpPr>
            <p:grpSpPr>
              <a:xfrm>
                <a:off x="4284416" y="4245254"/>
                <a:ext cx="37783" cy="32357"/>
                <a:chOff x="4284416" y="4245254"/>
                <a:chExt cx="37783" cy="32357"/>
              </a:xfrm>
            </p:grpSpPr>
            <p:sp>
              <p:nvSpPr>
                <p:cNvPr id="5926" name="Google Shape;5926;p132"/>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32"/>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132"/>
              <p:cNvGrpSpPr/>
              <p:nvPr/>
            </p:nvGrpSpPr>
            <p:grpSpPr>
              <a:xfrm>
                <a:off x="4219057" y="4331258"/>
                <a:ext cx="37776" cy="32364"/>
                <a:chOff x="4219057" y="4331258"/>
                <a:chExt cx="37776" cy="32364"/>
              </a:xfrm>
            </p:grpSpPr>
            <p:sp>
              <p:nvSpPr>
                <p:cNvPr id="5929" name="Google Shape;5929;p132"/>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32"/>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132"/>
              <p:cNvGrpSpPr/>
              <p:nvPr/>
            </p:nvGrpSpPr>
            <p:grpSpPr>
              <a:xfrm>
                <a:off x="4204122" y="4141688"/>
                <a:ext cx="33497" cy="28699"/>
                <a:chOff x="4204122" y="4141688"/>
                <a:chExt cx="33497" cy="28699"/>
              </a:xfrm>
            </p:grpSpPr>
            <p:sp>
              <p:nvSpPr>
                <p:cNvPr id="5932" name="Google Shape;5932;p132"/>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32"/>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132"/>
              <p:cNvGrpSpPr/>
              <p:nvPr/>
            </p:nvGrpSpPr>
            <p:grpSpPr>
              <a:xfrm>
                <a:off x="4301546" y="4003869"/>
                <a:ext cx="38916" cy="33324"/>
                <a:chOff x="4301546" y="4003869"/>
                <a:chExt cx="38916" cy="33324"/>
              </a:xfrm>
            </p:grpSpPr>
            <p:sp>
              <p:nvSpPr>
                <p:cNvPr id="5935" name="Google Shape;5935;p132"/>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32"/>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132"/>
              <p:cNvGrpSpPr/>
              <p:nvPr/>
            </p:nvGrpSpPr>
            <p:grpSpPr>
              <a:xfrm>
                <a:off x="4210681" y="3924669"/>
                <a:ext cx="36549" cy="31366"/>
                <a:chOff x="4210681" y="3924669"/>
                <a:chExt cx="36549" cy="31366"/>
              </a:xfrm>
            </p:grpSpPr>
            <p:sp>
              <p:nvSpPr>
                <p:cNvPr id="5938" name="Google Shape;5938;p132"/>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132"/>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0" name="Google Shape;5940;p132"/>
              <p:cNvGrpSpPr/>
              <p:nvPr/>
            </p:nvGrpSpPr>
            <p:grpSpPr>
              <a:xfrm>
                <a:off x="3987771" y="3628874"/>
                <a:ext cx="31499" cy="26993"/>
                <a:chOff x="3987771" y="3628874"/>
                <a:chExt cx="31499" cy="26993"/>
              </a:xfrm>
            </p:grpSpPr>
            <p:sp>
              <p:nvSpPr>
                <p:cNvPr id="5941" name="Google Shape;5941;p132"/>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132"/>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132"/>
              <p:cNvGrpSpPr/>
              <p:nvPr/>
            </p:nvGrpSpPr>
            <p:grpSpPr>
              <a:xfrm>
                <a:off x="4087382" y="3775674"/>
                <a:ext cx="31405" cy="26898"/>
                <a:chOff x="4087382" y="3775674"/>
                <a:chExt cx="31405" cy="26898"/>
              </a:xfrm>
            </p:grpSpPr>
            <p:sp>
              <p:nvSpPr>
                <p:cNvPr id="5944" name="Google Shape;5944;p132"/>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132"/>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132"/>
              <p:cNvGrpSpPr/>
              <p:nvPr/>
            </p:nvGrpSpPr>
            <p:grpSpPr>
              <a:xfrm>
                <a:off x="4118873" y="3856637"/>
                <a:ext cx="31405" cy="26906"/>
                <a:chOff x="4118873" y="3856637"/>
                <a:chExt cx="31405" cy="26906"/>
              </a:xfrm>
            </p:grpSpPr>
            <p:sp>
              <p:nvSpPr>
                <p:cNvPr id="5947" name="Google Shape;5947;p132"/>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32"/>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9" name="Google Shape;5949;p132"/>
              <p:cNvGrpSpPr/>
              <p:nvPr/>
            </p:nvGrpSpPr>
            <p:grpSpPr>
              <a:xfrm>
                <a:off x="4168541" y="3639523"/>
                <a:ext cx="31499" cy="26906"/>
                <a:chOff x="4168541" y="3639523"/>
                <a:chExt cx="31499" cy="26906"/>
              </a:xfrm>
            </p:grpSpPr>
            <p:sp>
              <p:nvSpPr>
                <p:cNvPr id="5950" name="Google Shape;5950;p132"/>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32"/>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132"/>
              <p:cNvGrpSpPr/>
              <p:nvPr/>
            </p:nvGrpSpPr>
            <p:grpSpPr>
              <a:xfrm>
                <a:off x="3965789" y="3393545"/>
                <a:ext cx="31405" cy="26945"/>
                <a:chOff x="3965789" y="3393545"/>
                <a:chExt cx="31405" cy="26945"/>
              </a:xfrm>
            </p:grpSpPr>
            <p:sp>
              <p:nvSpPr>
                <p:cNvPr id="5953" name="Google Shape;5953;p132"/>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32"/>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132"/>
              <p:cNvGrpSpPr/>
              <p:nvPr/>
            </p:nvGrpSpPr>
            <p:grpSpPr>
              <a:xfrm>
                <a:off x="3925166" y="3491008"/>
                <a:ext cx="31405" cy="27001"/>
                <a:chOff x="3925166" y="3491008"/>
                <a:chExt cx="31405" cy="27001"/>
              </a:xfrm>
            </p:grpSpPr>
            <p:sp>
              <p:nvSpPr>
                <p:cNvPr id="5956" name="Google Shape;5956;p132"/>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32"/>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132"/>
              <p:cNvGrpSpPr/>
              <p:nvPr/>
            </p:nvGrpSpPr>
            <p:grpSpPr>
              <a:xfrm>
                <a:off x="3682845" y="3340976"/>
                <a:ext cx="31397" cy="26898"/>
                <a:chOff x="3682845" y="3340976"/>
                <a:chExt cx="31397" cy="26898"/>
              </a:xfrm>
            </p:grpSpPr>
            <p:sp>
              <p:nvSpPr>
                <p:cNvPr id="5959" name="Google Shape;5959;p132"/>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32"/>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1" name="Google Shape;5961;p132"/>
              <p:cNvGrpSpPr/>
              <p:nvPr/>
            </p:nvGrpSpPr>
            <p:grpSpPr>
              <a:xfrm>
                <a:off x="3795393" y="3353725"/>
                <a:ext cx="31499" cy="26993"/>
                <a:chOff x="3795393" y="3353725"/>
                <a:chExt cx="31499" cy="26993"/>
              </a:xfrm>
            </p:grpSpPr>
            <p:sp>
              <p:nvSpPr>
                <p:cNvPr id="5962" name="Google Shape;5962;p132"/>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32"/>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132"/>
              <p:cNvGrpSpPr/>
              <p:nvPr/>
            </p:nvGrpSpPr>
            <p:grpSpPr>
              <a:xfrm>
                <a:off x="4176909" y="4363221"/>
                <a:ext cx="38924" cy="33316"/>
                <a:chOff x="4176909" y="4363221"/>
                <a:chExt cx="38924" cy="33316"/>
              </a:xfrm>
            </p:grpSpPr>
            <p:sp>
              <p:nvSpPr>
                <p:cNvPr id="5965" name="Google Shape;5965;p132"/>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32"/>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132"/>
              <p:cNvGrpSpPr/>
              <p:nvPr/>
            </p:nvGrpSpPr>
            <p:grpSpPr>
              <a:xfrm>
                <a:off x="4226191" y="4007660"/>
                <a:ext cx="33560" cy="28770"/>
                <a:chOff x="4226191" y="4007660"/>
                <a:chExt cx="33560" cy="28770"/>
              </a:xfrm>
            </p:grpSpPr>
            <p:sp>
              <p:nvSpPr>
                <p:cNvPr id="5968" name="Google Shape;5968;p132"/>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32"/>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132"/>
              <p:cNvGrpSpPr/>
              <p:nvPr/>
            </p:nvGrpSpPr>
            <p:grpSpPr>
              <a:xfrm>
                <a:off x="3597785" y="3377045"/>
                <a:ext cx="33591" cy="28699"/>
                <a:chOff x="3597785" y="3377045"/>
                <a:chExt cx="33591" cy="28699"/>
              </a:xfrm>
            </p:grpSpPr>
            <p:sp>
              <p:nvSpPr>
                <p:cNvPr id="5971" name="Google Shape;5971;p132"/>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32"/>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132"/>
              <p:cNvGrpSpPr/>
              <p:nvPr/>
            </p:nvGrpSpPr>
            <p:grpSpPr>
              <a:xfrm>
                <a:off x="3887870" y="3669796"/>
                <a:ext cx="33591" cy="28692"/>
                <a:chOff x="3887870" y="3669796"/>
                <a:chExt cx="33591" cy="28692"/>
              </a:xfrm>
            </p:grpSpPr>
            <p:sp>
              <p:nvSpPr>
                <p:cNvPr id="5974" name="Google Shape;5974;p132"/>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32"/>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132"/>
              <p:cNvGrpSpPr/>
              <p:nvPr/>
            </p:nvGrpSpPr>
            <p:grpSpPr>
              <a:xfrm>
                <a:off x="3818320" y="3481625"/>
                <a:ext cx="33497" cy="28770"/>
                <a:chOff x="3818320" y="3481625"/>
                <a:chExt cx="33497" cy="28770"/>
              </a:xfrm>
            </p:grpSpPr>
            <p:sp>
              <p:nvSpPr>
                <p:cNvPr id="5977" name="Google Shape;5977;p132"/>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32"/>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132"/>
              <p:cNvGrpSpPr/>
              <p:nvPr/>
            </p:nvGrpSpPr>
            <p:grpSpPr>
              <a:xfrm>
                <a:off x="4278139" y="4120948"/>
                <a:ext cx="37492" cy="32129"/>
                <a:chOff x="4278139" y="4120948"/>
                <a:chExt cx="37492" cy="32129"/>
              </a:xfrm>
            </p:grpSpPr>
            <p:sp>
              <p:nvSpPr>
                <p:cNvPr id="5980" name="Google Shape;5980;p132"/>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132"/>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132"/>
              <p:cNvGrpSpPr/>
              <p:nvPr/>
            </p:nvGrpSpPr>
            <p:grpSpPr>
              <a:xfrm>
                <a:off x="4419898" y="3977388"/>
                <a:ext cx="33497" cy="28692"/>
                <a:chOff x="4419898" y="3977388"/>
                <a:chExt cx="33497" cy="28692"/>
              </a:xfrm>
            </p:grpSpPr>
            <p:sp>
              <p:nvSpPr>
                <p:cNvPr id="5983" name="Google Shape;5983;p132"/>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132"/>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132"/>
              <p:cNvGrpSpPr/>
              <p:nvPr/>
            </p:nvGrpSpPr>
            <p:grpSpPr>
              <a:xfrm>
                <a:off x="4158930" y="4034684"/>
                <a:ext cx="33497" cy="28762"/>
                <a:chOff x="4158930" y="4034684"/>
                <a:chExt cx="33497" cy="28762"/>
              </a:xfrm>
            </p:grpSpPr>
            <p:sp>
              <p:nvSpPr>
                <p:cNvPr id="5986" name="Google Shape;5986;p132"/>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132"/>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132"/>
              <p:cNvGrpSpPr/>
              <p:nvPr/>
            </p:nvGrpSpPr>
            <p:grpSpPr>
              <a:xfrm>
                <a:off x="4134949" y="3957049"/>
                <a:ext cx="33497" cy="28770"/>
                <a:chOff x="4134949" y="3957049"/>
                <a:chExt cx="33497" cy="28770"/>
              </a:xfrm>
            </p:grpSpPr>
            <p:sp>
              <p:nvSpPr>
                <p:cNvPr id="5989" name="Google Shape;5989;p132"/>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132"/>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132"/>
              <p:cNvGrpSpPr/>
              <p:nvPr/>
            </p:nvGrpSpPr>
            <p:grpSpPr>
              <a:xfrm>
                <a:off x="4193653" y="4184403"/>
                <a:ext cx="43580" cy="37264"/>
                <a:chOff x="4193653" y="4184403"/>
                <a:chExt cx="43580" cy="37264"/>
              </a:xfrm>
            </p:grpSpPr>
            <p:sp>
              <p:nvSpPr>
                <p:cNvPr id="5992" name="Google Shape;5992;p132"/>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132"/>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4" name="Google Shape;5994;p132"/>
              <p:cNvGrpSpPr/>
              <p:nvPr/>
            </p:nvGrpSpPr>
            <p:grpSpPr>
              <a:xfrm>
                <a:off x="4343600" y="3943844"/>
                <a:ext cx="43580" cy="37312"/>
                <a:chOff x="4343600" y="3943844"/>
                <a:chExt cx="43580" cy="37312"/>
              </a:xfrm>
            </p:grpSpPr>
            <p:sp>
              <p:nvSpPr>
                <p:cNvPr id="5995" name="Google Shape;5995;p132"/>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132"/>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132"/>
              <p:cNvGrpSpPr/>
              <p:nvPr/>
            </p:nvGrpSpPr>
            <p:grpSpPr>
              <a:xfrm>
                <a:off x="4172339" y="3381693"/>
                <a:ext cx="31499" cy="27001"/>
                <a:chOff x="4172339" y="3381693"/>
                <a:chExt cx="31499" cy="27001"/>
              </a:xfrm>
            </p:grpSpPr>
            <p:sp>
              <p:nvSpPr>
                <p:cNvPr id="5998" name="Google Shape;5998;p132"/>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32"/>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003" name="Shape 6003"/>
        <p:cNvGrpSpPr/>
        <p:nvPr/>
      </p:nvGrpSpPr>
      <p:grpSpPr>
        <a:xfrm>
          <a:off x="0" y="0"/>
          <a:ext cx="0" cy="0"/>
          <a:chOff x="0" y="0"/>
          <a:chExt cx="0" cy="0"/>
        </a:xfrm>
      </p:grpSpPr>
      <p:grpSp>
        <p:nvGrpSpPr>
          <p:cNvPr id="6004" name="Google Shape;6004;p133"/>
          <p:cNvGrpSpPr/>
          <p:nvPr/>
        </p:nvGrpSpPr>
        <p:grpSpPr>
          <a:xfrm>
            <a:off x="729274" y="1175734"/>
            <a:ext cx="2507799" cy="206239"/>
            <a:chOff x="106648" y="895722"/>
            <a:chExt cx="4481413" cy="374300"/>
          </a:xfrm>
        </p:grpSpPr>
        <p:grpSp>
          <p:nvGrpSpPr>
            <p:cNvPr id="6005" name="Google Shape;6005;p133"/>
            <p:cNvGrpSpPr/>
            <p:nvPr/>
          </p:nvGrpSpPr>
          <p:grpSpPr>
            <a:xfrm>
              <a:off x="2233276" y="895722"/>
              <a:ext cx="1082667" cy="223591"/>
              <a:chOff x="4808316" y="2800065"/>
              <a:chExt cx="1999386" cy="412910"/>
            </a:xfrm>
          </p:grpSpPr>
          <p:sp>
            <p:nvSpPr>
              <p:cNvPr id="6006" name="Google Shape;6006;p13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7" name="Google Shape;6007;p133"/>
              <p:cNvGrpSpPr/>
              <p:nvPr/>
            </p:nvGrpSpPr>
            <p:grpSpPr>
              <a:xfrm>
                <a:off x="4808316" y="2800065"/>
                <a:ext cx="92400" cy="411825"/>
                <a:chOff x="845575" y="2563700"/>
                <a:chExt cx="92400" cy="411825"/>
              </a:xfrm>
            </p:grpSpPr>
            <p:cxnSp>
              <p:nvCxnSpPr>
                <p:cNvPr id="6008" name="Google Shape;6008;p13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09" name="Google Shape;6009;p13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0" name="Google Shape;6010;p133"/>
            <p:cNvGrpSpPr/>
            <p:nvPr/>
          </p:nvGrpSpPr>
          <p:grpSpPr>
            <a:xfrm>
              <a:off x="106648" y="895722"/>
              <a:ext cx="1088401" cy="223591"/>
              <a:chOff x="881025" y="2800065"/>
              <a:chExt cx="2009975" cy="412910"/>
            </a:xfrm>
          </p:grpSpPr>
          <p:sp>
            <p:nvSpPr>
              <p:cNvPr id="6011" name="Google Shape;6011;p13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2" name="Google Shape;6012;p133"/>
              <p:cNvGrpSpPr/>
              <p:nvPr/>
            </p:nvGrpSpPr>
            <p:grpSpPr>
              <a:xfrm>
                <a:off x="881025" y="2800065"/>
                <a:ext cx="92400" cy="411825"/>
                <a:chOff x="845575" y="2563700"/>
                <a:chExt cx="92400" cy="411825"/>
              </a:xfrm>
            </p:grpSpPr>
            <p:cxnSp>
              <p:nvCxnSpPr>
                <p:cNvPr id="6013" name="Google Shape;6013;p13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14" name="Google Shape;6014;p13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5" name="Google Shape;6015;p133"/>
            <p:cNvGrpSpPr/>
            <p:nvPr/>
          </p:nvGrpSpPr>
          <p:grpSpPr>
            <a:xfrm>
              <a:off x="1172346" y="1047018"/>
              <a:ext cx="1083151" cy="223003"/>
              <a:chOff x="2849073" y="3079467"/>
              <a:chExt cx="2000279" cy="411825"/>
            </a:xfrm>
          </p:grpSpPr>
          <p:sp>
            <p:nvSpPr>
              <p:cNvPr id="6016" name="Google Shape;6016;p13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7" name="Google Shape;6017;p133"/>
              <p:cNvGrpSpPr/>
              <p:nvPr/>
            </p:nvGrpSpPr>
            <p:grpSpPr>
              <a:xfrm rot="10800000">
                <a:off x="2849073" y="3079467"/>
                <a:ext cx="92400" cy="411825"/>
                <a:chOff x="2070100" y="2563700"/>
                <a:chExt cx="92400" cy="411825"/>
              </a:xfrm>
            </p:grpSpPr>
            <p:cxnSp>
              <p:nvCxnSpPr>
                <p:cNvPr id="6018" name="Google Shape;6018;p13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19" name="Google Shape;6019;p13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0" name="Google Shape;6020;p133"/>
            <p:cNvGrpSpPr/>
            <p:nvPr/>
          </p:nvGrpSpPr>
          <p:grpSpPr>
            <a:xfrm>
              <a:off x="3290132" y="1047018"/>
              <a:ext cx="1297929" cy="223003"/>
              <a:chOff x="6760035" y="3079467"/>
              <a:chExt cx="2396914" cy="411825"/>
            </a:xfrm>
          </p:grpSpPr>
          <p:sp>
            <p:nvSpPr>
              <p:cNvPr id="6021" name="Google Shape;6021;p13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2" name="Google Shape;6022;p133"/>
              <p:cNvGrpSpPr/>
              <p:nvPr/>
            </p:nvGrpSpPr>
            <p:grpSpPr>
              <a:xfrm rot="10800000">
                <a:off x="6760035" y="3079467"/>
                <a:ext cx="92400" cy="411825"/>
                <a:chOff x="2070100" y="2563700"/>
                <a:chExt cx="92400" cy="411825"/>
              </a:xfrm>
            </p:grpSpPr>
            <p:cxnSp>
              <p:nvCxnSpPr>
                <p:cNvPr id="6023" name="Google Shape;6023;p13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24" name="Google Shape;6024;p13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25" name="Google Shape;6025;p133"/>
          <p:cNvGrpSpPr/>
          <p:nvPr/>
        </p:nvGrpSpPr>
        <p:grpSpPr>
          <a:xfrm>
            <a:off x="2147036" y="3575105"/>
            <a:ext cx="1086701" cy="799429"/>
            <a:chOff x="2183288" y="3555572"/>
            <a:chExt cx="1136241" cy="835873"/>
          </a:xfrm>
        </p:grpSpPr>
        <p:sp>
          <p:nvSpPr>
            <p:cNvPr id="6026" name="Google Shape;6026;p13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7" name="Google Shape;6027;p133"/>
            <p:cNvGrpSpPr/>
            <p:nvPr/>
          </p:nvGrpSpPr>
          <p:grpSpPr>
            <a:xfrm>
              <a:off x="2205895" y="3637269"/>
              <a:ext cx="1089848" cy="724993"/>
              <a:chOff x="2205895" y="3637269"/>
              <a:chExt cx="1089848" cy="724993"/>
            </a:xfrm>
          </p:grpSpPr>
          <p:sp>
            <p:nvSpPr>
              <p:cNvPr id="6028" name="Google Shape;6028;p13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3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13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13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3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3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4" name="Google Shape;6034;p13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35" name="Google Shape;6035;p13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036" name="Google Shape;6036;p133"/>
            <p:cNvGrpSpPr/>
            <p:nvPr/>
          </p:nvGrpSpPr>
          <p:grpSpPr>
            <a:xfrm>
              <a:off x="3173850" y="3779426"/>
              <a:ext cx="145679" cy="70048"/>
              <a:chOff x="3173850" y="3779426"/>
              <a:chExt cx="145679" cy="70048"/>
            </a:xfrm>
          </p:grpSpPr>
          <p:cxnSp>
            <p:nvCxnSpPr>
              <p:cNvPr id="6037" name="Google Shape;6037;p13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038" name="Google Shape;6038;p13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133"/>
            <p:cNvGrpSpPr/>
            <p:nvPr/>
          </p:nvGrpSpPr>
          <p:grpSpPr>
            <a:xfrm>
              <a:off x="2183288" y="4139483"/>
              <a:ext cx="145133" cy="70048"/>
              <a:chOff x="2183288" y="4139483"/>
              <a:chExt cx="145133" cy="70048"/>
            </a:xfrm>
          </p:grpSpPr>
          <p:cxnSp>
            <p:nvCxnSpPr>
              <p:cNvPr id="6040" name="Google Shape;6040;p13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041" name="Google Shape;6041;p13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2" name="Google Shape;6042;p13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3" name="Google Shape;6043;p13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044" name="Google Shape;6044;p133"/>
            <p:cNvGrpSpPr/>
            <p:nvPr/>
          </p:nvGrpSpPr>
          <p:grpSpPr>
            <a:xfrm>
              <a:off x="2943836" y="4268886"/>
              <a:ext cx="60717" cy="122559"/>
              <a:chOff x="2943836" y="4268886"/>
              <a:chExt cx="60717" cy="122559"/>
            </a:xfrm>
          </p:grpSpPr>
          <p:sp>
            <p:nvSpPr>
              <p:cNvPr id="6045" name="Google Shape;6045;p13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6" name="Google Shape;6046;p13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047" name="Google Shape;6047;p133"/>
          <p:cNvGrpSpPr/>
          <p:nvPr/>
        </p:nvGrpSpPr>
        <p:grpSpPr>
          <a:xfrm>
            <a:off x="3409981" y="1496104"/>
            <a:ext cx="1675870" cy="758251"/>
            <a:chOff x="3530532" y="1496185"/>
            <a:chExt cx="1562000" cy="706730"/>
          </a:xfrm>
        </p:grpSpPr>
        <p:cxnSp>
          <p:nvCxnSpPr>
            <p:cNvPr id="6048" name="Google Shape;6048;p13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049" name="Google Shape;6049;p133"/>
            <p:cNvGrpSpPr/>
            <p:nvPr/>
          </p:nvGrpSpPr>
          <p:grpSpPr>
            <a:xfrm>
              <a:off x="3530532" y="1496185"/>
              <a:ext cx="323430" cy="463587"/>
              <a:chOff x="3530532" y="1496185"/>
              <a:chExt cx="323430" cy="463587"/>
            </a:xfrm>
          </p:grpSpPr>
          <p:grpSp>
            <p:nvGrpSpPr>
              <p:cNvPr id="6050" name="Google Shape;6050;p133"/>
              <p:cNvGrpSpPr/>
              <p:nvPr/>
            </p:nvGrpSpPr>
            <p:grpSpPr>
              <a:xfrm>
                <a:off x="3567462" y="1496185"/>
                <a:ext cx="286500" cy="361376"/>
                <a:chOff x="3567462" y="1496185"/>
                <a:chExt cx="286500" cy="361376"/>
              </a:xfrm>
            </p:grpSpPr>
            <p:cxnSp>
              <p:nvCxnSpPr>
                <p:cNvPr id="6051" name="Google Shape;6051;p13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052" name="Google Shape;6052;p13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3" name="Google Shape;6053;p13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133"/>
            <p:cNvGrpSpPr/>
            <p:nvPr/>
          </p:nvGrpSpPr>
          <p:grpSpPr>
            <a:xfrm>
              <a:off x="3891569" y="1779209"/>
              <a:ext cx="323945" cy="423706"/>
              <a:chOff x="3891569" y="1779209"/>
              <a:chExt cx="323945" cy="423706"/>
            </a:xfrm>
          </p:grpSpPr>
          <p:grpSp>
            <p:nvGrpSpPr>
              <p:cNvPr id="6055" name="Google Shape;6055;p133"/>
              <p:cNvGrpSpPr/>
              <p:nvPr/>
            </p:nvGrpSpPr>
            <p:grpSpPr>
              <a:xfrm>
                <a:off x="3929014" y="1881638"/>
                <a:ext cx="286500" cy="321278"/>
                <a:chOff x="3929014" y="1881638"/>
                <a:chExt cx="286500" cy="321278"/>
              </a:xfrm>
            </p:grpSpPr>
            <p:cxnSp>
              <p:nvCxnSpPr>
                <p:cNvPr id="6056" name="Google Shape;6056;p13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057" name="Google Shape;6057;p13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8" name="Google Shape;6058;p13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133"/>
            <p:cNvGrpSpPr/>
            <p:nvPr/>
          </p:nvGrpSpPr>
          <p:grpSpPr>
            <a:xfrm>
              <a:off x="4252606" y="1496185"/>
              <a:ext cx="324721" cy="463587"/>
              <a:chOff x="4252606" y="1496185"/>
              <a:chExt cx="324721" cy="463587"/>
            </a:xfrm>
          </p:grpSpPr>
          <p:grpSp>
            <p:nvGrpSpPr>
              <p:cNvPr id="6060" name="Google Shape;6060;p133"/>
              <p:cNvGrpSpPr/>
              <p:nvPr/>
            </p:nvGrpSpPr>
            <p:grpSpPr>
              <a:xfrm>
                <a:off x="4290828" y="1496185"/>
                <a:ext cx="286500" cy="361376"/>
                <a:chOff x="4290828" y="1496185"/>
                <a:chExt cx="286500" cy="361376"/>
              </a:xfrm>
            </p:grpSpPr>
            <p:cxnSp>
              <p:nvCxnSpPr>
                <p:cNvPr id="6061" name="Google Shape;6061;p13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062" name="Google Shape;6062;p13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3" name="Google Shape;6063;p13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4" name="Google Shape;6064;p133"/>
            <p:cNvGrpSpPr/>
            <p:nvPr/>
          </p:nvGrpSpPr>
          <p:grpSpPr>
            <a:xfrm>
              <a:off x="4613643" y="1763716"/>
              <a:ext cx="325308" cy="439200"/>
              <a:chOff x="4613643" y="1763716"/>
              <a:chExt cx="325308" cy="439200"/>
            </a:xfrm>
          </p:grpSpPr>
          <p:grpSp>
            <p:nvGrpSpPr>
              <p:cNvPr id="6065" name="Google Shape;6065;p133"/>
              <p:cNvGrpSpPr/>
              <p:nvPr/>
            </p:nvGrpSpPr>
            <p:grpSpPr>
              <a:xfrm>
                <a:off x="4652451" y="1879538"/>
                <a:ext cx="286500" cy="323378"/>
                <a:chOff x="4652451" y="1879538"/>
                <a:chExt cx="286500" cy="323378"/>
              </a:xfrm>
            </p:grpSpPr>
            <p:cxnSp>
              <p:nvCxnSpPr>
                <p:cNvPr id="6066" name="Google Shape;6066;p13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067" name="Google Shape;6067;p13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8" name="Google Shape;6068;p13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69" name="Google Shape;6069;p133"/>
          <p:cNvGrpSpPr/>
          <p:nvPr/>
        </p:nvGrpSpPr>
        <p:grpSpPr>
          <a:xfrm>
            <a:off x="3421841" y="2349730"/>
            <a:ext cx="1652173" cy="391517"/>
            <a:chOff x="3512551" y="2358270"/>
            <a:chExt cx="1597383" cy="378533"/>
          </a:xfrm>
        </p:grpSpPr>
        <p:cxnSp>
          <p:nvCxnSpPr>
            <p:cNvPr id="6070" name="Google Shape;6070;p133"/>
            <p:cNvCxnSpPr>
              <a:stCxn id="6071" idx="6"/>
              <a:endCxn id="6072"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073" name="Google Shape;6073;p133"/>
            <p:cNvGrpSpPr/>
            <p:nvPr/>
          </p:nvGrpSpPr>
          <p:grpSpPr>
            <a:xfrm>
              <a:off x="3512551" y="2358270"/>
              <a:ext cx="225647" cy="307714"/>
              <a:chOff x="2182679" y="2004714"/>
              <a:chExt cx="792300" cy="1080458"/>
            </a:xfrm>
          </p:grpSpPr>
          <p:cxnSp>
            <p:nvCxnSpPr>
              <p:cNvPr id="6074" name="Google Shape;6074;p133"/>
              <p:cNvCxnSpPr>
                <a:stCxn id="6075"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071" name="Google Shape;6071;p13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3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133"/>
            <p:cNvGrpSpPr/>
            <p:nvPr/>
          </p:nvGrpSpPr>
          <p:grpSpPr>
            <a:xfrm>
              <a:off x="3969644" y="2440153"/>
              <a:ext cx="225853" cy="296651"/>
              <a:chOff x="3775710" y="1729289"/>
              <a:chExt cx="136500" cy="179289"/>
            </a:xfrm>
          </p:grpSpPr>
          <p:cxnSp>
            <p:nvCxnSpPr>
              <p:cNvPr id="6077" name="Google Shape;6077;p13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078" name="Google Shape;6078;p13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3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133"/>
            <p:cNvGrpSpPr/>
            <p:nvPr/>
          </p:nvGrpSpPr>
          <p:grpSpPr>
            <a:xfrm>
              <a:off x="4427051" y="2358270"/>
              <a:ext cx="225647" cy="307714"/>
              <a:chOff x="5393704" y="2004714"/>
              <a:chExt cx="792300" cy="1080458"/>
            </a:xfrm>
          </p:grpSpPr>
          <p:cxnSp>
            <p:nvCxnSpPr>
              <p:cNvPr id="6081" name="Google Shape;6081;p133"/>
              <p:cNvCxnSpPr>
                <a:stCxn id="6082"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083" name="Google Shape;6083;p13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13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133"/>
            <p:cNvGrpSpPr/>
            <p:nvPr/>
          </p:nvGrpSpPr>
          <p:grpSpPr>
            <a:xfrm>
              <a:off x="4884287" y="2440252"/>
              <a:ext cx="225647" cy="296532"/>
              <a:chOff x="6999166" y="2292572"/>
              <a:chExt cx="792300" cy="1041192"/>
            </a:xfrm>
          </p:grpSpPr>
          <p:cxnSp>
            <p:nvCxnSpPr>
              <p:cNvPr id="6085" name="Google Shape;6085;p13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072" name="Google Shape;6072;p13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13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87" name="Google Shape;6087;p133"/>
          <p:cNvGrpSpPr/>
          <p:nvPr/>
        </p:nvGrpSpPr>
        <p:grpSpPr>
          <a:xfrm>
            <a:off x="6842649" y="1185930"/>
            <a:ext cx="1581844" cy="732818"/>
            <a:chOff x="634175" y="2986275"/>
            <a:chExt cx="3147949" cy="1458344"/>
          </a:xfrm>
        </p:grpSpPr>
        <p:cxnSp>
          <p:nvCxnSpPr>
            <p:cNvPr id="6088" name="Google Shape;6088;p133"/>
            <p:cNvCxnSpPr>
              <a:stCxn id="6089" idx="4"/>
              <a:endCxn id="6090"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091" name="Google Shape;6091;p133"/>
            <p:cNvCxnSpPr>
              <a:stCxn id="6090" idx="0"/>
              <a:endCxn id="6092"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093" name="Google Shape;6093;p133"/>
            <p:cNvCxnSpPr>
              <a:stCxn id="6092" idx="4"/>
              <a:endCxn id="6094"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095" name="Google Shape;6095;p133"/>
            <p:cNvCxnSpPr>
              <a:stCxn id="6094" idx="0"/>
              <a:endCxn id="6096"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096" name="Google Shape;6096;p13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92" name="Google Shape;6092;p13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89" name="Google Shape;6089;p13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94" name="Google Shape;6094;p13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90" name="Google Shape;6090;p13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097" name="Google Shape;6097;p133"/>
          <p:cNvGrpSpPr/>
          <p:nvPr/>
        </p:nvGrpSpPr>
        <p:grpSpPr>
          <a:xfrm>
            <a:off x="3410364" y="2880240"/>
            <a:ext cx="1675128" cy="313674"/>
            <a:chOff x="998425" y="1182125"/>
            <a:chExt cx="1065400" cy="199500"/>
          </a:xfrm>
        </p:grpSpPr>
        <p:sp>
          <p:nvSpPr>
            <p:cNvPr id="6098" name="Google Shape;6098;p13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3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3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3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3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133"/>
          <p:cNvGrpSpPr/>
          <p:nvPr/>
        </p:nvGrpSpPr>
        <p:grpSpPr>
          <a:xfrm>
            <a:off x="3410363" y="3836206"/>
            <a:ext cx="1675129" cy="525345"/>
            <a:chOff x="5194708" y="3484366"/>
            <a:chExt cx="3148148" cy="987304"/>
          </a:xfrm>
        </p:grpSpPr>
        <p:grpSp>
          <p:nvGrpSpPr>
            <p:cNvPr id="6104" name="Google Shape;6104;p133"/>
            <p:cNvGrpSpPr/>
            <p:nvPr/>
          </p:nvGrpSpPr>
          <p:grpSpPr>
            <a:xfrm>
              <a:off x="7531521" y="3484366"/>
              <a:ext cx="811335" cy="987304"/>
              <a:chOff x="3379425" y="1617275"/>
              <a:chExt cx="1090650" cy="1327200"/>
            </a:xfrm>
          </p:grpSpPr>
          <p:sp>
            <p:nvSpPr>
              <p:cNvPr id="6105" name="Google Shape;6105;p13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3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13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133"/>
            <p:cNvGrpSpPr/>
            <p:nvPr/>
          </p:nvGrpSpPr>
          <p:grpSpPr>
            <a:xfrm>
              <a:off x="6752546" y="3484366"/>
              <a:ext cx="811428" cy="987304"/>
              <a:chOff x="2332275" y="1617275"/>
              <a:chExt cx="1090775" cy="1327200"/>
            </a:xfrm>
          </p:grpSpPr>
          <p:sp>
            <p:nvSpPr>
              <p:cNvPr id="6109" name="Google Shape;6109;p13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3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3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133"/>
            <p:cNvGrpSpPr/>
            <p:nvPr/>
          </p:nvGrpSpPr>
          <p:grpSpPr>
            <a:xfrm>
              <a:off x="5973664" y="3484366"/>
              <a:ext cx="811335" cy="987304"/>
              <a:chOff x="1285250" y="1617275"/>
              <a:chExt cx="1090650" cy="1327200"/>
            </a:xfrm>
          </p:grpSpPr>
          <p:sp>
            <p:nvSpPr>
              <p:cNvPr id="6113" name="Google Shape;6113;p13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13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13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133"/>
            <p:cNvGrpSpPr/>
            <p:nvPr/>
          </p:nvGrpSpPr>
          <p:grpSpPr>
            <a:xfrm>
              <a:off x="5194708" y="3484366"/>
              <a:ext cx="811409" cy="987304"/>
              <a:chOff x="238125" y="1617275"/>
              <a:chExt cx="1090750" cy="1327200"/>
            </a:xfrm>
          </p:grpSpPr>
          <p:sp>
            <p:nvSpPr>
              <p:cNvPr id="6117" name="Google Shape;6117;p13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13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13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20" name="Google Shape;6120;p133"/>
          <p:cNvGrpSpPr/>
          <p:nvPr/>
        </p:nvGrpSpPr>
        <p:grpSpPr>
          <a:xfrm>
            <a:off x="6844048" y="2482095"/>
            <a:ext cx="1579046" cy="522230"/>
            <a:chOff x="6853641" y="2534077"/>
            <a:chExt cx="1515545" cy="501229"/>
          </a:xfrm>
        </p:grpSpPr>
        <p:grpSp>
          <p:nvGrpSpPr>
            <p:cNvPr id="6121" name="Google Shape;6121;p133"/>
            <p:cNvGrpSpPr/>
            <p:nvPr/>
          </p:nvGrpSpPr>
          <p:grpSpPr>
            <a:xfrm>
              <a:off x="6853641" y="2618923"/>
              <a:ext cx="1515545" cy="324556"/>
              <a:chOff x="6853641" y="2618923"/>
              <a:chExt cx="1515545" cy="324556"/>
            </a:xfrm>
          </p:grpSpPr>
          <p:sp>
            <p:nvSpPr>
              <p:cNvPr id="6122" name="Google Shape;6122;p13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3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3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13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13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7" name="Google Shape;6127;p13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13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3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3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3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133"/>
          <p:cNvGrpSpPr/>
          <p:nvPr/>
        </p:nvGrpSpPr>
        <p:grpSpPr>
          <a:xfrm>
            <a:off x="3438940" y="3357136"/>
            <a:ext cx="1617976" cy="346616"/>
            <a:chOff x="1808063" y="4294338"/>
            <a:chExt cx="3370782" cy="721817"/>
          </a:xfrm>
        </p:grpSpPr>
        <p:sp>
          <p:nvSpPr>
            <p:cNvPr id="6133" name="Google Shape;6133;p13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3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3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3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3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3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3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3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3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3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133"/>
          <p:cNvGrpSpPr/>
          <p:nvPr/>
        </p:nvGrpSpPr>
        <p:grpSpPr>
          <a:xfrm>
            <a:off x="5264936" y="4023886"/>
            <a:ext cx="1417067" cy="350605"/>
            <a:chOff x="4234950" y="2101012"/>
            <a:chExt cx="4219974" cy="1044090"/>
          </a:xfrm>
        </p:grpSpPr>
        <p:sp>
          <p:nvSpPr>
            <p:cNvPr id="6144" name="Google Shape;6144;p13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3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3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3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3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3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3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3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3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3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3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3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3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3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3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3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133"/>
          <p:cNvGrpSpPr/>
          <p:nvPr/>
        </p:nvGrpSpPr>
        <p:grpSpPr>
          <a:xfrm>
            <a:off x="6840408" y="2014643"/>
            <a:ext cx="1586327" cy="371557"/>
            <a:chOff x="1247650" y="2075423"/>
            <a:chExt cx="6648477" cy="1557238"/>
          </a:xfrm>
        </p:grpSpPr>
        <p:sp>
          <p:nvSpPr>
            <p:cNvPr id="6161" name="Google Shape;6161;p13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3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3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3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3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3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133"/>
          <p:cNvGrpSpPr/>
          <p:nvPr/>
        </p:nvGrpSpPr>
        <p:grpSpPr>
          <a:xfrm>
            <a:off x="5271678" y="1167833"/>
            <a:ext cx="1415601" cy="1648533"/>
            <a:chOff x="1839112" y="2209163"/>
            <a:chExt cx="1918159" cy="2233784"/>
          </a:xfrm>
        </p:grpSpPr>
        <p:sp>
          <p:nvSpPr>
            <p:cNvPr id="6168" name="Google Shape;6168;p13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3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3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71" name="Google Shape;6171;p133"/>
            <p:cNvCxnSpPr>
              <a:stCxn id="6168" idx="6"/>
              <a:endCxn id="6169"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172" name="Google Shape;6172;p133"/>
            <p:cNvCxnSpPr>
              <a:stCxn id="6169" idx="4"/>
              <a:endCxn id="6173"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174" name="Google Shape;6174;p133"/>
            <p:cNvCxnSpPr>
              <a:stCxn id="6173" idx="6"/>
              <a:endCxn id="6170"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175" name="Google Shape;6175;p133"/>
            <p:cNvCxnSpPr>
              <a:stCxn id="6170" idx="4"/>
              <a:endCxn id="6176"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173" name="Google Shape;6173;p13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3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3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78" name="Google Shape;6178;p133"/>
            <p:cNvCxnSpPr>
              <a:endCxn id="6177"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179" name="Google Shape;6179;p133"/>
          <p:cNvGrpSpPr/>
          <p:nvPr/>
        </p:nvGrpSpPr>
        <p:grpSpPr>
          <a:xfrm>
            <a:off x="3428944" y="1185917"/>
            <a:ext cx="1637968" cy="154942"/>
            <a:chOff x="238125" y="2506075"/>
            <a:chExt cx="7115411" cy="673075"/>
          </a:xfrm>
        </p:grpSpPr>
        <p:sp>
          <p:nvSpPr>
            <p:cNvPr id="6180" name="Google Shape;6180;p13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3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3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3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3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133"/>
          <p:cNvGrpSpPr/>
          <p:nvPr/>
        </p:nvGrpSpPr>
        <p:grpSpPr>
          <a:xfrm>
            <a:off x="1969680" y="1500635"/>
            <a:ext cx="1262932" cy="785408"/>
            <a:chOff x="548861" y="389676"/>
            <a:chExt cx="3843371" cy="2390163"/>
          </a:xfrm>
        </p:grpSpPr>
        <p:cxnSp>
          <p:nvCxnSpPr>
            <p:cNvPr id="6186" name="Google Shape;6186;p13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87" name="Google Shape;6187;p13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88" name="Google Shape;6188;p13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89" name="Google Shape;6189;p13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190" name="Google Shape;6190;p13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191" name="Google Shape;6191;p13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92" name="Google Shape;6192;p13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193" name="Google Shape;6193;p13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3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3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3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3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3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133"/>
          <p:cNvGrpSpPr/>
          <p:nvPr/>
        </p:nvGrpSpPr>
        <p:grpSpPr>
          <a:xfrm>
            <a:off x="757812" y="2607512"/>
            <a:ext cx="1412054" cy="633562"/>
            <a:chOff x="1187400" y="2529299"/>
            <a:chExt cx="6769193" cy="2241903"/>
          </a:xfrm>
        </p:grpSpPr>
        <p:sp>
          <p:nvSpPr>
            <p:cNvPr id="6200" name="Google Shape;6200;p13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201" name="Google Shape;6201;p13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02" name="Google Shape;6202;p13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03" name="Google Shape;6203;p13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04" name="Google Shape;6204;p13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05" name="Google Shape;6205;p13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06" name="Google Shape;6206;p13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207" name="Google Shape;6207;p133"/>
            <p:cNvCxnSpPr>
              <a:stCxn id="6200" idx="2"/>
              <a:endCxn id="6201"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08" name="Google Shape;6208;p133"/>
            <p:cNvCxnSpPr>
              <a:stCxn id="6202" idx="0"/>
              <a:endCxn id="6200"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09" name="Google Shape;6209;p133"/>
            <p:cNvCxnSpPr>
              <a:stCxn id="6202" idx="2"/>
              <a:endCxn id="6204"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0" name="Google Shape;6210;p133"/>
            <p:cNvCxnSpPr>
              <a:stCxn id="6203" idx="0"/>
              <a:endCxn id="6202"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1" name="Google Shape;6211;p133"/>
            <p:cNvCxnSpPr>
              <a:stCxn id="6201" idx="2"/>
              <a:endCxn id="6206"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2" name="Google Shape;6212;p133"/>
            <p:cNvCxnSpPr>
              <a:stCxn id="6205" idx="0"/>
              <a:endCxn id="6201"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213" name="Google Shape;6213;p133"/>
          <p:cNvGrpSpPr/>
          <p:nvPr/>
        </p:nvGrpSpPr>
        <p:grpSpPr>
          <a:xfrm>
            <a:off x="6844058" y="3100221"/>
            <a:ext cx="1579035" cy="540873"/>
            <a:chOff x="6895650" y="3126697"/>
            <a:chExt cx="1436662" cy="492105"/>
          </a:xfrm>
        </p:grpSpPr>
        <p:sp>
          <p:nvSpPr>
            <p:cNvPr id="6214" name="Google Shape;6214;p13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3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3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3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3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9" name="Google Shape;6219;p133"/>
            <p:cNvGrpSpPr/>
            <p:nvPr/>
          </p:nvGrpSpPr>
          <p:grpSpPr>
            <a:xfrm>
              <a:off x="6995957" y="3335810"/>
              <a:ext cx="1230393" cy="71754"/>
              <a:chOff x="6995957" y="3287964"/>
              <a:chExt cx="1230393" cy="71754"/>
            </a:xfrm>
          </p:grpSpPr>
          <p:sp>
            <p:nvSpPr>
              <p:cNvPr id="6220" name="Google Shape;6220;p13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3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3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3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3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25" name="Google Shape;6225;p133"/>
          <p:cNvGrpSpPr/>
          <p:nvPr/>
        </p:nvGrpSpPr>
        <p:grpSpPr>
          <a:xfrm>
            <a:off x="6842640" y="3736984"/>
            <a:ext cx="1581862" cy="650625"/>
            <a:chOff x="6777990" y="3710194"/>
            <a:chExt cx="1646915" cy="677382"/>
          </a:xfrm>
        </p:grpSpPr>
        <p:grpSp>
          <p:nvGrpSpPr>
            <p:cNvPr id="6226" name="Google Shape;6226;p133"/>
            <p:cNvGrpSpPr/>
            <p:nvPr/>
          </p:nvGrpSpPr>
          <p:grpSpPr>
            <a:xfrm>
              <a:off x="6777990" y="3874492"/>
              <a:ext cx="411129" cy="513083"/>
              <a:chOff x="6777990" y="3874492"/>
              <a:chExt cx="411129" cy="513083"/>
            </a:xfrm>
          </p:grpSpPr>
          <p:cxnSp>
            <p:nvCxnSpPr>
              <p:cNvPr id="6227" name="Google Shape;6227;p13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28" name="Google Shape;6228;p13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9" name="Google Shape;6229;p133"/>
            <p:cNvGrpSpPr/>
            <p:nvPr/>
          </p:nvGrpSpPr>
          <p:grpSpPr>
            <a:xfrm>
              <a:off x="7188425" y="3710194"/>
              <a:ext cx="411123" cy="520535"/>
              <a:chOff x="7188425" y="3710194"/>
              <a:chExt cx="411123" cy="520535"/>
            </a:xfrm>
          </p:grpSpPr>
          <p:cxnSp>
            <p:nvCxnSpPr>
              <p:cNvPr id="6230" name="Google Shape;6230;p13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31" name="Google Shape;6231;p13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2" name="Google Shape;6232;p133"/>
            <p:cNvGrpSpPr/>
            <p:nvPr/>
          </p:nvGrpSpPr>
          <p:grpSpPr>
            <a:xfrm>
              <a:off x="7603341" y="3874492"/>
              <a:ext cx="411474" cy="513083"/>
              <a:chOff x="7603341" y="3874492"/>
              <a:chExt cx="411474" cy="513083"/>
            </a:xfrm>
          </p:grpSpPr>
          <p:cxnSp>
            <p:nvCxnSpPr>
              <p:cNvPr id="6233" name="Google Shape;6233;p13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34" name="Google Shape;6234;p13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133"/>
            <p:cNvGrpSpPr/>
            <p:nvPr/>
          </p:nvGrpSpPr>
          <p:grpSpPr>
            <a:xfrm>
              <a:off x="8013776" y="3722847"/>
              <a:ext cx="411129" cy="507881"/>
              <a:chOff x="8013776" y="3722847"/>
              <a:chExt cx="411129" cy="507881"/>
            </a:xfrm>
          </p:grpSpPr>
          <p:cxnSp>
            <p:nvCxnSpPr>
              <p:cNvPr id="6236" name="Google Shape;6236;p13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237" name="Google Shape;6237;p13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38" name="Google Shape;6238;p133"/>
          <p:cNvGrpSpPr/>
          <p:nvPr/>
        </p:nvGrpSpPr>
        <p:grpSpPr>
          <a:xfrm>
            <a:off x="5262155" y="2909824"/>
            <a:ext cx="1421889" cy="1020603"/>
            <a:chOff x="5190863" y="2824811"/>
            <a:chExt cx="1544860" cy="1108869"/>
          </a:xfrm>
        </p:grpSpPr>
        <p:grpSp>
          <p:nvGrpSpPr>
            <p:cNvPr id="6239" name="Google Shape;6239;p133"/>
            <p:cNvGrpSpPr/>
            <p:nvPr/>
          </p:nvGrpSpPr>
          <p:grpSpPr>
            <a:xfrm>
              <a:off x="5938695" y="3176919"/>
              <a:ext cx="685761" cy="404739"/>
              <a:chOff x="5938695" y="3176919"/>
              <a:chExt cx="685761" cy="404739"/>
            </a:xfrm>
          </p:grpSpPr>
          <p:grpSp>
            <p:nvGrpSpPr>
              <p:cNvPr id="6240" name="Google Shape;6240;p133"/>
              <p:cNvGrpSpPr/>
              <p:nvPr/>
            </p:nvGrpSpPr>
            <p:grpSpPr>
              <a:xfrm>
                <a:off x="5938695" y="3176919"/>
                <a:ext cx="685761" cy="404739"/>
                <a:chOff x="5938695" y="3176919"/>
                <a:chExt cx="685761" cy="404739"/>
              </a:xfrm>
            </p:grpSpPr>
            <p:sp>
              <p:nvSpPr>
                <p:cNvPr id="6241" name="Google Shape;6241;p13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3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3" name="Google Shape;6243;p13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4" name="Google Shape;6244;p133"/>
            <p:cNvGrpSpPr/>
            <p:nvPr/>
          </p:nvGrpSpPr>
          <p:grpSpPr>
            <a:xfrm>
              <a:off x="5305233" y="3176835"/>
              <a:ext cx="685971" cy="404655"/>
              <a:chOff x="5305233" y="3176835"/>
              <a:chExt cx="685971" cy="404655"/>
            </a:xfrm>
          </p:grpSpPr>
          <p:grpSp>
            <p:nvGrpSpPr>
              <p:cNvPr id="6245" name="Google Shape;6245;p133"/>
              <p:cNvGrpSpPr/>
              <p:nvPr/>
            </p:nvGrpSpPr>
            <p:grpSpPr>
              <a:xfrm>
                <a:off x="5305233" y="3176835"/>
                <a:ext cx="685971" cy="404655"/>
                <a:chOff x="5305233" y="3176835"/>
                <a:chExt cx="685971" cy="404655"/>
              </a:xfrm>
            </p:grpSpPr>
            <p:sp>
              <p:nvSpPr>
                <p:cNvPr id="6246" name="Google Shape;6246;p13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3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8" name="Google Shape;6248;p13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9" name="Google Shape;6249;p13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0" name="Google Shape;6250;p133"/>
            <p:cNvGrpSpPr/>
            <p:nvPr/>
          </p:nvGrpSpPr>
          <p:grpSpPr>
            <a:xfrm>
              <a:off x="5657361" y="2824811"/>
              <a:ext cx="1078361" cy="404655"/>
              <a:chOff x="5657361" y="2824811"/>
              <a:chExt cx="1078361" cy="404655"/>
            </a:xfrm>
          </p:grpSpPr>
          <p:grpSp>
            <p:nvGrpSpPr>
              <p:cNvPr id="6251" name="Google Shape;6251;p133"/>
              <p:cNvGrpSpPr/>
              <p:nvPr/>
            </p:nvGrpSpPr>
            <p:grpSpPr>
              <a:xfrm>
                <a:off x="5657361" y="2824811"/>
                <a:ext cx="1078361" cy="404655"/>
                <a:chOff x="5657361" y="2824811"/>
                <a:chExt cx="1078361" cy="404655"/>
              </a:xfrm>
            </p:grpSpPr>
            <p:grpSp>
              <p:nvGrpSpPr>
                <p:cNvPr id="6252" name="Google Shape;6252;p133"/>
                <p:cNvGrpSpPr/>
                <p:nvPr/>
              </p:nvGrpSpPr>
              <p:grpSpPr>
                <a:xfrm>
                  <a:off x="5938485" y="2824811"/>
                  <a:ext cx="797237" cy="404655"/>
                  <a:chOff x="5938485" y="2824811"/>
                  <a:chExt cx="797237" cy="404655"/>
                </a:xfrm>
              </p:grpSpPr>
              <p:sp>
                <p:nvSpPr>
                  <p:cNvPr id="6253" name="Google Shape;6253;p13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3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5" name="Google Shape;6255;p13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6" name="Google Shape;6256;p13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133"/>
            <p:cNvGrpSpPr/>
            <p:nvPr/>
          </p:nvGrpSpPr>
          <p:grpSpPr>
            <a:xfrm>
              <a:off x="5190863" y="3528942"/>
              <a:ext cx="1078026" cy="404739"/>
              <a:chOff x="5190863" y="3528942"/>
              <a:chExt cx="1078026" cy="404739"/>
            </a:xfrm>
          </p:grpSpPr>
          <p:sp>
            <p:nvSpPr>
              <p:cNvPr id="6258" name="Google Shape;6258;p13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9" name="Google Shape;6259;p133"/>
              <p:cNvGrpSpPr/>
              <p:nvPr/>
            </p:nvGrpSpPr>
            <p:grpSpPr>
              <a:xfrm>
                <a:off x="5190863" y="3528942"/>
                <a:ext cx="1078026" cy="404739"/>
                <a:chOff x="5190863" y="3528942"/>
                <a:chExt cx="1078026" cy="404739"/>
              </a:xfrm>
            </p:grpSpPr>
            <p:sp>
              <p:nvSpPr>
                <p:cNvPr id="6260" name="Google Shape;6260;p13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3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62" name="Google Shape;6262;p133"/>
          <p:cNvGrpSpPr/>
          <p:nvPr/>
        </p:nvGrpSpPr>
        <p:grpSpPr>
          <a:xfrm>
            <a:off x="728162" y="1474292"/>
            <a:ext cx="1086719" cy="879487"/>
            <a:chOff x="803162" y="1474292"/>
            <a:chExt cx="1086719" cy="879487"/>
          </a:xfrm>
        </p:grpSpPr>
        <p:grpSp>
          <p:nvGrpSpPr>
            <p:cNvPr id="6263" name="Google Shape;6263;p133"/>
            <p:cNvGrpSpPr/>
            <p:nvPr/>
          </p:nvGrpSpPr>
          <p:grpSpPr>
            <a:xfrm>
              <a:off x="803162" y="1625948"/>
              <a:ext cx="445856" cy="576579"/>
              <a:chOff x="803162" y="1625948"/>
              <a:chExt cx="445856" cy="576579"/>
            </a:xfrm>
          </p:grpSpPr>
          <p:sp>
            <p:nvSpPr>
              <p:cNvPr id="6264" name="Google Shape;6264;p13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5" name="Google Shape;6265;p133"/>
              <p:cNvGrpSpPr/>
              <p:nvPr/>
            </p:nvGrpSpPr>
            <p:grpSpPr>
              <a:xfrm>
                <a:off x="1056023" y="1625948"/>
                <a:ext cx="192995" cy="576579"/>
                <a:chOff x="1056023" y="1625948"/>
                <a:chExt cx="192995" cy="576579"/>
              </a:xfrm>
            </p:grpSpPr>
            <p:sp>
              <p:nvSpPr>
                <p:cNvPr id="6266" name="Google Shape;6266;p13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3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3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3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3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1" name="Google Shape;6271;p133"/>
            <p:cNvGrpSpPr/>
            <p:nvPr/>
          </p:nvGrpSpPr>
          <p:grpSpPr>
            <a:xfrm>
              <a:off x="1371406" y="1474292"/>
              <a:ext cx="518475" cy="879487"/>
              <a:chOff x="1398231" y="1474292"/>
              <a:chExt cx="518475" cy="879487"/>
            </a:xfrm>
          </p:grpSpPr>
          <p:grpSp>
            <p:nvGrpSpPr>
              <p:cNvPr id="6272" name="Google Shape;6272;p133"/>
              <p:cNvGrpSpPr/>
              <p:nvPr/>
            </p:nvGrpSpPr>
            <p:grpSpPr>
              <a:xfrm>
                <a:off x="1398231" y="1474292"/>
                <a:ext cx="518475" cy="341643"/>
                <a:chOff x="1398231" y="1474292"/>
                <a:chExt cx="518475" cy="341643"/>
              </a:xfrm>
            </p:grpSpPr>
            <p:sp>
              <p:nvSpPr>
                <p:cNvPr id="6273" name="Google Shape;6273;p13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4" name="Google Shape;6274;p133"/>
                <p:cNvGrpSpPr/>
                <p:nvPr/>
              </p:nvGrpSpPr>
              <p:grpSpPr>
                <a:xfrm>
                  <a:off x="1616453" y="1474292"/>
                  <a:ext cx="300253" cy="341643"/>
                  <a:chOff x="1616453" y="1475379"/>
                  <a:chExt cx="300253" cy="341643"/>
                </a:xfrm>
              </p:grpSpPr>
              <p:sp>
                <p:nvSpPr>
                  <p:cNvPr id="6275" name="Google Shape;6275;p13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3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3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3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3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3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3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2" name="Google Shape;6282;p133"/>
                  <p:cNvGrpSpPr/>
                  <p:nvPr/>
                </p:nvGrpSpPr>
                <p:grpSpPr>
                  <a:xfrm>
                    <a:off x="1839639" y="1475379"/>
                    <a:ext cx="77067" cy="341643"/>
                    <a:chOff x="1839639" y="1475379"/>
                    <a:chExt cx="77067" cy="341643"/>
                  </a:xfrm>
                </p:grpSpPr>
                <p:sp>
                  <p:nvSpPr>
                    <p:cNvPr id="6283" name="Google Shape;6283;p13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3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85" name="Google Shape;6285;p133"/>
              <p:cNvGrpSpPr/>
              <p:nvPr/>
            </p:nvGrpSpPr>
            <p:grpSpPr>
              <a:xfrm>
                <a:off x="1398451" y="2012951"/>
                <a:ext cx="518255" cy="340828"/>
                <a:chOff x="1398451" y="2012951"/>
                <a:chExt cx="518255" cy="340828"/>
              </a:xfrm>
            </p:grpSpPr>
            <p:sp>
              <p:nvSpPr>
                <p:cNvPr id="6286" name="Google Shape;6286;p13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7" name="Google Shape;6287;p133"/>
                <p:cNvGrpSpPr/>
                <p:nvPr/>
              </p:nvGrpSpPr>
              <p:grpSpPr>
                <a:xfrm>
                  <a:off x="1616453" y="2012951"/>
                  <a:ext cx="300253" cy="340828"/>
                  <a:chOff x="1616453" y="2013538"/>
                  <a:chExt cx="300253" cy="340828"/>
                </a:xfrm>
              </p:grpSpPr>
              <p:sp>
                <p:nvSpPr>
                  <p:cNvPr id="6288" name="Google Shape;6288;p13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3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3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3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3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3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3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5" name="Google Shape;6295;p133"/>
                  <p:cNvGrpSpPr/>
                  <p:nvPr/>
                </p:nvGrpSpPr>
                <p:grpSpPr>
                  <a:xfrm>
                    <a:off x="1839639" y="2013538"/>
                    <a:ext cx="77067" cy="340828"/>
                    <a:chOff x="1839639" y="2013538"/>
                    <a:chExt cx="77067" cy="340828"/>
                  </a:xfrm>
                </p:grpSpPr>
                <p:sp>
                  <p:nvSpPr>
                    <p:cNvPr id="6296" name="Google Shape;6296;p13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13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298" name="Google Shape;6298;p133"/>
          <p:cNvGrpSpPr/>
          <p:nvPr/>
        </p:nvGrpSpPr>
        <p:grpSpPr>
          <a:xfrm>
            <a:off x="724986" y="3605478"/>
            <a:ext cx="1368681" cy="682918"/>
            <a:chOff x="724986" y="3605478"/>
            <a:chExt cx="1368681" cy="682918"/>
          </a:xfrm>
        </p:grpSpPr>
        <p:grpSp>
          <p:nvGrpSpPr>
            <p:cNvPr id="6299" name="Google Shape;6299;p133"/>
            <p:cNvGrpSpPr/>
            <p:nvPr/>
          </p:nvGrpSpPr>
          <p:grpSpPr>
            <a:xfrm>
              <a:off x="1289102" y="3823629"/>
              <a:ext cx="240442" cy="250435"/>
              <a:chOff x="-165066" y="3843615"/>
              <a:chExt cx="221259" cy="230455"/>
            </a:xfrm>
          </p:grpSpPr>
          <p:sp>
            <p:nvSpPr>
              <p:cNvPr id="6300" name="Google Shape;6300;p13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3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3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3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3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3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3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3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3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3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3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3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3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3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3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3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3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3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3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3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133"/>
            <p:cNvGrpSpPr/>
            <p:nvPr/>
          </p:nvGrpSpPr>
          <p:grpSpPr>
            <a:xfrm>
              <a:off x="724986" y="3605478"/>
              <a:ext cx="1368681" cy="682918"/>
              <a:chOff x="724986" y="3605478"/>
              <a:chExt cx="1368681" cy="682918"/>
            </a:xfrm>
          </p:grpSpPr>
          <p:grpSp>
            <p:nvGrpSpPr>
              <p:cNvPr id="6321" name="Google Shape;6321;p133"/>
              <p:cNvGrpSpPr/>
              <p:nvPr/>
            </p:nvGrpSpPr>
            <p:grpSpPr>
              <a:xfrm>
                <a:off x="1498221" y="4047614"/>
                <a:ext cx="529172" cy="240783"/>
                <a:chOff x="1498221" y="4047614"/>
                <a:chExt cx="529172" cy="240783"/>
              </a:xfrm>
            </p:grpSpPr>
            <p:grpSp>
              <p:nvGrpSpPr>
                <p:cNvPr id="6322" name="Google Shape;6322;p133"/>
                <p:cNvGrpSpPr/>
                <p:nvPr/>
              </p:nvGrpSpPr>
              <p:grpSpPr>
                <a:xfrm>
                  <a:off x="1826655" y="4224370"/>
                  <a:ext cx="200738" cy="25631"/>
                  <a:chOff x="1826655" y="4224370"/>
                  <a:chExt cx="200738" cy="25631"/>
                </a:xfrm>
              </p:grpSpPr>
              <p:sp>
                <p:nvSpPr>
                  <p:cNvPr id="6323" name="Google Shape;6323;p13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3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133"/>
                <p:cNvGrpSpPr/>
                <p:nvPr/>
              </p:nvGrpSpPr>
              <p:grpSpPr>
                <a:xfrm>
                  <a:off x="1498221" y="4047614"/>
                  <a:ext cx="328444" cy="240783"/>
                  <a:chOff x="1498221" y="4047614"/>
                  <a:chExt cx="328444" cy="240783"/>
                </a:xfrm>
              </p:grpSpPr>
              <p:sp>
                <p:nvSpPr>
                  <p:cNvPr id="6326" name="Google Shape;6326;p13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7" name="Google Shape;6327;p133"/>
                  <p:cNvGrpSpPr/>
                  <p:nvPr/>
                </p:nvGrpSpPr>
                <p:grpSpPr>
                  <a:xfrm>
                    <a:off x="1498221" y="4047614"/>
                    <a:ext cx="150566" cy="190416"/>
                    <a:chOff x="1498221" y="4047614"/>
                    <a:chExt cx="150566" cy="190416"/>
                  </a:xfrm>
                </p:grpSpPr>
                <p:sp>
                  <p:nvSpPr>
                    <p:cNvPr id="6328" name="Google Shape;6328;p13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3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30" name="Google Shape;6330;p133"/>
              <p:cNvGrpSpPr/>
              <p:nvPr/>
            </p:nvGrpSpPr>
            <p:grpSpPr>
              <a:xfrm>
                <a:off x="1560718" y="3800594"/>
                <a:ext cx="532948" cy="302090"/>
                <a:chOff x="1560718" y="3800594"/>
                <a:chExt cx="532948" cy="302090"/>
              </a:xfrm>
            </p:grpSpPr>
            <p:grpSp>
              <p:nvGrpSpPr>
                <p:cNvPr id="6331" name="Google Shape;6331;p133"/>
                <p:cNvGrpSpPr/>
                <p:nvPr/>
              </p:nvGrpSpPr>
              <p:grpSpPr>
                <a:xfrm>
                  <a:off x="1912179" y="3827344"/>
                  <a:ext cx="181487" cy="25631"/>
                  <a:chOff x="1912179" y="3827344"/>
                  <a:chExt cx="181487" cy="25631"/>
                </a:xfrm>
              </p:grpSpPr>
              <p:sp>
                <p:nvSpPr>
                  <p:cNvPr id="6332" name="Google Shape;6332;p13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3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133"/>
                <p:cNvGrpSpPr/>
                <p:nvPr/>
              </p:nvGrpSpPr>
              <p:grpSpPr>
                <a:xfrm>
                  <a:off x="1912179" y="4044505"/>
                  <a:ext cx="181487" cy="25622"/>
                  <a:chOff x="1912179" y="4044506"/>
                  <a:chExt cx="181487" cy="25622"/>
                </a:xfrm>
              </p:grpSpPr>
              <p:sp>
                <p:nvSpPr>
                  <p:cNvPr id="6335" name="Google Shape;6335;p13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3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133"/>
                <p:cNvGrpSpPr/>
                <p:nvPr/>
              </p:nvGrpSpPr>
              <p:grpSpPr>
                <a:xfrm>
                  <a:off x="1560718" y="3800594"/>
                  <a:ext cx="351472" cy="302090"/>
                  <a:chOff x="1560718" y="3800594"/>
                  <a:chExt cx="351472" cy="302090"/>
                </a:xfrm>
              </p:grpSpPr>
              <p:grpSp>
                <p:nvGrpSpPr>
                  <p:cNvPr id="6338" name="Google Shape;6338;p133"/>
                  <p:cNvGrpSpPr/>
                  <p:nvPr/>
                </p:nvGrpSpPr>
                <p:grpSpPr>
                  <a:xfrm>
                    <a:off x="1560718" y="3842857"/>
                    <a:ext cx="173586" cy="217131"/>
                    <a:chOff x="1560718" y="3842857"/>
                    <a:chExt cx="173586" cy="217131"/>
                  </a:xfrm>
                </p:grpSpPr>
                <p:sp>
                  <p:nvSpPr>
                    <p:cNvPr id="6339" name="Google Shape;6339;p13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3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3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2" name="Google Shape;6342;p13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3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44" name="Google Shape;6344;p13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5" name="Google Shape;6345;p133"/>
              <p:cNvGrpSpPr/>
              <p:nvPr/>
            </p:nvGrpSpPr>
            <p:grpSpPr>
              <a:xfrm>
                <a:off x="785350" y="3605478"/>
                <a:ext cx="535311" cy="249245"/>
                <a:chOff x="785350" y="3605478"/>
                <a:chExt cx="535311" cy="249245"/>
              </a:xfrm>
            </p:grpSpPr>
            <p:grpSp>
              <p:nvGrpSpPr>
                <p:cNvPr id="6346" name="Google Shape;6346;p133"/>
                <p:cNvGrpSpPr/>
                <p:nvPr/>
              </p:nvGrpSpPr>
              <p:grpSpPr>
                <a:xfrm>
                  <a:off x="785350" y="3605478"/>
                  <a:ext cx="376191" cy="102736"/>
                  <a:chOff x="785350" y="3605478"/>
                  <a:chExt cx="376191" cy="102736"/>
                </a:xfrm>
              </p:grpSpPr>
              <p:sp>
                <p:nvSpPr>
                  <p:cNvPr id="6347" name="Google Shape;6347;p13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3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3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133"/>
                <p:cNvGrpSpPr/>
                <p:nvPr/>
              </p:nvGrpSpPr>
              <p:grpSpPr>
                <a:xfrm>
                  <a:off x="1161530" y="3655851"/>
                  <a:ext cx="159131" cy="198872"/>
                  <a:chOff x="1161530" y="3655851"/>
                  <a:chExt cx="159131" cy="198872"/>
                </a:xfrm>
              </p:grpSpPr>
              <p:sp>
                <p:nvSpPr>
                  <p:cNvPr id="6351" name="Google Shape;6351;p13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3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3" name="Google Shape;6353;p133"/>
              <p:cNvGrpSpPr/>
              <p:nvPr/>
            </p:nvGrpSpPr>
            <p:grpSpPr>
              <a:xfrm>
                <a:off x="785350" y="4047614"/>
                <a:ext cx="535311" cy="240783"/>
                <a:chOff x="785350" y="4047614"/>
                <a:chExt cx="535311" cy="240783"/>
              </a:xfrm>
            </p:grpSpPr>
            <p:grpSp>
              <p:nvGrpSpPr>
                <p:cNvPr id="6354" name="Google Shape;6354;p133"/>
                <p:cNvGrpSpPr/>
                <p:nvPr/>
              </p:nvGrpSpPr>
              <p:grpSpPr>
                <a:xfrm>
                  <a:off x="1161636" y="4047614"/>
                  <a:ext cx="159025" cy="190415"/>
                  <a:chOff x="1161636" y="4047614"/>
                  <a:chExt cx="159025" cy="190415"/>
                </a:xfrm>
              </p:grpSpPr>
              <p:sp>
                <p:nvSpPr>
                  <p:cNvPr id="6355" name="Google Shape;6355;p13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3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7" name="Google Shape;6357;p133"/>
                <p:cNvGrpSpPr/>
                <p:nvPr/>
              </p:nvGrpSpPr>
              <p:grpSpPr>
                <a:xfrm>
                  <a:off x="785350" y="4185661"/>
                  <a:ext cx="376191" cy="102736"/>
                  <a:chOff x="785350" y="4185661"/>
                  <a:chExt cx="376191" cy="102736"/>
                </a:xfrm>
              </p:grpSpPr>
              <p:sp>
                <p:nvSpPr>
                  <p:cNvPr id="6358" name="Google Shape;6358;p13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3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3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1" name="Google Shape;6361;p133"/>
              <p:cNvGrpSpPr/>
              <p:nvPr/>
            </p:nvGrpSpPr>
            <p:grpSpPr>
              <a:xfrm>
                <a:off x="1501054" y="3605478"/>
                <a:ext cx="526340" cy="249240"/>
                <a:chOff x="1501054" y="3605478"/>
                <a:chExt cx="526340" cy="249240"/>
              </a:xfrm>
            </p:grpSpPr>
            <p:grpSp>
              <p:nvGrpSpPr>
                <p:cNvPr id="6362" name="Google Shape;6362;p133"/>
                <p:cNvGrpSpPr/>
                <p:nvPr/>
              </p:nvGrpSpPr>
              <p:grpSpPr>
                <a:xfrm>
                  <a:off x="1834208" y="3643867"/>
                  <a:ext cx="193185" cy="25622"/>
                  <a:chOff x="1834208" y="3643867"/>
                  <a:chExt cx="193185" cy="25622"/>
                </a:xfrm>
              </p:grpSpPr>
              <p:sp>
                <p:nvSpPr>
                  <p:cNvPr id="6363" name="Google Shape;6363;p13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3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133"/>
                <p:cNvGrpSpPr/>
                <p:nvPr/>
              </p:nvGrpSpPr>
              <p:grpSpPr>
                <a:xfrm>
                  <a:off x="1501054" y="3605478"/>
                  <a:ext cx="333165" cy="249240"/>
                  <a:chOff x="1501054" y="3605478"/>
                  <a:chExt cx="333165" cy="249240"/>
                </a:xfrm>
              </p:grpSpPr>
              <p:sp>
                <p:nvSpPr>
                  <p:cNvPr id="6366" name="Google Shape;6366;p13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7" name="Google Shape;6367;p133"/>
                  <p:cNvGrpSpPr/>
                  <p:nvPr/>
                </p:nvGrpSpPr>
                <p:grpSpPr>
                  <a:xfrm>
                    <a:off x="1501054" y="3655851"/>
                    <a:ext cx="155286" cy="198867"/>
                    <a:chOff x="1501054" y="3655851"/>
                    <a:chExt cx="155286" cy="198867"/>
                  </a:xfrm>
                </p:grpSpPr>
                <p:sp>
                  <p:nvSpPr>
                    <p:cNvPr id="6368" name="Google Shape;6368;p13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3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70" name="Google Shape;6370;p133"/>
              <p:cNvGrpSpPr/>
              <p:nvPr/>
            </p:nvGrpSpPr>
            <p:grpSpPr>
              <a:xfrm>
                <a:off x="724986" y="3800594"/>
                <a:ext cx="532950" cy="302090"/>
                <a:chOff x="724986" y="3800594"/>
                <a:chExt cx="532950" cy="302090"/>
              </a:xfrm>
            </p:grpSpPr>
            <p:grpSp>
              <p:nvGrpSpPr>
                <p:cNvPr id="6371" name="Google Shape;6371;p133"/>
                <p:cNvGrpSpPr/>
                <p:nvPr/>
              </p:nvGrpSpPr>
              <p:grpSpPr>
                <a:xfrm>
                  <a:off x="724986" y="4044367"/>
                  <a:ext cx="181314" cy="25626"/>
                  <a:chOff x="724986" y="4044367"/>
                  <a:chExt cx="181314" cy="25626"/>
                </a:xfrm>
              </p:grpSpPr>
              <p:sp>
                <p:nvSpPr>
                  <p:cNvPr id="6372" name="Google Shape;6372;p13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3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4" name="Google Shape;6374;p133"/>
                <p:cNvGrpSpPr/>
                <p:nvPr/>
              </p:nvGrpSpPr>
              <p:grpSpPr>
                <a:xfrm>
                  <a:off x="906290" y="3800594"/>
                  <a:ext cx="351646" cy="302090"/>
                  <a:chOff x="906290" y="3800594"/>
                  <a:chExt cx="351646" cy="302090"/>
                </a:xfrm>
              </p:grpSpPr>
              <p:grpSp>
                <p:nvGrpSpPr>
                  <p:cNvPr id="6375" name="Google Shape;6375;p133"/>
                  <p:cNvGrpSpPr/>
                  <p:nvPr/>
                </p:nvGrpSpPr>
                <p:grpSpPr>
                  <a:xfrm>
                    <a:off x="1084172" y="3842857"/>
                    <a:ext cx="173764" cy="217131"/>
                    <a:chOff x="1084172" y="3842857"/>
                    <a:chExt cx="173764" cy="217131"/>
                  </a:xfrm>
                </p:grpSpPr>
                <p:grpSp>
                  <p:nvGrpSpPr>
                    <p:cNvPr id="6376" name="Google Shape;6376;p133"/>
                    <p:cNvGrpSpPr/>
                    <p:nvPr/>
                  </p:nvGrpSpPr>
                  <p:grpSpPr>
                    <a:xfrm>
                      <a:off x="1156862" y="3936509"/>
                      <a:ext cx="101073" cy="25622"/>
                      <a:chOff x="1156862" y="3936509"/>
                      <a:chExt cx="101073" cy="25622"/>
                    </a:xfrm>
                  </p:grpSpPr>
                  <p:sp>
                    <p:nvSpPr>
                      <p:cNvPr id="6377" name="Google Shape;6377;p13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3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9" name="Google Shape;6379;p13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0" name="Google Shape;6380;p13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3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133"/>
                <p:cNvGrpSpPr/>
                <p:nvPr/>
              </p:nvGrpSpPr>
              <p:grpSpPr>
                <a:xfrm>
                  <a:off x="724986" y="3830189"/>
                  <a:ext cx="189533" cy="25626"/>
                  <a:chOff x="724986" y="3830189"/>
                  <a:chExt cx="189533" cy="25626"/>
                </a:xfrm>
              </p:grpSpPr>
              <p:sp>
                <p:nvSpPr>
                  <p:cNvPr id="6383" name="Google Shape;6383;p13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3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385" name="Google Shape;6385;p133"/>
          <p:cNvGrpSpPr/>
          <p:nvPr/>
        </p:nvGrpSpPr>
        <p:grpSpPr>
          <a:xfrm>
            <a:off x="2253298" y="2455640"/>
            <a:ext cx="948701" cy="935378"/>
            <a:chOff x="2253298" y="2428317"/>
            <a:chExt cx="948701" cy="935378"/>
          </a:xfrm>
        </p:grpSpPr>
        <p:sp>
          <p:nvSpPr>
            <p:cNvPr id="6386" name="Google Shape;6386;p13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3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3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3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13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3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3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3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3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3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3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3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3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3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13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13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3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3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3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3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3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3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3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3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3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3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3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3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3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3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13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3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3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422" name="Shape 6422"/>
        <p:cNvGrpSpPr/>
        <p:nvPr/>
      </p:nvGrpSpPr>
      <p:grpSpPr>
        <a:xfrm>
          <a:off x="0" y="0"/>
          <a:ext cx="0" cy="0"/>
          <a:chOff x="0" y="0"/>
          <a:chExt cx="0" cy="0"/>
        </a:xfrm>
      </p:grpSpPr>
      <p:grpSp>
        <p:nvGrpSpPr>
          <p:cNvPr id="6423" name="Google Shape;6423;p134"/>
          <p:cNvGrpSpPr/>
          <p:nvPr/>
        </p:nvGrpSpPr>
        <p:grpSpPr>
          <a:xfrm>
            <a:off x="3353582" y="1145627"/>
            <a:ext cx="2363393" cy="1017867"/>
            <a:chOff x="3292400" y="1219146"/>
            <a:chExt cx="2615240" cy="1110239"/>
          </a:xfrm>
        </p:grpSpPr>
        <p:sp>
          <p:nvSpPr>
            <p:cNvPr id="6424" name="Google Shape;6424;p13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425" name="Google Shape;6425;p13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26" name="Google Shape;6426;p13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427" name="Google Shape;6427;p13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428" name="Google Shape;6428;p13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429" name="Google Shape;6429;p13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430" name="Google Shape;6430;p13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431" name="Google Shape;6431;p13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432" name="Google Shape;6432;p13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433" name="Google Shape;6433;p13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434" name="Google Shape;6434;p13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435" name="Google Shape;6435;p13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436" name="Google Shape;6436;p13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437" name="Google Shape;6437;p13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438" name="Google Shape;6438;p134"/>
            <p:cNvGrpSpPr/>
            <p:nvPr/>
          </p:nvGrpSpPr>
          <p:grpSpPr>
            <a:xfrm>
              <a:off x="3748438" y="1378608"/>
              <a:ext cx="2159202" cy="903971"/>
              <a:chOff x="1683525" y="2179850"/>
              <a:chExt cx="4519050" cy="2134525"/>
            </a:xfrm>
          </p:grpSpPr>
          <p:sp>
            <p:nvSpPr>
              <p:cNvPr id="6439" name="Google Shape;6439;p13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0" name="Google Shape;6440;p13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1" name="Google Shape;6441;p13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2" name="Google Shape;6442;p13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3" name="Google Shape;6443;p13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4" name="Google Shape;6444;p13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5" name="Google Shape;6445;p13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6" name="Google Shape;6446;p13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7" name="Google Shape;6447;p13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8" name="Google Shape;6448;p13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9" name="Google Shape;6449;p13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0" name="Google Shape;6450;p13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451" name="Google Shape;6451;p134"/>
          <p:cNvGraphicFramePr/>
          <p:nvPr/>
        </p:nvGraphicFramePr>
        <p:xfrm>
          <a:off x="5949675" y="2323100"/>
          <a:ext cx="3000000" cy="3000000"/>
        </p:xfrm>
        <a:graphic>
          <a:graphicData uri="http://schemas.openxmlformats.org/drawingml/2006/table">
            <a:tbl>
              <a:tblPr>
                <a:noFill/>
                <a:tableStyleId>{107165F0-8C2B-42EA-82FB-EFD047B220C3}</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452" name="Google Shape;6452;p134"/>
          <p:cNvGrpSpPr/>
          <p:nvPr/>
        </p:nvGrpSpPr>
        <p:grpSpPr>
          <a:xfrm>
            <a:off x="5926924" y="3381697"/>
            <a:ext cx="2519825" cy="1001454"/>
            <a:chOff x="1906114" y="789980"/>
            <a:chExt cx="1487676" cy="606868"/>
          </a:xfrm>
        </p:grpSpPr>
        <p:cxnSp>
          <p:nvCxnSpPr>
            <p:cNvPr id="6453" name="Google Shape;6453;p13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454" name="Google Shape;6454;p13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455" name="Google Shape;6455;p13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456" name="Google Shape;6456;p13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457" name="Google Shape;6457;p13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458" name="Google Shape;6458;p13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459" name="Google Shape;6459;p13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460" name="Google Shape;6460;p13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3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3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3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3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3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13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467" name="Google Shape;6467;p13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468" name="Google Shape;6468;p13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469" name="Google Shape;6469;p13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0" name="Google Shape;6470;p134"/>
          <p:cNvGrpSpPr/>
          <p:nvPr/>
        </p:nvGrpSpPr>
        <p:grpSpPr>
          <a:xfrm>
            <a:off x="726399" y="1190655"/>
            <a:ext cx="2394370" cy="976502"/>
            <a:chOff x="749309" y="1112739"/>
            <a:chExt cx="2371603" cy="976502"/>
          </a:xfrm>
        </p:grpSpPr>
        <p:sp>
          <p:nvSpPr>
            <p:cNvPr id="6471" name="Google Shape;6471;p13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3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3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3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3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13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13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13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3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13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13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3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3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13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13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13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13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13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13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3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3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3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3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3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13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13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13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13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13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13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13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3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503" name="Google Shape;6503;p134"/>
          <p:cNvGraphicFramePr/>
          <p:nvPr/>
        </p:nvGraphicFramePr>
        <p:xfrm>
          <a:off x="5949700" y="1188950"/>
          <a:ext cx="3000000" cy="3000000"/>
        </p:xfrm>
        <a:graphic>
          <a:graphicData uri="http://schemas.openxmlformats.org/drawingml/2006/table">
            <a:tbl>
              <a:tblPr>
                <a:noFill/>
                <a:tableStyleId>{107165F0-8C2B-42EA-82FB-EFD047B220C3}</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504" name="Google Shape;6504;p134"/>
          <p:cNvGraphicFramePr/>
          <p:nvPr/>
        </p:nvGraphicFramePr>
        <p:xfrm>
          <a:off x="3356413" y="2323100"/>
          <a:ext cx="3000000" cy="3000000"/>
        </p:xfrm>
        <a:graphic>
          <a:graphicData uri="http://schemas.openxmlformats.org/drawingml/2006/table">
            <a:tbl>
              <a:tblPr>
                <a:noFill/>
                <a:tableStyleId>{107165F0-8C2B-42EA-82FB-EFD047B220C3}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505" name="Google Shape;6505;p134"/>
          <p:cNvGrpSpPr/>
          <p:nvPr/>
        </p:nvGrpSpPr>
        <p:grpSpPr>
          <a:xfrm>
            <a:off x="4100342" y="2709743"/>
            <a:ext cx="1517436" cy="74460"/>
            <a:chOff x="3980086" y="2804397"/>
            <a:chExt cx="1227600" cy="66900"/>
          </a:xfrm>
        </p:grpSpPr>
        <p:sp>
          <p:nvSpPr>
            <p:cNvPr id="6506" name="Google Shape;6506;p13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3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134"/>
          <p:cNvGrpSpPr/>
          <p:nvPr/>
        </p:nvGrpSpPr>
        <p:grpSpPr>
          <a:xfrm>
            <a:off x="4725406" y="3002330"/>
            <a:ext cx="892956" cy="74460"/>
            <a:chOff x="3980086" y="2804397"/>
            <a:chExt cx="1227600" cy="66900"/>
          </a:xfrm>
        </p:grpSpPr>
        <p:sp>
          <p:nvSpPr>
            <p:cNvPr id="6509" name="Google Shape;6509;p13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3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134"/>
          <p:cNvGrpSpPr/>
          <p:nvPr/>
        </p:nvGrpSpPr>
        <p:grpSpPr>
          <a:xfrm>
            <a:off x="3358498" y="3361213"/>
            <a:ext cx="2363244" cy="1005943"/>
            <a:chOff x="3358415" y="3361302"/>
            <a:chExt cx="2363244" cy="1024695"/>
          </a:xfrm>
        </p:grpSpPr>
        <p:grpSp>
          <p:nvGrpSpPr>
            <p:cNvPr id="6512" name="Google Shape;6512;p134"/>
            <p:cNvGrpSpPr/>
            <p:nvPr/>
          </p:nvGrpSpPr>
          <p:grpSpPr>
            <a:xfrm>
              <a:off x="3358415" y="3361302"/>
              <a:ext cx="441300" cy="1024695"/>
              <a:chOff x="3358415" y="3361302"/>
              <a:chExt cx="441300" cy="1024695"/>
            </a:xfrm>
          </p:grpSpPr>
          <p:sp>
            <p:nvSpPr>
              <p:cNvPr id="6513" name="Google Shape;6513;p13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3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13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13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3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13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134"/>
            <p:cNvGrpSpPr/>
            <p:nvPr/>
          </p:nvGrpSpPr>
          <p:grpSpPr>
            <a:xfrm>
              <a:off x="3838901" y="3361302"/>
              <a:ext cx="441300" cy="1024695"/>
              <a:chOff x="3838901" y="3361302"/>
              <a:chExt cx="441300" cy="1024695"/>
            </a:xfrm>
          </p:grpSpPr>
          <p:sp>
            <p:nvSpPr>
              <p:cNvPr id="6520" name="Google Shape;6520;p13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13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13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13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13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13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6" name="Google Shape;6526;p134"/>
            <p:cNvGrpSpPr/>
            <p:nvPr/>
          </p:nvGrpSpPr>
          <p:grpSpPr>
            <a:xfrm>
              <a:off x="4319387" y="3361302"/>
              <a:ext cx="441300" cy="1024695"/>
              <a:chOff x="4319387" y="3361302"/>
              <a:chExt cx="441300" cy="1024695"/>
            </a:xfrm>
          </p:grpSpPr>
          <p:sp>
            <p:nvSpPr>
              <p:cNvPr id="6527" name="Google Shape;6527;p13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3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3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3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3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13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134"/>
            <p:cNvGrpSpPr/>
            <p:nvPr/>
          </p:nvGrpSpPr>
          <p:grpSpPr>
            <a:xfrm>
              <a:off x="4799873" y="3361302"/>
              <a:ext cx="441300" cy="1024695"/>
              <a:chOff x="4799873" y="3361302"/>
              <a:chExt cx="441300" cy="1024695"/>
            </a:xfrm>
          </p:grpSpPr>
          <p:sp>
            <p:nvSpPr>
              <p:cNvPr id="6534" name="Google Shape;6534;p13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3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3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3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13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13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134"/>
            <p:cNvGrpSpPr/>
            <p:nvPr/>
          </p:nvGrpSpPr>
          <p:grpSpPr>
            <a:xfrm>
              <a:off x="5280360" y="3361302"/>
              <a:ext cx="441300" cy="1024695"/>
              <a:chOff x="5280360" y="3361302"/>
              <a:chExt cx="441300" cy="1024695"/>
            </a:xfrm>
          </p:grpSpPr>
          <p:sp>
            <p:nvSpPr>
              <p:cNvPr id="6541" name="Google Shape;6541;p13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13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13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13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3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3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547" name="Google Shape;6547;p134"/>
          <p:cNvGraphicFramePr/>
          <p:nvPr/>
        </p:nvGraphicFramePr>
        <p:xfrm>
          <a:off x="724925" y="2323100"/>
          <a:ext cx="3000000" cy="3000000"/>
        </p:xfrm>
        <a:graphic>
          <a:graphicData uri="http://schemas.openxmlformats.org/drawingml/2006/table">
            <a:tbl>
              <a:tblPr>
                <a:noFill/>
                <a:tableStyleId>{107165F0-8C2B-42EA-82FB-EFD047B220C3}</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548" name="Google Shape;6548;p134"/>
          <p:cNvGrpSpPr/>
          <p:nvPr/>
        </p:nvGrpSpPr>
        <p:grpSpPr>
          <a:xfrm>
            <a:off x="726450" y="3372825"/>
            <a:ext cx="2403614" cy="1005900"/>
            <a:chOff x="726450" y="3372825"/>
            <a:chExt cx="2403614" cy="1005900"/>
          </a:xfrm>
        </p:grpSpPr>
        <p:grpSp>
          <p:nvGrpSpPr>
            <p:cNvPr id="6549" name="Google Shape;6549;p134"/>
            <p:cNvGrpSpPr/>
            <p:nvPr/>
          </p:nvGrpSpPr>
          <p:grpSpPr>
            <a:xfrm>
              <a:off x="726450" y="3696000"/>
              <a:ext cx="2403614" cy="500898"/>
              <a:chOff x="726450" y="3696000"/>
              <a:chExt cx="2403614" cy="500898"/>
            </a:xfrm>
          </p:grpSpPr>
          <p:sp>
            <p:nvSpPr>
              <p:cNvPr id="6550" name="Google Shape;6550;p13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51" name="Google Shape;6551;p13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552" name="Google Shape;6552;p134"/>
            <p:cNvGrpSpPr/>
            <p:nvPr/>
          </p:nvGrpSpPr>
          <p:grpSpPr>
            <a:xfrm>
              <a:off x="1348050" y="3372825"/>
              <a:ext cx="1720425" cy="1005900"/>
              <a:chOff x="1348050" y="3372825"/>
              <a:chExt cx="1720425" cy="1005900"/>
            </a:xfrm>
          </p:grpSpPr>
          <p:sp>
            <p:nvSpPr>
              <p:cNvPr id="6553" name="Google Shape;6553;p13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54" name="Google Shape;6554;p13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55" name="Google Shape;6555;p13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56" name="Google Shape;6556;p13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57" name="Google Shape;6557;p13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558" name="Google Shape;6558;p134"/>
            <p:cNvGrpSpPr/>
            <p:nvPr/>
          </p:nvGrpSpPr>
          <p:grpSpPr>
            <a:xfrm>
              <a:off x="1455707" y="3731058"/>
              <a:ext cx="1491150" cy="417657"/>
              <a:chOff x="1455707" y="3731058"/>
              <a:chExt cx="1491150" cy="417657"/>
            </a:xfrm>
          </p:grpSpPr>
          <p:grpSp>
            <p:nvGrpSpPr>
              <p:cNvPr id="6559" name="Google Shape;6559;p134"/>
              <p:cNvGrpSpPr/>
              <p:nvPr/>
            </p:nvGrpSpPr>
            <p:grpSpPr>
              <a:xfrm>
                <a:off x="1472938" y="3745828"/>
                <a:ext cx="72126" cy="53788"/>
                <a:chOff x="1472938" y="3745828"/>
                <a:chExt cx="72126" cy="53788"/>
              </a:xfrm>
            </p:grpSpPr>
            <p:sp>
              <p:nvSpPr>
                <p:cNvPr id="6560" name="Google Shape;6560;p13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3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134"/>
              <p:cNvGrpSpPr/>
              <p:nvPr/>
            </p:nvGrpSpPr>
            <p:grpSpPr>
              <a:xfrm>
                <a:off x="1819181" y="4089633"/>
                <a:ext cx="72126" cy="53788"/>
                <a:chOff x="1819181" y="4089633"/>
                <a:chExt cx="72126" cy="53788"/>
              </a:xfrm>
            </p:grpSpPr>
            <p:sp>
              <p:nvSpPr>
                <p:cNvPr id="6563" name="Google Shape;6563;p13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13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134"/>
              <p:cNvGrpSpPr/>
              <p:nvPr/>
            </p:nvGrpSpPr>
            <p:grpSpPr>
              <a:xfrm>
                <a:off x="1455707" y="4084171"/>
                <a:ext cx="64321" cy="64544"/>
                <a:chOff x="1455707" y="4084171"/>
                <a:chExt cx="64321" cy="64544"/>
              </a:xfrm>
            </p:grpSpPr>
            <p:sp>
              <p:nvSpPr>
                <p:cNvPr id="6566" name="Google Shape;6566;p13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13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134"/>
              <p:cNvGrpSpPr/>
              <p:nvPr/>
            </p:nvGrpSpPr>
            <p:grpSpPr>
              <a:xfrm>
                <a:off x="1818610" y="3731058"/>
                <a:ext cx="64321" cy="64544"/>
                <a:chOff x="1818610" y="3731058"/>
                <a:chExt cx="64321" cy="64544"/>
              </a:xfrm>
            </p:grpSpPr>
            <p:sp>
              <p:nvSpPr>
                <p:cNvPr id="6569" name="Google Shape;6569;p13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13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134"/>
              <p:cNvGrpSpPr/>
              <p:nvPr/>
            </p:nvGrpSpPr>
            <p:grpSpPr>
              <a:xfrm>
                <a:off x="2172491" y="4089633"/>
                <a:ext cx="72126" cy="53788"/>
                <a:chOff x="2172491" y="4089633"/>
                <a:chExt cx="72126" cy="53788"/>
              </a:xfrm>
            </p:grpSpPr>
            <p:sp>
              <p:nvSpPr>
                <p:cNvPr id="6572" name="Google Shape;6572;p13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13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134"/>
              <p:cNvGrpSpPr/>
              <p:nvPr/>
            </p:nvGrpSpPr>
            <p:grpSpPr>
              <a:xfrm>
                <a:off x="2171920" y="3731058"/>
                <a:ext cx="64321" cy="64544"/>
                <a:chOff x="2171920" y="3731058"/>
                <a:chExt cx="64321" cy="64544"/>
              </a:xfrm>
            </p:grpSpPr>
            <p:sp>
              <p:nvSpPr>
                <p:cNvPr id="6575" name="Google Shape;6575;p13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13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134"/>
              <p:cNvGrpSpPr/>
              <p:nvPr/>
            </p:nvGrpSpPr>
            <p:grpSpPr>
              <a:xfrm>
                <a:off x="2874730" y="3745828"/>
                <a:ext cx="72126" cy="53788"/>
                <a:chOff x="2874730" y="3745828"/>
                <a:chExt cx="72126" cy="53788"/>
              </a:xfrm>
            </p:grpSpPr>
            <p:sp>
              <p:nvSpPr>
                <p:cNvPr id="6578" name="Google Shape;6578;p13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13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134"/>
              <p:cNvGrpSpPr/>
              <p:nvPr/>
            </p:nvGrpSpPr>
            <p:grpSpPr>
              <a:xfrm>
                <a:off x="2878589" y="4081481"/>
                <a:ext cx="64321" cy="64544"/>
                <a:chOff x="2878589" y="4081481"/>
                <a:chExt cx="64321" cy="64544"/>
              </a:xfrm>
            </p:grpSpPr>
            <p:sp>
              <p:nvSpPr>
                <p:cNvPr id="6581" name="Google Shape;6581;p13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3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134"/>
              <p:cNvGrpSpPr/>
              <p:nvPr/>
            </p:nvGrpSpPr>
            <p:grpSpPr>
              <a:xfrm>
                <a:off x="2525796" y="4089633"/>
                <a:ext cx="72126" cy="53788"/>
                <a:chOff x="2525796" y="4089633"/>
                <a:chExt cx="72126" cy="53788"/>
              </a:xfrm>
            </p:grpSpPr>
            <p:sp>
              <p:nvSpPr>
                <p:cNvPr id="6584" name="Google Shape;6584;p13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13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134"/>
              <p:cNvGrpSpPr/>
              <p:nvPr/>
            </p:nvGrpSpPr>
            <p:grpSpPr>
              <a:xfrm>
                <a:off x="2525225" y="3731058"/>
                <a:ext cx="64321" cy="64544"/>
                <a:chOff x="2525225" y="3731058"/>
                <a:chExt cx="64321" cy="64544"/>
              </a:xfrm>
            </p:grpSpPr>
            <p:sp>
              <p:nvSpPr>
                <p:cNvPr id="6587" name="Google Shape;6587;p13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13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592" name="Shape 6592"/>
        <p:cNvGrpSpPr/>
        <p:nvPr/>
      </p:nvGrpSpPr>
      <p:grpSpPr>
        <a:xfrm>
          <a:off x="0" y="0"/>
          <a:ext cx="0" cy="0"/>
          <a:chOff x="0" y="0"/>
          <a:chExt cx="0" cy="0"/>
        </a:xfrm>
      </p:grpSpPr>
      <p:grpSp>
        <p:nvGrpSpPr>
          <p:cNvPr id="6593" name="Google Shape;6593;p135"/>
          <p:cNvGrpSpPr/>
          <p:nvPr/>
        </p:nvGrpSpPr>
        <p:grpSpPr>
          <a:xfrm>
            <a:off x="732428" y="1171356"/>
            <a:ext cx="845921" cy="690752"/>
            <a:chOff x="732428" y="1198513"/>
            <a:chExt cx="845921" cy="690752"/>
          </a:xfrm>
        </p:grpSpPr>
        <p:grpSp>
          <p:nvGrpSpPr>
            <p:cNvPr id="6594" name="Google Shape;6594;p135"/>
            <p:cNvGrpSpPr/>
            <p:nvPr/>
          </p:nvGrpSpPr>
          <p:grpSpPr>
            <a:xfrm>
              <a:off x="823030" y="1198513"/>
              <a:ext cx="755319" cy="690752"/>
              <a:chOff x="823030" y="1198513"/>
              <a:chExt cx="755319" cy="690752"/>
            </a:xfrm>
          </p:grpSpPr>
          <p:sp>
            <p:nvSpPr>
              <p:cNvPr id="6595" name="Google Shape;6595;p13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13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135"/>
            <p:cNvGrpSpPr/>
            <p:nvPr/>
          </p:nvGrpSpPr>
          <p:grpSpPr>
            <a:xfrm>
              <a:off x="732428" y="1239937"/>
              <a:ext cx="739912" cy="607886"/>
              <a:chOff x="732428" y="1239937"/>
              <a:chExt cx="739912" cy="607886"/>
            </a:xfrm>
          </p:grpSpPr>
          <p:sp>
            <p:nvSpPr>
              <p:cNvPr id="6598" name="Google Shape;6598;p13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13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135"/>
            <p:cNvGrpSpPr/>
            <p:nvPr/>
          </p:nvGrpSpPr>
          <p:grpSpPr>
            <a:xfrm>
              <a:off x="732428" y="1277018"/>
              <a:ext cx="702832" cy="533758"/>
              <a:chOff x="732428" y="1277018"/>
              <a:chExt cx="702832" cy="533758"/>
            </a:xfrm>
          </p:grpSpPr>
          <p:sp>
            <p:nvSpPr>
              <p:cNvPr id="6601" name="Google Shape;6601;p13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3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135"/>
            <p:cNvGrpSpPr/>
            <p:nvPr/>
          </p:nvGrpSpPr>
          <p:grpSpPr>
            <a:xfrm>
              <a:off x="931170" y="1306653"/>
              <a:ext cx="647179" cy="474455"/>
              <a:chOff x="931170" y="1306653"/>
              <a:chExt cx="647179" cy="474455"/>
            </a:xfrm>
          </p:grpSpPr>
          <p:sp>
            <p:nvSpPr>
              <p:cNvPr id="6604" name="Google Shape;6604;p13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3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6" name="Google Shape;6606;p13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135"/>
          <p:cNvGrpSpPr/>
          <p:nvPr/>
        </p:nvGrpSpPr>
        <p:grpSpPr>
          <a:xfrm>
            <a:off x="3964037" y="1171363"/>
            <a:ext cx="634656" cy="699982"/>
            <a:chOff x="5985650" y="2860025"/>
            <a:chExt cx="1396075" cy="1539775"/>
          </a:xfrm>
        </p:grpSpPr>
        <p:sp>
          <p:nvSpPr>
            <p:cNvPr id="6608" name="Google Shape;6608;p13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3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13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13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13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3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13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13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13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3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13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13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13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13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13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13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13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13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13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13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13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13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13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13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13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13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13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13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13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13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13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13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135"/>
          <p:cNvGrpSpPr/>
          <p:nvPr/>
        </p:nvGrpSpPr>
        <p:grpSpPr>
          <a:xfrm>
            <a:off x="4719687" y="1171356"/>
            <a:ext cx="725845" cy="699975"/>
            <a:chOff x="4249973" y="1201875"/>
            <a:chExt cx="1958568" cy="1888762"/>
          </a:xfrm>
        </p:grpSpPr>
        <p:sp>
          <p:nvSpPr>
            <p:cNvPr id="6641" name="Google Shape;6641;p13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2" name="Google Shape;6642;p135"/>
            <p:cNvGrpSpPr/>
            <p:nvPr/>
          </p:nvGrpSpPr>
          <p:grpSpPr>
            <a:xfrm>
              <a:off x="5853086" y="1789142"/>
              <a:ext cx="355454" cy="1048099"/>
              <a:chOff x="5576108" y="2016725"/>
              <a:chExt cx="565200" cy="1666560"/>
            </a:xfrm>
          </p:grpSpPr>
          <p:sp>
            <p:nvSpPr>
              <p:cNvPr id="6643" name="Google Shape;6643;p13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44" name="Google Shape;6644;p13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5" name="Google Shape;6645;p135"/>
            <p:cNvGrpSpPr/>
            <p:nvPr/>
          </p:nvGrpSpPr>
          <p:grpSpPr>
            <a:xfrm>
              <a:off x="4869455" y="2691676"/>
              <a:ext cx="1013897" cy="398961"/>
              <a:chOff x="4012057" y="3451825"/>
              <a:chExt cx="1612175" cy="634379"/>
            </a:xfrm>
          </p:grpSpPr>
          <p:sp>
            <p:nvSpPr>
              <p:cNvPr id="6646" name="Google Shape;6646;p13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47" name="Google Shape;6647;p13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135"/>
            <p:cNvGrpSpPr/>
            <p:nvPr/>
          </p:nvGrpSpPr>
          <p:grpSpPr>
            <a:xfrm>
              <a:off x="4276937" y="2155961"/>
              <a:ext cx="651965" cy="891358"/>
              <a:chOff x="3069908" y="2599997"/>
              <a:chExt cx="1036675" cy="1417328"/>
            </a:xfrm>
          </p:grpSpPr>
          <p:sp>
            <p:nvSpPr>
              <p:cNvPr id="6649" name="Google Shape;6649;p13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50" name="Google Shape;6650;p13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135"/>
            <p:cNvGrpSpPr/>
            <p:nvPr/>
          </p:nvGrpSpPr>
          <p:grpSpPr>
            <a:xfrm>
              <a:off x="5054918" y="1201875"/>
              <a:ext cx="999548" cy="602711"/>
              <a:chOff x="4306958" y="1082925"/>
              <a:chExt cx="1589359" cy="958358"/>
            </a:xfrm>
          </p:grpSpPr>
          <p:sp>
            <p:nvSpPr>
              <p:cNvPr id="6652" name="Google Shape;6652;p13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53" name="Google Shape;6653;p13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4" name="Google Shape;6654;p135"/>
            <p:cNvGrpSpPr/>
            <p:nvPr/>
          </p:nvGrpSpPr>
          <p:grpSpPr>
            <a:xfrm>
              <a:off x="4249973" y="1303451"/>
              <a:ext cx="799317" cy="841334"/>
              <a:chOff x="3027033" y="1244439"/>
              <a:chExt cx="1270977" cy="1337786"/>
            </a:xfrm>
          </p:grpSpPr>
          <p:sp>
            <p:nvSpPr>
              <p:cNvPr id="6655" name="Google Shape;6655;p13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56" name="Google Shape;6656;p13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7" name="Google Shape;6657;p135"/>
          <p:cNvGrpSpPr/>
          <p:nvPr/>
        </p:nvGrpSpPr>
        <p:grpSpPr>
          <a:xfrm>
            <a:off x="4072551" y="2058137"/>
            <a:ext cx="750769" cy="683784"/>
            <a:chOff x="4204684" y="2104422"/>
            <a:chExt cx="699822" cy="637382"/>
          </a:xfrm>
        </p:grpSpPr>
        <p:grpSp>
          <p:nvGrpSpPr>
            <p:cNvPr id="6658" name="Google Shape;6658;p135"/>
            <p:cNvGrpSpPr/>
            <p:nvPr/>
          </p:nvGrpSpPr>
          <p:grpSpPr>
            <a:xfrm>
              <a:off x="4204684" y="2430067"/>
              <a:ext cx="342957" cy="311738"/>
              <a:chOff x="4204684" y="2430067"/>
              <a:chExt cx="342957" cy="311738"/>
            </a:xfrm>
          </p:grpSpPr>
          <p:sp>
            <p:nvSpPr>
              <p:cNvPr id="6659" name="Google Shape;6659;p13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13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135"/>
            <p:cNvGrpSpPr/>
            <p:nvPr/>
          </p:nvGrpSpPr>
          <p:grpSpPr>
            <a:xfrm>
              <a:off x="4561586" y="2430067"/>
              <a:ext cx="342920" cy="311738"/>
              <a:chOff x="4561586" y="2430067"/>
              <a:chExt cx="342920" cy="311738"/>
            </a:xfrm>
          </p:grpSpPr>
          <p:sp>
            <p:nvSpPr>
              <p:cNvPr id="6662" name="Google Shape;6662;p13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13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135"/>
            <p:cNvGrpSpPr/>
            <p:nvPr/>
          </p:nvGrpSpPr>
          <p:grpSpPr>
            <a:xfrm>
              <a:off x="4561586" y="2104422"/>
              <a:ext cx="342920" cy="311738"/>
              <a:chOff x="4561586" y="2104422"/>
              <a:chExt cx="342920" cy="311738"/>
            </a:xfrm>
          </p:grpSpPr>
          <p:sp>
            <p:nvSpPr>
              <p:cNvPr id="6665" name="Google Shape;6665;p13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13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135"/>
            <p:cNvGrpSpPr/>
            <p:nvPr/>
          </p:nvGrpSpPr>
          <p:grpSpPr>
            <a:xfrm>
              <a:off x="4204684" y="2104422"/>
              <a:ext cx="342957" cy="311664"/>
              <a:chOff x="4204684" y="2104422"/>
              <a:chExt cx="342957" cy="311664"/>
            </a:xfrm>
          </p:grpSpPr>
          <p:sp>
            <p:nvSpPr>
              <p:cNvPr id="6668" name="Google Shape;6668;p13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13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70" name="Google Shape;6670;p135"/>
          <p:cNvGrpSpPr/>
          <p:nvPr/>
        </p:nvGrpSpPr>
        <p:grpSpPr>
          <a:xfrm>
            <a:off x="5536984" y="1171351"/>
            <a:ext cx="660591" cy="688867"/>
            <a:chOff x="5830645" y="1267368"/>
            <a:chExt cx="530340" cy="553040"/>
          </a:xfrm>
        </p:grpSpPr>
        <p:sp>
          <p:nvSpPr>
            <p:cNvPr id="6671" name="Google Shape;6671;p13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2" name="Google Shape;6672;p135"/>
            <p:cNvGrpSpPr/>
            <p:nvPr/>
          </p:nvGrpSpPr>
          <p:grpSpPr>
            <a:xfrm>
              <a:off x="5830645" y="1267368"/>
              <a:ext cx="259743" cy="269909"/>
              <a:chOff x="5830645" y="1267368"/>
              <a:chExt cx="259743" cy="269909"/>
            </a:xfrm>
          </p:grpSpPr>
          <p:sp>
            <p:nvSpPr>
              <p:cNvPr id="6673" name="Google Shape;6673;p13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13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135"/>
            <p:cNvGrpSpPr/>
            <p:nvPr/>
          </p:nvGrpSpPr>
          <p:grpSpPr>
            <a:xfrm>
              <a:off x="6101293" y="1267368"/>
              <a:ext cx="259692" cy="269909"/>
              <a:chOff x="6101293" y="1267368"/>
              <a:chExt cx="259692" cy="269909"/>
            </a:xfrm>
          </p:grpSpPr>
          <p:sp>
            <p:nvSpPr>
              <p:cNvPr id="6676" name="Google Shape;6676;p13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13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135"/>
            <p:cNvGrpSpPr/>
            <p:nvPr/>
          </p:nvGrpSpPr>
          <p:grpSpPr>
            <a:xfrm>
              <a:off x="5830645" y="1550500"/>
              <a:ext cx="259692" cy="269909"/>
              <a:chOff x="5830645" y="1550500"/>
              <a:chExt cx="259692" cy="269909"/>
            </a:xfrm>
          </p:grpSpPr>
          <p:sp>
            <p:nvSpPr>
              <p:cNvPr id="6679" name="Google Shape;6679;p13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13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135"/>
            <p:cNvGrpSpPr/>
            <p:nvPr/>
          </p:nvGrpSpPr>
          <p:grpSpPr>
            <a:xfrm>
              <a:off x="6101293" y="1550500"/>
              <a:ext cx="259692" cy="269909"/>
              <a:chOff x="6101293" y="1550500"/>
              <a:chExt cx="259692" cy="269909"/>
            </a:xfrm>
          </p:grpSpPr>
          <p:sp>
            <p:nvSpPr>
              <p:cNvPr id="6682" name="Google Shape;6682;p13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13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84" name="Google Shape;6684;p135"/>
          <p:cNvGrpSpPr/>
          <p:nvPr/>
        </p:nvGrpSpPr>
        <p:grpSpPr>
          <a:xfrm>
            <a:off x="739138" y="2061810"/>
            <a:ext cx="697154" cy="679574"/>
            <a:chOff x="2679875" y="2361475"/>
            <a:chExt cx="780425" cy="760575"/>
          </a:xfrm>
        </p:grpSpPr>
        <p:sp>
          <p:nvSpPr>
            <p:cNvPr id="6685" name="Google Shape;6685;p13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13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13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13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13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13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1" name="Google Shape;6691;p135"/>
          <p:cNvGrpSpPr/>
          <p:nvPr/>
        </p:nvGrpSpPr>
        <p:grpSpPr>
          <a:xfrm>
            <a:off x="3138297" y="1171402"/>
            <a:ext cx="735829" cy="684547"/>
            <a:chOff x="3351965" y="1148808"/>
            <a:chExt cx="750770" cy="698375"/>
          </a:xfrm>
        </p:grpSpPr>
        <p:grpSp>
          <p:nvGrpSpPr>
            <p:cNvPr id="6692" name="Google Shape;6692;p135"/>
            <p:cNvGrpSpPr/>
            <p:nvPr/>
          </p:nvGrpSpPr>
          <p:grpSpPr>
            <a:xfrm>
              <a:off x="3586796" y="1148808"/>
              <a:ext cx="294857" cy="286830"/>
              <a:chOff x="3750225" y="1774000"/>
              <a:chExt cx="149575" cy="145525"/>
            </a:xfrm>
          </p:grpSpPr>
          <p:sp>
            <p:nvSpPr>
              <p:cNvPr id="6693" name="Google Shape;6693;p13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13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135"/>
            <p:cNvGrpSpPr/>
            <p:nvPr/>
          </p:nvGrpSpPr>
          <p:grpSpPr>
            <a:xfrm>
              <a:off x="3779245" y="1375768"/>
              <a:ext cx="323490" cy="286978"/>
              <a:chOff x="3847850" y="1889150"/>
              <a:chExt cx="164100" cy="145600"/>
            </a:xfrm>
          </p:grpSpPr>
          <p:sp>
            <p:nvSpPr>
              <p:cNvPr id="6696" name="Google Shape;6696;p13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13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135"/>
            <p:cNvGrpSpPr/>
            <p:nvPr/>
          </p:nvGrpSpPr>
          <p:grpSpPr>
            <a:xfrm>
              <a:off x="3351965" y="1330435"/>
              <a:ext cx="295449" cy="285401"/>
              <a:chOff x="3631100" y="1866150"/>
              <a:chExt cx="149875" cy="144800"/>
            </a:xfrm>
          </p:grpSpPr>
          <p:sp>
            <p:nvSpPr>
              <p:cNvPr id="6699" name="Google Shape;6699;p13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13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135"/>
            <p:cNvGrpSpPr/>
            <p:nvPr/>
          </p:nvGrpSpPr>
          <p:grpSpPr>
            <a:xfrm>
              <a:off x="3548208" y="1560352"/>
              <a:ext cx="294808" cy="286830"/>
              <a:chOff x="3730650" y="1982800"/>
              <a:chExt cx="149550" cy="145525"/>
            </a:xfrm>
          </p:grpSpPr>
          <p:sp>
            <p:nvSpPr>
              <p:cNvPr id="6702" name="Google Shape;6702;p13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13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04" name="Google Shape;6704;p135"/>
          <p:cNvGrpSpPr/>
          <p:nvPr/>
        </p:nvGrpSpPr>
        <p:grpSpPr>
          <a:xfrm>
            <a:off x="7639949" y="1171356"/>
            <a:ext cx="804565" cy="677795"/>
            <a:chOff x="7636443" y="1204988"/>
            <a:chExt cx="804565" cy="677795"/>
          </a:xfrm>
        </p:grpSpPr>
        <p:grpSp>
          <p:nvGrpSpPr>
            <p:cNvPr id="6705" name="Google Shape;6705;p135"/>
            <p:cNvGrpSpPr/>
            <p:nvPr/>
          </p:nvGrpSpPr>
          <p:grpSpPr>
            <a:xfrm>
              <a:off x="7636443" y="1509705"/>
              <a:ext cx="804565" cy="373078"/>
              <a:chOff x="7636443" y="1509705"/>
              <a:chExt cx="804565" cy="373078"/>
            </a:xfrm>
          </p:grpSpPr>
          <p:sp>
            <p:nvSpPr>
              <p:cNvPr id="6706" name="Google Shape;6706;p13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13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135"/>
            <p:cNvGrpSpPr/>
            <p:nvPr/>
          </p:nvGrpSpPr>
          <p:grpSpPr>
            <a:xfrm>
              <a:off x="7636443" y="1408133"/>
              <a:ext cx="804565" cy="373078"/>
              <a:chOff x="7636443" y="1408133"/>
              <a:chExt cx="804565" cy="373078"/>
            </a:xfrm>
          </p:grpSpPr>
          <p:sp>
            <p:nvSpPr>
              <p:cNvPr id="6709" name="Google Shape;6709;p13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13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135"/>
            <p:cNvGrpSpPr/>
            <p:nvPr/>
          </p:nvGrpSpPr>
          <p:grpSpPr>
            <a:xfrm>
              <a:off x="7636443" y="1306560"/>
              <a:ext cx="804565" cy="373078"/>
              <a:chOff x="7636443" y="1306560"/>
              <a:chExt cx="804565" cy="373078"/>
            </a:xfrm>
          </p:grpSpPr>
          <p:sp>
            <p:nvSpPr>
              <p:cNvPr id="6712" name="Google Shape;6712;p13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13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135"/>
            <p:cNvGrpSpPr/>
            <p:nvPr/>
          </p:nvGrpSpPr>
          <p:grpSpPr>
            <a:xfrm>
              <a:off x="7636443" y="1204988"/>
              <a:ext cx="804565" cy="373078"/>
              <a:chOff x="7636443" y="1204988"/>
              <a:chExt cx="804565" cy="373078"/>
            </a:xfrm>
          </p:grpSpPr>
          <p:sp>
            <p:nvSpPr>
              <p:cNvPr id="6715" name="Google Shape;6715;p13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13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17" name="Google Shape;6717;p135"/>
          <p:cNvGrpSpPr/>
          <p:nvPr/>
        </p:nvGrpSpPr>
        <p:grpSpPr>
          <a:xfrm>
            <a:off x="4978796" y="2078771"/>
            <a:ext cx="661339" cy="661188"/>
            <a:chOff x="3990000" y="975400"/>
            <a:chExt cx="3934200" cy="3933300"/>
          </a:xfrm>
        </p:grpSpPr>
        <p:sp>
          <p:nvSpPr>
            <p:cNvPr id="6718" name="Google Shape;6718;p13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13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13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13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135"/>
          <p:cNvGrpSpPr/>
          <p:nvPr/>
        </p:nvGrpSpPr>
        <p:grpSpPr>
          <a:xfrm>
            <a:off x="6622444" y="2057409"/>
            <a:ext cx="868881" cy="684241"/>
            <a:chOff x="6598259" y="2078634"/>
            <a:chExt cx="868881" cy="684241"/>
          </a:xfrm>
        </p:grpSpPr>
        <p:sp>
          <p:nvSpPr>
            <p:cNvPr id="6723" name="Google Shape;6723;p13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13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13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13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13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13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9" name="Google Shape;6729;p135"/>
            <p:cNvGrpSpPr/>
            <p:nvPr/>
          </p:nvGrpSpPr>
          <p:grpSpPr>
            <a:xfrm>
              <a:off x="6808175" y="2078634"/>
              <a:ext cx="452229" cy="684241"/>
              <a:chOff x="6808175" y="2078634"/>
              <a:chExt cx="452229" cy="684241"/>
            </a:xfrm>
          </p:grpSpPr>
          <p:sp>
            <p:nvSpPr>
              <p:cNvPr id="6730" name="Google Shape;6730;p13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13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13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13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13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13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6" name="Google Shape;6736;p135"/>
              <p:cNvGrpSpPr/>
              <p:nvPr/>
            </p:nvGrpSpPr>
            <p:grpSpPr>
              <a:xfrm>
                <a:off x="6821586" y="2078634"/>
                <a:ext cx="426871" cy="684241"/>
                <a:chOff x="6821586" y="2078634"/>
                <a:chExt cx="426871" cy="684241"/>
              </a:xfrm>
            </p:grpSpPr>
            <p:grpSp>
              <p:nvGrpSpPr>
                <p:cNvPr id="6737" name="Google Shape;6737;p135"/>
                <p:cNvGrpSpPr/>
                <p:nvPr/>
              </p:nvGrpSpPr>
              <p:grpSpPr>
                <a:xfrm>
                  <a:off x="6821586" y="2078634"/>
                  <a:ext cx="426871" cy="684241"/>
                  <a:chOff x="6821586" y="2078634"/>
                  <a:chExt cx="426871" cy="684241"/>
                </a:xfrm>
              </p:grpSpPr>
              <p:sp>
                <p:nvSpPr>
                  <p:cNvPr id="6738" name="Google Shape;6738;p13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13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13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13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13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13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13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13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13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13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13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13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13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13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13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13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13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13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13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7" name="Google Shape;6757;p13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13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13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13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13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13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63" name="Google Shape;6763;p135"/>
          <p:cNvGrpSpPr/>
          <p:nvPr/>
        </p:nvGrpSpPr>
        <p:grpSpPr>
          <a:xfrm>
            <a:off x="5795610" y="2063018"/>
            <a:ext cx="671358" cy="671358"/>
            <a:chOff x="6535625" y="760425"/>
            <a:chExt cx="1665900" cy="1665900"/>
          </a:xfrm>
        </p:grpSpPr>
        <p:sp>
          <p:nvSpPr>
            <p:cNvPr id="6764" name="Google Shape;6764;p135"/>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135"/>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135"/>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135"/>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135"/>
          <p:cNvGrpSpPr/>
          <p:nvPr/>
        </p:nvGrpSpPr>
        <p:grpSpPr>
          <a:xfrm>
            <a:off x="732427" y="3731418"/>
            <a:ext cx="1340789" cy="640830"/>
            <a:chOff x="238125" y="1151100"/>
            <a:chExt cx="7139450" cy="3412300"/>
          </a:xfrm>
        </p:grpSpPr>
        <p:sp>
          <p:nvSpPr>
            <p:cNvPr id="6769" name="Google Shape;6769;p13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13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13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13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13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13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13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13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13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13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13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13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135"/>
          <p:cNvGrpSpPr/>
          <p:nvPr/>
        </p:nvGrpSpPr>
        <p:grpSpPr>
          <a:xfrm>
            <a:off x="5599650" y="2934699"/>
            <a:ext cx="985357" cy="585764"/>
            <a:chOff x="5145061" y="2881789"/>
            <a:chExt cx="1107641" cy="658458"/>
          </a:xfrm>
        </p:grpSpPr>
        <p:grpSp>
          <p:nvGrpSpPr>
            <p:cNvPr id="6782" name="Google Shape;6782;p135"/>
            <p:cNvGrpSpPr/>
            <p:nvPr/>
          </p:nvGrpSpPr>
          <p:grpSpPr>
            <a:xfrm>
              <a:off x="5722989" y="3244587"/>
              <a:ext cx="529713" cy="295659"/>
              <a:chOff x="5722989" y="3244587"/>
              <a:chExt cx="529713" cy="295659"/>
            </a:xfrm>
          </p:grpSpPr>
          <p:sp>
            <p:nvSpPr>
              <p:cNvPr id="6783" name="Google Shape;6783;p13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84" name="Google Shape;6784;p13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85" name="Google Shape;6785;p135"/>
            <p:cNvGrpSpPr/>
            <p:nvPr/>
          </p:nvGrpSpPr>
          <p:grpSpPr>
            <a:xfrm>
              <a:off x="5145061" y="3244587"/>
              <a:ext cx="536807" cy="295659"/>
              <a:chOff x="5145061" y="3244587"/>
              <a:chExt cx="536807" cy="295659"/>
            </a:xfrm>
          </p:grpSpPr>
          <p:sp>
            <p:nvSpPr>
              <p:cNvPr id="6786" name="Google Shape;6786;p13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87" name="Google Shape;6787;p13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88" name="Google Shape;6788;p135"/>
            <p:cNvGrpSpPr/>
            <p:nvPr/>
          </p:nvGrpSpPr>
          <p:grpSpPr>
            <a:xfrm>
              <a:off x="5341327" y="2898245"/>
              <a:ext cx="532309" cy="614891"/>
              <a:chOff x="5341327" y="2898245"/>
              <a:chExt cx="532309" cy="614891"/>
            </a:xfrm>
          </p:grpSpPr>
          <p:sp>
            <p:nvSpPr>
              <p:cNvPr id="6789" name="Google Shape;6789;p13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90" name="Google Shape;6790;p13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91" name="Google Shape;6791;p135"/>
            <p:cNvGrpSpPr/>
            <p:nvPr/>
          </p:nvGrpSpPr>
          <p:grpSpPr>
            <a:xfrm>
              <a:off x="5532290" y="2881789"/>
              <a:ext cx="620516" cy="305456"/>
              <a:chOff x="5532290" y="2881789"/>
              <a:chExt cx="620516" cy="305456"/>
            </a:xfrm>
          </p:grpSpPr>
          <p:sp>
            <p:nvSpPr>
              <p:cNvPr id="6792" name="Google Shape;6792;p13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93" name="Google Shape;6793;p13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794" name="Google Shape;6794;p135"/>
          <p:cNvGrpSpPr/>
          <p:nvPr/>
        </p:nvGrpSpPr>
        <p:grpSpPr>
          <a:xfrm>
            <a:off x="8178573" y="3726757"/>
            <a:ext cx="269068" cy="645491"/>
            <a:chOff x="7026852" y="3311869"/>
            <a:chExt cx="434331" cy="1041954"/>
          </a:xfrm>
        </p:grpSpPr>
        <p:sp>
          <p:nvSpPr>
            <p:cNvPr id="6795" name="Google Shape;6795;p13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13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13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135"/>
          <p:cNvGrpSpPr/>
          <p:nvPr/>
        </p:nvGrpSpPr>
        <p:grpSpPr>
          <a:xfrm>
            <a:off x="6195154" y="3765995"/>
            <a:ext cx="293882" cy="293836"/>
            <a:chOff x="4873519" y="3311869"/>
            <a:chExt cx="499374" cy="499296"/>
          </a:xfrm>
        </p:grpSpPr>
        <p:sp>
          <p:nvSpPr>
            <p:cNvPr id="6799" name="Google Shape;6799;p13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13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135"/>
          <p:cNvGrpSpPr/>
          <p:nvPr/>
        </p:nvGrpSpPr>
        <p:grpSpPr>
          <a:xfrm>
            <a:off x="6195154" y="4078366"/>
            <a:ext cx="293882" cy="293882"/>
            <a:chOff x="4873519" y="3875839"/>
            <a:chExt cx="499374" cy="499374"/>
          </a:xfrm>
        </p:grpSpPr>
        <p:sp>
          <p:nvSpPr>
            <p:cNvPr id="6802" name="Google Shape;6802;p13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13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135"/>
          <p:cNvGrpSpPr/>
          <p:nvPr/>
        </p:nvGrpSpPr>
        <p:grpSpPr>
          <a:xfrm>
            <a:off x="2425681" y="2050319"/>
            <a:ext cx="698104" cy="698208"/>
            <a:chOff x="2565073" y="2075876"/>
            <a:chExt cx="672482" cy="672518"/>
          </a:xfrm>
        </p:grpSpPr>
        <p:sp>
          <p:nvSpPr>
            <p:cNvPr id="6805" name="Google Shape;6805;p13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13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13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13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13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13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1" name="Google Shape;6811;p135"/>
          <p:cNvGrpSpPr/>
          <p:nvPr/>
        </p:nvGrpSpPr>
        <p:grpSpPr>
          <a:xfrm>
            <a:off x="5649092" y="3734919"/>
            <a:ext cx="438354" cy="637329"/>
            <a:chOff x="1697726" y="3244179"/>
            <a:chExt cx="788124" cy="1146069"/>
          </a:xfrm>
        </p:grpSpPr>
        <p:sp>
          <p:nvSpPr>
            <p:cNvPr id="6812" name="Google Shape;6812;p13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13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4" name="Google Shape;6814;p135"/>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5" name="Google Shape;6815;p135"/>
          <p:cNvGrpSpPr/>
          <p:nvPr/>
        </p:nvGrpSpPr>
        <p:grpSpPr>
          <a:xfrm>
            <a:off x="7650306" y="2063282"/>
            <a:ext cx="799565" cy="670282"/>
            <a:chOff x="7617850" y="2063282"/>
            <a:chExt cx="799565" cy="670282"/>
          </a:xfrm>
        </p:grpSpPr>
        <p:cxnSp>
          <p:nvCxnSpPr>
            <p:cNvPr id="6816" name="Google Shape;6816;p13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17" name="Google Shape;6817;p13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18" name="Google Shape;6818;p13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19" name="Google Shape;6819;p13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0" name="Google Shape;6820;p13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821" name="Google Shape;6821;p13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822" name="Google Shape;6822;p135"/>
            <p:cNvGrpSpPr/>
            <p:nvPr/>
          </p:nvGrpSpPr>
          <p:grpSpPr>
            <a:xfrm>
              <a:off x="7734309" y="2063282"/>
              <a:ext cx="570957" cy="620095"/>
              <a:chOff x="7734309" y="2063282"/>
              <a:chExt cx="570957" cy="620095"/>
            </a:xfrm>
          </p:grpSpPr>
          <p:grpSp>
            <p:nvGrpSpPr>
              <p:cNvPr id="6823" name="Google Shape;6823;p135"/>
              <p:cNvGrpSpPr/>
              <p:nvPr/>
            </p:nvGrpSpPr>
            <p:grpSpPr>
              <a:xfrm>
                <a:off x="8031573" y="2063282"/>
                <a:ext cx="273693" cy="620095"/>
                <a:chOff x="8031573" y="2063282"/>
                <a:chExt cx="273693" cy="620095"/>
              </a:xfrm>
            </p:grpSpPr>
            <p:sp>
              <p:nvSpPr>
                <p:cNvPr id="6824" name="Google Shape;6824;p13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13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13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13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135"/>
              <p:cNvGrpSpPr/>
              <p:nvPr/>
            </p:nvGrpSpPr>
            <p:grpSpPr>
              <a:xfrm flipH="1">
                <a:off x="7734309" y="2063282"/>
                <a:ext cx="273693" cy="620095"/>
                <a:chOff x="8031573" y="2063282"/>
                <a:chExt cx="273693" cy="620095"/>
              </a:xfrm>
            </p:grpSpPr>
            <p:sp>
              <p:nvSpPr>
                <p:cNvPr id="6829" name="Google Shape;6829;p13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13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13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13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833" name="Google Shape;6833;p135"/>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135"/>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5" name="Google Shape;6835;p135"/>
          <p:cNvGrpSpPr/>
          <p:nvPr/>
        </p:nvGrpSpPr>
        <p:grpSpPr>
          <a:xfrm>
            <a:off x="7836913" y="2916765"/>
            <a:ext cx="602567" cy="601884"/>
            <a:chOff x="1186975" y="238125"/>
            <a:chExt cx="5244275" cy="5238325"/>
          </a:xfrm>
        </p:grpSpPr>
        <p:sp>
          <p:nvSpPr>
            <p:cNvPr id="6836" name="Google Shape;6836;p13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13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13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13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0" name="Google Shape;6840;p135"/>
          <p:cNvGrpSpPr/>
          <p:nvPr/>
        </p:nvGrpSpPr>
        <p:grpSpPr>
          <a:xfrm>
            <a:off x="3279650" y="2056249"/>
            <a:ext cx="651848" cy="687338"/>
            <a:chOff x="3400515" y="2056248"/>
            <a:chExt cx="698134" cy="735987"/>
          </a:xfrm>
        </p:grpSpPr>
        <p:grpSp>
          <p:nvGrpSpPr>
            <p:cNvPr id="6841" name="Google Shape;6841;p135"/>
            <p:cNvGrpSpPr/>
            <p:nvPr/>
          </p:nvGrpSpPr>
          <p:grpSpPr>
            <a:xfrm>
              <a:off x="3400515" y="2283913"/>
              <a:ext cx="312919" cy="219900"/>
              <a:chOff x="3400515" y="2283913"/>
              <a:chExt cx="312919" cy="219900"/>
            </a:xfrm>
          </p:grpSpPr>
          <p:sp>
            <p:nvSpPr>
              <p:cNvPr id="6842" name="Google Shape;6842;p13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43" name="Google Shape;6843;p13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844" name="Google Shape;6844;p135"/>
            <p:cNvGrpSpPr/>
            <p:nvPr/>
          </p:nvGrpSpPr>
          <p:grpSpPr>
            <a:xfrm>
              <a:off x="3547823" y="2461089"/>
              <a:ext cx="219900" cy="331146"/>
              <a:chOff x="3547823" y="2461089"/>
              <a:chExt cx="219900" cy="331146"/>
            </a:xfrm>
          </p:grpSpPr>
          <p:sp>
            <p:nvSpPr>
              <p:cNvPr id="6845" name="Google Shape;6845;p13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46" name="Google Shape;6846;p13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847" name="Google Shape;6847;p135"/>
            <p:cNvGrpSpPr/>
            <p:nvPr/>
          </p:nvGrpSpPr>
          <p:grpSpPr>
            <a:xfrm>
              <a:off x="3734138" y="2461089"/>
              <a:ext cx="219900" cy="331146"/>
              <a:chOff x="3734138" y="2461089"/>
              <a:chExt cx="219900" cy="331146"/>
            </a:xfrm>
          </p:grpSpPr>
          <p:sp>
            <p:nvSpPr>
              <p:cNvPr id="6848" name="Google Shape;6848;p13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49" name="Google Shape;6849;p13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850" name="Google Shape;6850;p135"/>
            <p:cNvGrpSpPr/>
            <p:nvPr/>
          </p:nvGrpSpPr>
          <p:grpSpPr>
            <a:xfrm>
              <a:off x="3787560" y="2281742"/>
              <a:ext cx="311089" cy="219900"/>
              <a:chOff x="3787560" y="2281742"/>
              <a:chExt cx="311089" cy="219900"/>
            </a:xfrm>
          </p:grpSpPr>
          <p:sp>
            <p:nvSpPr>
              <p:cNvPr id="6851" name="Google Shape;6851;p13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52" name="Google Shape;6852;p13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853" name="Google Shape;6853;p135"/>
            <p:cNvGrpSpPr/>
            <p:nvPr/>
          </p:nvGrpSpPr>
          <p:grpSpPr>
            <a:xfrm>
              <a:off x="3637290" y="2056248"/>
              <a:ext cx="219900" cy="330736"/>
              <a:chOff x="3637290" y="2056248"/>
              <a:chExt cx="219900" cy="330736"/>
            </a:xfrm>
          </p:grpSpPr>
          <p:sp>
            <p:nvSpPr>
              <p:cNvPr id="6854" name="Google Shape;6854;p13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855" name="Google Shape;6855;p13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856" name="Google Shape;6856;p135"/>
          <p:cNvGrpSpPr/>
          <p:nvPr/>
        </p:nvGrpSpPr>
        <p:grpSpPr>
          <a:xfrm>
            <a:off x="2571356" y="2926255"/>
            <a:ext cx="1268144" cy="592394"/>
            <a:chOff x="238125" y="1188750"/>
            <a:chExt cx="7140450" cy="3335550"/>
          </a:xfrm>
        </p:grpSpPr>
        <p:sp>
          <p:nvSpPr>
            <p:cNvPr id="6857" name="Google Shape;6857;p13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13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13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13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13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135"/>
          <p:cNvGrpSpPr/>
          <p:nvPr/>
        </p:nvGrpSpPr>
        <p:grpSpPr>
          <a:xfrm>
            <a:off x="6679257" y="2928410"/>
            <a:ext cx="1053944" cy="590147"/>
            <a:chOff x="238125" y="1335475"/>
            <a:chExt cx="5418735" cy="3034175"/>
          </a:xfrm>
        </p:grpSpPr>
        <p:sp>
          <p:nvSpPr>
            <p:cNvPr id="6863" name="Google Shape;6863;p13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13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13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135"/>
          <p:cNvGrpSpPr/>
          <p:nvPr/>
        </p:nvGrpSpPr>
        <p:grpSpPr>
          <a:xfrm>
            <a:off x="4110066" y="3733309"/>
            <a:ext cx="1268207" cy="638939"/>
            <a:chOff x="3967651" y="3645904"/>
            <a:chExt cx="1479304" cy="745292"/>
          </a:xfrm>
        </p:grpSpPr>
        <p:grpSp>
          <p:nvGrpSpPr>
            <p:cNvPr id="6867" name="Google Shape;6867;p135"/>
            <p:cNvGrpSpPr/>
            <p:nvPr/>
          </p:nvGrpSpPr>
          <p:grpSpPr>
            <a:xfrm>
              <a:off x="3967651" y="4009026"/>
              <a:ext cx="1479304" cy="382170"/>
              <a:chOff x="3967651" y="4009026"/>
              <a:chExt cx="1479304" cy="382170"/>
            </a:xfrm>
          </p:grpSpPr>
          <p:grpSp>
            <p:nvGrpSpPr>
              <p:cNvPr id="6868" name="Google Shape;6868;p135"/>
              <p:cNvGrpSpPr/>
              <p:nvPr/>
            </p:nvGrpSpPr>
            <p:grpSpPr>
              <a:xfrm>
                <a:off x="4892216" y="4195630"/>
                <a:ext cx="554739" cy="195566"/>
                <a:chOff x="3604375" y="4892160"/>
                <a:chExt cx="1651500" cy="582215"/>
              </a:xfrm>
            </p:grpSpPr>
            <p:sp>
              <p:nvSpPr>
                <p:cNvPr id="6869" name="Google Shape;6869;p13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13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135"/>
              <p:cNvGrpSpPr/>
              <p:nvPr/>
            </p:nvGrpSpPr>
            <p:grpSpPr>
              <a:xfrm>
                <a:off x="3967651" y="4146303"/>
                <a:ext cx="579402" cy="244893"/>
                <a:chOff x="851875" y="4745310"/>
                <a:chExt cx="1724925" cy="729065"/>
              </a:xfrm>
            </p:grpSpPr>
            <p:sp>
              <p:nvSpPr>
                <p:cNvPr id="6872" name="Google Shape;6872;p13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13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135"/>
              <p:cNvGrpSpPr/>
              <p:nvPr/>
            </p:nvGrpSpPr>
            <p:grpSpPr>
              <a:xfrm>
                <a:off x="4460753" y="4009026"/>
                <a:ext cx="493110" cy="382170"/>
                <a:chOff x="2319875" y="4336625"/>
                <a:chExt cx="1468025" cy="1137750"/>
              </a:xfrm>
            </p:grpSpPr>
            <p:sp>
              <p:nvSpPr>
                <p:cNvPr id="6875" name="Google Shape;6875;p13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13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7" name="Google Shape;6877;p135"/>
            <p:cNvGrpSpPr/>
            <p:nvPr/>
          </p:nvGrpSpPr>
          <p:grpSpPr>
            <a:xfrm>
              <a:off x="4479443" y="3645904"/>
              <a:ext cx="455965" cy="388789"/>
              <a:chOff x="2957425" y="238100"/>
              <a:chExt cx="1910200" cy="1628775"/>
            </a:xfrm>
          </p:grpSpPr>
          <p:sp>
            <p:nvSpPr>
              <p:cNvPr id="6878" name="Google Shape;6878;p13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13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13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13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13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13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13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13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13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13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88" name="Google Shape;6888;p135"/>
          <p:cNvGrpSpPr/>
          <p:nvPr/>
        </p:nvGrpSpPr>
        <p:grpSpPr>
          <a:xfrm>
            <a:off x="2496179" y="3734510"/>
            <a:ext cx="1243128" cy="637739"/>
            <a:chOff x="2496310" y="3693351"/>
            <a:chExt cx="1342906" cy="688926"/>
          </a:xfrm>
        </p:grpSpPr>
        <p:grpSp>
          <p:nvGrpSpPr>
            <p:cNvPr id="6889" name="Google Shape;6889;p135"/>
            <p:cNvGrpSpPr/>
            <p:nvPr/>
          </p:nvGrpSpPr>
          <p:grpSpPr>
            <a:xfrm>
              <a:off x="2496310" y="3693351"/>
              <a:ext cx="1342906" cy="688875"/>
              <a:chOff x="2496310" y="3693351"/>
              <a:chExt cx="1342906" cy="688875"/>
            </a:xfrm>
          </p:grpSpPr>
          <p:sp>
            <p:nvSpPr>
              <p:cNvPr id="6890" name="Google Shape;6890;p13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13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13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13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13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13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6" name="Google Shape;6896;p135"/>
              <p:cNvCxnSpPr>
                <a:stCxn id="689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897" name="Google Shape;6897;p135"/>
              <p:cNvCxnSpPr>
                <a:stCxn id="689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898" name="Google Shape;6898;p135"/>
              <p:cNvCxnSpPr>
                <a:stCxn id="689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899" name="Google Shape;6899;p135"/>
              <p:cNvCxnSpPr>
                <a:stCxn id="689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900" name="Google Shape;6900;p135"/>
              <p:cNvCxnSpPr>
                <a:stCxn id="689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901" name="Google Shape;6901;p135"/>
            <p:cNvGrpSpPr/>
            <p:nvPr/>
          </p:nvGrpSpPr>
          <p:grpSpPr>
            <a:xfrm>
              <a:off x="2675275" y="3930557"/>
              <a:ext cx="1003306" cy="451719"/>
              <a:chOff x="2675275" y="4174282"/>
              <a:chExt cx="1003306" cy="451719"/>
            </a:xfrm>
          </p:grpSpPr>
          <p:sp>
            <p:nvSpPr>
              <p:cNvPr id="6902" name="Google Shape;6902;p13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13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13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5" name="Google Shape;6905;p135"/>
          <p:cNvGrpSpPr/>
          <p:nvPr/>
        </p:nvGrpSpPr>
        <p:grpSpPr>
          <a:xfrm>
            <a:off x="1669850" y="1171356"/>
            <a:ext cx="574511" cy="874709"/>
            <a:chOff x="1715404" y="1112080"/>
            <a:chExt cx="642270" cy="977984"/>
          </a:xfrm>
        </p:grpSpPr>
        <p:grpSp>
          <p:nvGrpSpPr>
            <p:cNvPr id="6906" name="Google Shape;6906;p135"/>
            <p:cNvGrpSpPr/>
            <p:nvPr/>
          </p:nvGrpSpPr>
          <p:grpSpPr>
            <a:xfrm>
              <a:off x="1715404" y="1112080"/>
              <a:ext cx="642270" cy="977984"/>
              <a:chOff x="1715404" y="1112080"/>
              <a:chExt cx="642270" cy="977984"/>
            </a:xfrm>
          </p:grpSpPr>
          <p:sp>
            <p:nvSpPr>
              <p:cNvPr id="6907" name="Google Shape;6907;p13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13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135"/>
            <p:cNvGrpSpPr/>
            <p:nvPr/>
          </p:nvGrpSpPr>
          <p:grpSpPr>
            <a:xfrm>
              <a:off x="1768927" y="1165603"/>
              <a:ext cx="535225" cy="851367"/>
              <a:chOff x="1768927" y="1165603"/>
              <a:chExt cx="535225" cy="851367"/>
            </a:xfrm>
          </p:grpSpPr>
          <p:sp>
            <p:nvSpPr>
              <p:cNvPr id="6910" name="Google Shape;6910;p13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13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135"/>
            <p:cNvGrpSpPr/>
            <p:nvPr/>
          </p:nvGrpSpPr>
          <p:grpSpPr>
            <a:xfrm>
              <a:off x="1822449" y="1219125"/>
              <a:ext cx="428180" cy="718859"/>
              <a:chOff x="1822449" y="1219125"/>
              <a:chExt cx="428180" cy="718859"/>
            </a:xfrm>
          </p:grpSpPr>
          <p:sp>
            <p:nvSpPr>
              <p:cNvPr id="6913" name="Google Shape;6913;p13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13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135"/>
            <p:cNvGrpSpPr/>
            <p:nvPr/>
          </p:nvGrpSpPr>
          <p:grpSpPr>
            <a:xfrm>
              <a:off x="1875972" y="1272648"/>
              <a:ext cx="321135" cy="586939"/>
              <a:chOff x="1875972" y="1272648"/>
              <a:chExt cx="321135" cy="586939"/>
            </a:xfrm>
          </p:grpSpPr>
          <p:sp>
            <p:nvSpPr>
              <p:cNvPr id="6916" name="Google Shape;6916;p13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13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8" name="Google Shape;6918;p135"/>
          <p:cNvGrpSpPr/>
          <p:nvPr/>
        </p:nvGrpSpPr>
        <p:grpSpPr>
          <a:xfrm>
            <a:off x="7777011" y="3728078"/>
            <a:ext cx="293855" cy="644170"/>
            <a:chOff x="241025" y="3151575"/>
            <a:chExt cx="293855" cy="644170"/>
          </a:xfrm>
        </p:grpSpPr>
        <p:sp>
          <p:nvSpPr>
            <p:cNvPr id="6919" name="Google Shape;6919;p13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13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135"/>
          <p:cNvGrpSpPr/>
          <p:nvPr/>
        </p:nvGrpSpPr>
        <p:grpSpPr>
          <a:xfrm>
            <a:off x="724994" y="2928078"/>
            <a:ext cx="1779649" cy="591620"/>
            <a:chOff x="246070" y="1983375"/>
            <a:chExt cx="1855347" cy="616849"/>
          </a:xfrm>
        </p:grpSpPr>
        <p:sp>
          <p:nvSpPr>
            <p:cNvPr id="6922" name="Google Shape;6922;p13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13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13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13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13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13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13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13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13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135"/>
          <p:cNvGrpSpPr/>
          <p:nvPr/>
        </p:nvGrpSpPr>
        <p:grpSpPr>
          <a:xfrm>
            <a:off x="2335861" y="1171356"/>
            <a:ext cx="711055" cy="745993"/>
            <a:chOff x="2496269" y="1171698"/>
            <a:chExt cx="761953" cy="799392"/>
          </a:xfrm>
        </p:grpSpPr>
        <p:grpSp>
          <p:nvGrpSpPr>
            <p:cNvPr id="6932" name="Google Shape;6932;p135"/>
            <p:cNvGrpSpPr/>
            <p:nvPr/>
          </p:nvGrpSpPr>
          <p:grpSpPr>
            <a:xfrm>
              <a:off x="2496269" y="1171698"/>
              <a:ext cx="761953" cy="723022"/>
              <a:chOff x="2496269" y="1171698"/>
              <a:chExt cx="761953" cy="723022"/>
            </a:xfrm>
          </p:grpSpPr>
          <p:sp>
            <p:nvSpPr>
              <p:cNvPr id="6933" name="Google Shape;6933;p13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13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5" name="Google Shape;6935;p135"/>
              <p:cNvGrpSpPr/>
              <p:nvPr/>
            </p:nvGrpSpPr>
            <p:grpSpPr>
              <a:xfrm>
                <a:off x="2496269" y="1171698"/>
                <a:ext cx="761953" cy="723022"/>
                <a:chOff x="2496269" y="1120652"/>
                <a:chExt cx="761953" cy="723022"/>
              </a:xfrm>
            </p:grpSpPr>
            <p:grpSp>
              <p:nvGrpSpPr>
                <p:cNvPr id="6936" name="Google Shape;6936;p135"/>
                <p:cNvGrpSpPr/>
                <p:nvPr/>
              </p:nvGrpSpPr>
              <p:grpSpPr>
                <a:xfrm>
                  <a:off x="2496269" y="1120652"/>
                  <a:ext cx="761953" cy="723022"/>
                  <a:chOff x="2496269" y="1120652"/>
                  <a:chExt cx="761953" cy="723022"/>
                </a:xfrm>
              </p:grpSpPr>
              <p:grpSp>
                <p:nvGrpSpPr>
                  <p:cNvPr id="6937" name="Google Shape;6937;p135"/>
                  <p:cNvGrpSpPr/>
                  <p:nvPr/>
                </p:nvGrpSpPr>
                <p:grpSpPr>
                  <a:xfrm>
                    <a:off x="2496269" y="1304589"/>
                    <a:ext cx="407089" cy="305057"/>
                    <a:chOff x="2496269" y="1304589"/>
                    <a:chExt cx="407089" cy="305057"/>
                  </a:xfrm>
                </p:grpSpPr>
                <p:sp>
                  <p:nvSpPr>
                    <p:cNvPr id="6938" name="Google Shape;6938;p13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13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135"/>
                  <p:cNvGrpSpPr/>
                  <p:nvPr/>
                </p:nvGrpSpPr>
                <p:grpSpPr>
                  <a:xfrm>
                    <a:off x="2586468" y="1493376"/>
                    <a:ext cx="358850" cy="349656"/>
                    <a:chOff x="2586468" y="1493376"/>
                    <a:chExt cx="358850" cy="349656"/>
                  </a:xfrm>
                </p:grpSpPr>
                <p:sp>
                  <p:nvSpPr>
                    <p:cNvPr id="6941" name="Google Shape;6941;p13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13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135"/>
                  <p:cNvGrpSpPr/>
                  <p:nvPr/>
                </p:nvGrpSpPr>
                <p:grpSpPr>
                  <a:xfrm>
                    <a:off x="2807939" y="1494024"/>
                    <a:ext cx="358857" cy="349650"/>
                    <a:chOff x="2807939" y="1494024"/>
                    <a:chExt cx="358857" cy="349650"/>
                  </a:xfrm>
                </p:grpSpPr>
                <p:sp>
                  <p:nvSpPr>
                    <p:cNvPr id="6944" name="Google Shape;6944;p13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13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135"/>
                  <p:cNvGrpSpPr/>
                  <p:nvPr/>
                </p:nvGrpSpPr>
                <p:grpSpPr>
                  <a:xfrm>
                    <a:off x="2851133" y="1305635"/>
                    <a:ext cx="407089" cy="305057"/>
                    <a:chOff x="2851133" y="1305635"/>
                    <a:chExt cx="407089" cy="305057"/>
                  </a:xfrm>
                </p:grpSpPr>
                <p:sp>
                  <p:nvSpPr>
                    <p:cNvPr id="6947" name="Google Shape;6947;p13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13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135"/>
                  <p:cNvGrpSpPr/>
                  <p:nvPr/>
                </p:nvGrpSpPr>
                <p:grpSpPr>
                  <a:xfrm>
                    <a:off x="2727495" y="1120652"/>
                    <a:ext cx="300271" cy="396358"/>
                    <a:chOff x="2727495" y="1120652"/>
                    <a:chExt cx="300271" cy="396358"/>
                  </a:xfrm>
                </p:grpSpPr>
                <p:sp>
                  <p:nvSpPr>
                    <p:cNvPr id="6950" name="Google Shape;6950;p13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13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52" name="Google Shape;6952;p135"/>
                <p:cNvGrpSpPr/>
                <p:nvPr/>
              </p:nvGrpSpPr>
              <p:grpSpPr>
                <a:xfrm>
                  <a:off x="2722305" y="1350460"/>
                  <a:ext cx="308357" cy="308344"/>
                  <a:chOff x="2722305" y="1350460"/>
                  <a:chExt cx="308357" cy="308344"/>
                </a:xfrm>
              </p:grpSpPr>
              <p:sp>
                <p:nvSpPr>
                  <p:cNvPr id="6953" name="Google Shape;6953;p13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4" name="Google Shape;6954;p135"/>
                  <p:cNvGrpSpPr/>
                  <p:nvPr/>
                </p:nvGrpSpPr>
                <p:grpSpPr>
                  <a:xfrm>
                    <a:off x="2725064" y="1364529"/>
                    <a:ext cx="297954" cy="280182"/>
                    <a:chOff x="2725064" y="1364529"/>
                    <a:chExt cx="297954" cy="280182"/>
                  </a:xfrm>
                </p:grpSpPr>
                <p:sp>
                  <p:nvSpPr>
                    <p:cNvPr id="6955" name="Google Shape;6955;p13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13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13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13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13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960" name="Google Shape;6960;p13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13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13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13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13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135"/>
          <p:cNvGrpSpPr/>
          <p:nvPr/>
        </p:nvGrpSpPr>
        <p:grpSpPr>
          <a:xfrm>
            <a:off x="3924561" y="2927462"/>
            <a:ext cx="1569144" cy="591015"/>
            <a:chOff x="3820100" y="3023049"/>
            <a:chExt cx="1303926" cy="491162"/>
          </a:xfrm>
        </p:grpSpPr>
        <p:grpSp>
          <p:nvGrpSpPr>
            <p:cNvPr id="6966" name="Google Shape;6966;p135"/>
            <p:cNvGrpSpPr/>
            <p:nvPr/>
          </p:nvGrpSpPr>
          <p:grpSpPr>
            <a:xfrm>
              <a:off x="3820100" y="3023072"/>
              <a:ext cx="1303926" cy="491139"/>
              <a:chOff x="3820100" y="3023072"/>
              <a:chExt cx="1303926" cy="491139"/>
            </a:xfrm>
          </p:grpSpPr>
          <p:sp>
            <p:nvSpPr>
              <p:cNvPr id="6967" name="Google Shape;6967;p13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13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135"/>
            <p:cNvGrpSpPr/>
            <p:nvPr/>
          </p:nvGrpSpPr>
          <p:grpSpPr>
            <a:xfrm>
              <a:off x="4132439" y="3023645"/>
              <a:ext cx="393633" cy="177096"/>
              <a:chOff x="4132439" y="3023645"/>
              <a:chExt cx="393633" cy="177096"/>
            </a:xfrm>
          </p:grpSpPr>
          <p:sp>
            <p:nvSpPr>
              <p:cNvPr id="6970" name="Google Shape;6970;p13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13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135"/>
            <p:cNvGrpSpPr/>
            <p:nvPr/>
          </p:nvGrpSpPr>
          <p:grpSpPr>
            <a:xfrm>
              <a:off x="3921811" y="3023049"/>
              <a:ext cx="1002397" cy="388943"/>
              <a:chOff x="3921811" y="3023049"/>
              <a:chExt cx="1002397" cy="388943"/>
            </a:xfrm>
          </p:grpSpPr>
          <p:sp>
            <p:nvSpPr>
              <p:cNvPr id="6973" name="Google Shape;6973;p13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13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135"/>
            <p:cNvGrpSpPr/>
            <p:nvPr/>
          </p:nvGrpSpPr>
          <p:grpSpPr>
            <a:xfrm>
              <a:off x="4023645" y="3023049"/>
              <a:ext cx="683032" cy="286722"/>
              <a:chOff x="4023645" y="3023049"/>
              <a:chExt cx="683032" cy="286722"/>
            </a:xfrm>
          </p:grpSpPr>
          <p:sp>
            <p:nvSpPr>
              <p:cNvPr id="6976" name="Google Shape;6976;p13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13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8" name="Google Shape;6978;p135"/>
          <p:cNvGrpSpPr/>
          <p:nvPr/>
        </p:nvGrpSpPr>
        <p:grpSpPr>
          <a:xfrm>
            <a:off x="1556683" y="2054307"/>
            <a:ext cx="713522" cy="688025"/>
            <a:chOff x="1706078" y="2092648"/>
            <a:chExt cx="660913" cy="637296"/>
          </a:xfrm>
        </p:grpSpPr>
        <p:sp>
          <p:nvSpPr>
            <p:cNvPr id="6979" name="Google Shape;6979;p13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0" name="Google Shape;6980;p135"/>
            <p:cNvGrpSpPr/>
            <p:nvPr/>
          </p:nvGrpSpPr>
          <p:grpSpPr>
            <a:xfrm>
              <a:off x="1706078" y="2092648"/>
              <a:ext cx="660913" cy="575241"/>
              <a:chOff x="1706078" y="2092648"/>
              <a:chExt cx="660913" cy="575241"/>
            </a:xfrm>
          </p:grpSpPr>
          <p:sp>
            <p:nvSpPr>
              <p:cNvPr id="6981" name="Google Shape;6981;p13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13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13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4" name="Google Shape;6984;p135"/>
          <p:cNvGrpSpPr/>
          <p:nvPr/>
        </p:nvGrpSpPr>
        <p:grpSpPr>
          <a:xfrm>
            <a:off x="6318542" y="1171856"/>
            <a:ext cx="1317459" cy="684168"/>
            <a:chOff x="238125" y="999450"/>
            <a:chExt cx="7140700" cy="3708225"/>
          </a:xfrm>
        </p:grpSpPr>
        <p:sp>
          <p:nvSpPr>
            <p:cNvPr id="6985" name="Google Shape;6985;p13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13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13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13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13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13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13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13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13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627" name="Shape 627"/>
        <p:cNvGrpSpPr/>
        <p:nvPr/>
      </p:nvGrpSpPr>
      <p:grpSpPr>
        <a:xfrm>
          <a:off x="0" y="0"/>
          <a:ext cx="0" cy="0"/>
          <a:chOff x="0" y="0"/>
          <a:chExt cx="0" cy="0"/>
        </a:xfrm>
      </p:grpSpPr>
      <p:sp>
        <p:nvSpPr>
          <p:cNvPr id="628" name="Google Shape;628;p55"/>
          <p:cNvSpPr txBox="1"/>
          <p:nvPr>
            <p:ph type="title"/>
          </p:nvPr>
        </p:nvSpPr>
        <p:spPr>
          <a:xfrm>
            <a:off x="941825" y="1329475"/>
            <a:ext cx="58794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USP</a:t>
            </a:r>
            <a:endParaRPr/>
          </a:p>
        </p:txBody>
      </p:sp>
      <p:sp>
        <p:nvSpPr>
          <p:cNvPr id="629" name="Google Shape;629;p55"/>
          <p:cNvSpPr txBox="1"/>
          <p:nvPr>
            <p:ph idx="1" type="subTitle"/>
          </p:nvPr>
        </p:nvSpPr>
        <p:spPr>
          <a:xfrm>
            <a:off x="941825" y="2420250"/>
            <a:ext cx="5367000" cy="1241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250 produits USP</a:t>
            </a:r>
            <a:endParaRPr sz="1100">
              <a:solidFill>
                <a:srgbClr val="A9B7C6"/>
              </a:solidFill>
              <a:highlight>
                <a:srgbClr val="2B2B2B"/>
              </a:highlight>
              <a:latin typeface="Courier New"/>
              <a:ea typeface="Courier New"/>
              <a:cs typeface="Courier New"/>
              <a:sym typeface="Courier New"/>
            </a:endParaRPr>
          </a:p>
        </p:txBody>
      </p:sp>
      <p:sp>
        <p:nvSpPr>
          <p:cNvPr id="630" name="Google Shape;630;p55"/>
          <p:cNvSpPr txBox="1"/>
          <p:nvPr>
            <p:ph idx="1" type="subTitle"/>
          </p:nvPr>
        </p:nvSpPr>
        <p:spPr>
          <a:xfrm>
            <a:off x="941825" y="3034900"/>
            <a:ext cx="2640600" cy="1123200"/>
          </a:xfrm>
          <a:prstGeom prst="rect">
            <a:avLst/>
          </a:prstGeom>
          <a:solidFill>
            <a:srgbClr val="EFEFEF"/>
          </a:solidFill>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000000"/>
                </a:solidFill>
                <a:latin typeface="Consolas"/>
                <a:ea typeface="Consolas"/>
                <a:cs typeface="Consolas"/>
                <a:sym typeface="Consolas"/>
              </a:rPr>
              <a:t>{</a:t>
            </a:r>
            <a:br>
              <a:rPr lang="en" sz="1100">
                <a:solidFill>
                  <a:srgbClr val="000000"/>
                </a:solidFill>
                <a:latin typeface="Consolas"/>
                <a:ea typeface="Consolas"/>
                <a:cs typeface="Consolas"/>
                <a:sym typeface="Consolas"/>
              </a:rPr>
            </a:br>
            <a:r>
              <a:rPr lang="en" sz="1100">
                <a:solidFill>
                  <a:srgbClr val="000000"/>
                </a:solidFill>
                <a:latin typeface="Consolas"/>
                <a:ea typeface="Consolas"/>
                <a:cs typeface="Consolas"/>
                <a:sym typeface="Consolas"/>
              </a:rPr>
              <a:t>    "name": </a:t>
            </a:r>
            <a:r>
              <a:rPr lang="en" sz="1100">
                <a:solidFill>
                  <a:srgbClr val="DD1144"/>
                </a:solidFill>
                <a:latin typeface="Consolas"/>
                <a:ea typeface="Consolas"/>
                <a:cs typeface="Consolas"/>
                <a:sym typeface="Consolas"/>
              </a:rPr>
              <a:t>"Haricots secs"</a:t>
            </a:r>
            <a:r>
              <a:rPr lang="en" sz="1100">
                <a:solidFill>
                  <a:srgbClr val="000000"/>
                </a:solidFill>
                <a:latin typeface="Consolas"/>
                <a:ea typeface="Consolas"/>
                <a:cs typeface="Consolas"/>
                <a:sym typeface="Consolas"/>
              </a:rPr>
              <a:t>, </a:t>
            </a:r>
            <a:br>
              <a:rPr lang="en" sz="1100">
                <a:solidFill>
                  <a:srgbClr val="000000"/>
                </a:solidFill>
                <a:latin typeface="Consolas"/>
                <a:ea typeface="Consolas"/>
                <a:cs typeface="Consolas"/>
                <a:sym typeface="Consolas"/>
              </a:rPr>
            </a:br>
            <a:r>
              <a:rPr lang="en" sz="1100">
                <a:solidFill>
                  <a:srgbClr val="000000"/>
                </a:solidFill>
                <a:latin typeface="Consolas"/>
                <a:ea typeface="Consolas"/>
                <a:cs typeface="Consolas"/>
                <a:sym typeface="Consolas"/>
              </a:rPr>
              <a:t>    "quantity": </a:t>
            </a:r>
            <a:r>
              <a:rPr lang="en" sz="1100">
                <a:solidFill>
                  <a:srgbClr val="DD1144"/>
                </a:solidFill>
                <a:latin typeface="Consolas"/>
                <a:ea typeface="Consolas"/>
                <a:cs typeface="Consolas"/>
                <a:sym typeface="Consolas"/>
              </a:rPr>
              <a:t>" 100g"</a:t>
            </a:r>
            <a:r>
              <a:rPr lang="en" sz="1100">
                <a:solidFill>
                  <a:srgbClr val="000000"/>
                </a:solidFill>
                <a:latin typeface="Consolas"/>
                <a:ea typeface="Consolas"/>
                <a:cs typeface="Consolas"/>
                <a:sym typeface="Consolas"/>
              </a:rPr>
              <a:t>, </a:t>
            </a:r>
            <a:br>
              <a:rPr lang="en" sz="1100">
                <a:solidFill>
                  <a:srgbClr val="000000"/>
                </a:solidFill>
                <a:latin typeface="Consolas"/>
                <a:ea typeface="Consolas"/>
                <a:cs typeface="Consolas"/>
                <a:sym typeface="Consolas"/>
              </a:rPr>
            </a:br>
            <a:r>
              <a:rPr lang="en" sz="1100">
                <a:solidFill>
                  <a:srgbClr val="000000"/>
                </a:solidFill>
                <a:latin typeface="Consolas"/>
                <a:ea typeface="Consolas"/>
                <a:cs typeface="Consolas"/>
                <a:sym typeface="Consolas"/>
              </a:rPr>
              <a:t>    "price": </a:t>
            </a:r>
            <a:r>
              <a:rPr lang="en" sz="1100">
                <a:solidFill>
                  <a:srgbClr val="DD1144"/>
                </a:solidFill>
                <a:latin typeface="Consolas"/>
                <a:ea typeface="Consolas"/>
                <a:cs typeface="Consolas"/>
                <a:sym typeface="Consolas"/>
              </a:rPr>
              <a:t>" 7.50 - 8.50"</a:t>
            </a:r>
            <a:br>
              <a:rPr lang="en" sz="1100">
                <a:solidFill>
                  <a:srgbClr val="000000"/>
                </a:solidFill>
                <a:latin typeface="Consolas"/>
                <a:ea typeface="Consolas"/>
                <a:cs typeface="Consolas"/>
                <a:sym typeface="Consolas"/>
              </a:rPr>
            </a:br>
            <a:r>
              <a:rPr lang="en" sz="1100">
                <a:solidFill>
                  <a:srgbClr val="000000"/>
                </a:solidFill>
                <a:latin typeface="Consolas"/>
                <a:ea typeface="Consolas"/>
                <a:cs typeface="Consolas"/>
                <a:sym typeface="Consolas"/>
              </a:rPr>
              <a:t>}</a:t>
            </a:r>
            <a:endParaRPr sz="1100">
              <a:solidFill>
                <a:srgbClr val="A9B7C6"/>
              </a:solidFill>
              <a:latin typeface="Courier New"/>
              <a:ea typeface="Courier New"/>
              <a:cs typeface="Courier New"/>
              <a:sym typeface="Courier New"/>
            </a:endParaRPr>
          </a:p>
        </p:txBody>
      </p:sp>
      <p:pic>
        <p:nvPicPr>
          <p:cNvPr id="631" name="Google Shape;631;p55"/>
          <p:cNvPicPr preferRelativeResize="0"/>
          <p:nvPr/>
        </p:nvPicPr>
        <p:blipFill rotWithShape="1">
          <a:blip r:embed="rId3">
            <a:alphaModFix/>
          </a:blip>
          <a:srcRect b="0" l="1671" r="0" t="0"/>
          <a:stretch/>
        </p:blipFill>
        <p:spPr>
          <a:xfrm>
            <a:off x="3863025" y="390575"/>
            <a:ext cx="2958200" cy="4362376"/>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997" name="Shape 6997"/>
        <p:cNvGrpSpPr/>
        <p:nvPr/>
      </p:nvGrpSpPr>
      <p:grpSpPr>
        <a:xfrm>
          <a:off x="0" y="0"/>
          <a:ext cx="0" cy="0"/>
          <a:chOff x="0" y="0"/>
          <a:chExt cx="0" cy="0"/>
        </a:xfrm>
      </p:grpSpPr>
      <p:grpSp>
        <p:nvGrpSpPr>
          <p:cNvPr id="6998" name="Google Shape;6998;p136"/>
          <p:cNvGrpSpPr/>
          <p:nvPr/>
        </p:nvGrpSpPr>
        <p:grpSpPr>
          <a:xfrm>
            <a:off x="729238" y="1179665"/>
            <a:ext cx="1636117" cy="1526144"/>
            <a:chOff x="729238" y="1179665"/>
            <a:chExt cx="1636117" cy="1526144"/>
          </a:xfrm>
        </p:grpSpPr>
        <p:grpSp>
          <p:nvGrpSpPr>
            <p:cNvPr id="6999" name="Google Shape;6999;p136"/>
            <p:cNvGrpSpPr/>
            <p:nvPr/>
          </p:nvGrpSpPr>
          <p:grpSpPr>
            <a:xfrm>
              <a:off x="729238" y="1179665"/>
              <a:ext cx="80700" cy="1526144"/>
              <a:chOff x="729238" y="1179665"/>
              <a:chExt cx="80700" cy="1526144"/>
            </a:xfrm>
          </p:grpSpPr>
          <p:sp>
            <p:nvSpPr>
              <p:cNvPr id="7000" name="Google Shape;7000;p13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13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13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13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13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13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13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13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13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13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136"/>
            <p:cNvGrpSpPr/>
            <p:nvPr/>
          </p:nvGrpSpPr>
          <p:grpSpPr>
            <a:xfrm>
              <a:off x="903098" y="1179665"/>
              <a:ext cx="80700" cy="1526144"/>
              <a:chOff x="903098" y="1179665"/>
              <a:chExt cx="80700" cy="1526144"/>
            </a:xfrm>
          </p:grpSpPr>
          <p:sp>
            <p:nvSpPr>
              <p:cNvPr id="7011" name="Google Shape;7011;p13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13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13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13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13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13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13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13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13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13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136"/>
            <p:cNvGrpSpPr/>
            <p:nvPr/>
          </p:nvGrpSpPr>
          <p:grpSpPr>
            <a:xfrm>
              <a:off x="1076958" y="1179665"/>
              <a:ext cx="80700" cy="1526144"/>
              <a:chOff x="1076958" y="1179665"/>
              <a:chExt cx="80700" cy="1526144"/>
            </a:xfrm>
          </p:grpSpPr>
          <p:sp>
            <p:nvSpPr>
              <p:cNvPr id="7022" name="Google Shape;7022;p13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13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13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13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13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13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13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13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13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13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136"/>
            <p:cNvGrpSpPr/>
            <p:nvPr/>
          </p:nvGrpSpPr>
          <p:grpSpPr>
            <a:xfrm>
              <a:off x="1247707" y="1179665"/>
              <a:ext cx="80700" cy="1526144"/>
              <a:chOff x="1247707" y="1179665"/>
              <a:chExt cx="80700" cy="1526144"/>
            </a:xfrm>
          </p:grpSpPr>
          <p:sp>
            <p:nvSpPr>
              <p:cNvPr id="7033" name="Google Shape;7033;p13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13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13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13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13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13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13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13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13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13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136"/>
            <p:cNvGrpSpPr/>
            <p:nvPr/>
          </p:nvGrpSpPr>
          <p:grpSpPr>
            <a:xfrm>
              <a:off x="1421567" y="1179665"/>
              <a:ext cx="80700" cy="1526144"/>
              <a:chOff x="1421567" y="1179665"/>
              <a:chExt cx="80700" cy="1526144"/>
            </a:xfrm>
          </p:grpSpPr>
          <p:sp>
            <p:nvSpPr>
              <p:cNvPr id="7044" name="Google Shape;7044;p13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13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13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13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13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13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13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13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13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13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136"/>
            <p:cNvGrpSpPr/>
            <p:nvPr/>
          </p:nvGrpSpPr>
          <p:grpSpPr>
            <a:xfrm>
              <a:off x="1592327" y="1179665"/>
              <a:ext cx="80700" cy="1526144"/>
              <a:chOff x="1592327" y="1179665"/>
              <a:chExt cx="80700" cy="1526144"/>
            </a:xfrm>
          </p:grpSpPr>
          <p:sp>
            <p:nvSpPr>
              <p:cNvPr id="7055" name="Google Shape;7055;p13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13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13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13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13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13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13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13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13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13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136"/>
            <p:cNvGrpSpPr/>
            <p:nvPr/>
          </p:nvGrpSpPr>
          <p:grpSpPr>
            <a:xfrm>
              <a:off x="1766187" y="1179665"/>
              <a:ext cx="80700" cy="1526144"/>
              <a:chOff x="1766187" y="1179665"/>
              <a:chExt cx="80700" cy="1526144"/>
            </a:xfrm>
          </p:grpSpPr>
          <p:sp>
            <p:nvSpPr>
              <p:cNvPr id="7066" name="Google Shape;7066;p13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13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13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13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13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13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13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13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13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13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136"/>
            <p:cNvGrpSpPr/>
            <p:nvPr/>
          </p:nvGrpSpPr>
          <p:grpSpPr>
            <a:xfrm>
              <a:off x="1936935" y="1179665"/>
              <a:ext cx="80700" cy="1526144"/>
              <a:chOff x="1936935" y="1179665"/>
              <a:chExt cx="80700" cy="1526144"/>
            </a:xfrm>
          </p:grpSpPr>
          <p:sp>
            <p:nvSpPr>
              <p:cNvPr id="7077" name="Google Shape;7077;p13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13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13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13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13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13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13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13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13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13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136"/>
            <p:cNvGrpSpPr/>
            <p:nvPr/>
          </p:nvGrpSpPr>
          <p:grpSpPr>
            <a:xfrm>
              <a:off x="2110795" y="1179665"/>
              <a:ext cx="80700" cy="1526144"/>
              <a:chOff x="2110795" y="1179665"/>
              <a:chExt cx="80700" cy="1526144"/>
            </a:xfrm>
          </p:grpSpPr>
          <p:sp>
            <p:nvSpPr>
              <p:cNvPr id="7088" name="Google Shape;7088;p13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13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13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13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13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13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13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13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13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13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136"/>
            <p:cNvGrpSpPr/>
            <p:nvPr/>
          </p:nvGrpSpPr>
          <p:grpSpPr>
            <a:xfrm>
              <a:off x="2284655" y="1179665"/>
              <a:ext cx="80700" cy="1526144"/>
              <a:chOff x="2284655" y="1179665"/>
              <a:chExt cx="80700" cy="1526144"/>
            </a:xfrm>
          </p:grpSpPr>
          <p:sp>
            <p:nvSpPr>
              <p:cNvPr id="7099" name="Google Shape;7099;p13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13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13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13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13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13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13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13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13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13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9" name="Google Shape;7109;p136"/>
          <p:cNvGrpSpPr/>
          <p:nvPr/>
        </p:nvGrpSpPr>
        <p:grpSpPr>
          <a:xfrm>
            <a:off x="2623904" y="1198803"/>
            <a:ext cx="1364248" cy="1102133"/>
            <a:chOff x="2623904" y="1198803"/>
            <a:chExt cx="1364248" cy="1102133"/>
          </a:xfrm>
        </p:grpSpPr>
        <p:grpSp>
          <p:nvGrpSpPr>
            <p:cNvPr id="7110" name="Google Shape;7110;p136"/>
            <p:cNvGrpSpPr/>
            <p:nvPr/>
          </p:nvGrpSpPr>
          <p:grpSpPr>
            <a:xfrm>
              <a:off x="2623907" y="1198803"/>
              <a:ext cx="1364245" cy="273000"/>
              <a:chOff x="2623907" y="1198803"/>
              <a:chExt cx="1364245" cy="273000"/>
            </a:xfrm>
          </p:grpSpPr>
          <p:sp>
            <p:nvSpPr>
              <p:cNvPr id="7111" name="Google Shape;7111;p13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13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13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13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13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136"/>
            <p:cNvGrpSpPr/>
            <p:nvPr/>
          </p:nvGrpSpPr>
          <p:grpSpPr>
            <a:xfrm>
              <a:off x="2623904" y="1476964"/>
              <a:ext cx="1364245" cy="273000"/>
              <a:chOff x="2623904" y="1476964"/>
              <a:chExt cx="1364245" cy="273000"/>
            </a:xfrm>
          </p:grpSpPr>
          <p:sp>
            <p:nvSpPr>
              <p:cNvPr id="7117" name="Google Shape;7117;p13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13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13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13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13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2" name="Google Shape;7122;p136"/>
            <p:cNvGrpSpPr/>
            <p:nvPr/>
          </p:nvGrpSpPr>
          <p:grpSpPr>
            <a:xfrm>
              <a:off x="2623907" y="1749775"/>
              <a:ext cx="1364245" cy="273000"/>
              <a:chOff x="2623907" y="1749775"/>
              <a:chExt cx="1364245" cy="273000"/>
            </a:xfrm>
          </p:grpSpPr>
          <p:sp>
            <p:nvSpPr>
              <p:cNvPr id="7123" name="Google Shape;7123;p13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13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13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13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13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136"/>
            <p:cNvGrpSpPr/>
            <p:nvPr/>
          </p:nvGrpSpPr>
          <p:grpSpPr>
            <a:xfrm>
              <a:off x="2623904" y="2027936"/>
              <a:ext cx="1364245" cy="273000"/>
              <a:chOff x="2623904" y="2027936"/>
              <a:chExt cx="1364245" cy="273000"/>
            </a:xfrm>
          </p:grpSpPr>
          <p:sp>
            <p:nvSpPr>
              <p:cNvPr id="7129" name="Google Shape;7129;p13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13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13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13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13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4" name="Google Shape;7134;p136"/>
          <p:cNvGrpSpPr/>
          <p:nvPr/>
        </p:nvGrpSpPr>
        <p:grpSpPr>
          <a:xfrm>
            <a:off x="2613365" y="2657876"/>
            <a:ext cx="1387541" cy="159124"/>
            <a:chOff x="3200660" y="2180272"/>
            <a:chExt cx="2563824" cy="378237"/>
          </a:xfrm>
        </p:grpSpPr>
        <p:sp>
          <p:nvSpPr>
            <p:cNvPr id="7135" name="Google Shape;7135;p13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13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13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13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13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13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13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13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13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13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13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13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13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13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13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13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13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13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136"/>
          <p:cNvGrpSpPr/>
          <p:nvPr/>
        </p:nvGrpSpPr>
        <p:grpSpPr>
          <a:xfrm>
            <a:off x="2609890" y="2935640"/>
            <a:ext cx="1390502" cy="159625"/>
            <a:chOff x="3530150" y="2790075"/>
            <a:chExt cx="1962600" cy="225300"/>
          </a:xfrm>
        </p:grpSpPr>
        <p:sp>
          <p:nvSpPr>
            <p:cNvPr id="7154" name="Google Shape;7154;p13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13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136"/>
          <p:cNvGrpSpPr/>
          <p:nvPr/>
        </p:nvGrpSpPr>
        <p:grpSpPr>
          <a:xfrm>
            <a:off x="2609948" y="3213905"/>
            <a:ext cx="1411629" cy="154175"/>
            <a:chOff x="3558802" y="4011244"/>
            <a:chExt cx="1866000" cy="111600"/>
          </a:xfrm>
        </p:grpSpPr>
        <p:sp>
          <p:nvSpPr>
            <p:cNvPr id="7157" name="Google Shape;7157;p13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13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136"/>
          <p:cNvGrpSpPr/>
          <p:nvPr/>
        </p:nvGrpSpPr>
        <p:grpSpPr>
          <a:xfrm>
            <a:off x="2610235" y="2419475"/>
            <a:ext cx="1383503" cy="119761"/>
            <a:chOff x="3465975" y="2270258"/>
            <a:chExt cx="1986364" cy="171947"/>
          </a:xfrm>
        </p:grpSpPr>
        <p:sp>
          <p:nvSpPr>
            <p:cNvPr id="7160" name="Google Shape;7160;p13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13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13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13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13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13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13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13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136"/>
          <p:cNvGrpSpPr/>
          <p:nvPr/>
        </p:nvGrpSpPr>
        <p:grpSpPr>
          <a:xfrm>
            <a:off x="2621243" y="3783248"/>
            <a:ext cx="1369531" cy="195460"/>
            <a:chOff x="723300" y="4253549"/>
            <a:chExt cx="2276482" cy="324900"/>
          </a:xfrm>
        </p:grpSpPr>
        <p:sp>
          <p:nvSpPr>
            <p:cNvPr id="7169" name="Google Shape;7169;p13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13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13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13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13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136"/>
          <p:cNvGrpSpPr/>
          <p:nvPr/>
        </p:nvGrpSpPr>
        <p:grpSpPr>
          <a:xfrm>
            <a:off x="2610803" y="3484489"/>
            <a:ext cx="1389066" cy="180119"/>
            <a:chOff x="705948" y="3788465"/>
            <a:chExt cx="2308953" cy="299400"/>
          </a:xfrm>
        </p:grpSpPr>
        <p:sp>
          <p:nvSpPr>
            <p:cNvPr id="7175" name="Google Shape;7175;p13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13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13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13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13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0" name="Google Shape;7180;p136"/>
          <p:cNvGrpSpPr/>
          <p:nvPr/>
        </p:nvGrpSpPr>
        <p:grpSpPr>
          <a:xfrm>
            <a:off x="4207794" y="2088443"/>
            <a:ext cx="1433821" cy="191501"/>
            <a:chOff x="4273350" y="2088443"/>
            <a:chExt cx="1433821" cy="191501"/>
          </a:xfrm>
        </p:grpSpPr>
        <p:grpSp>
          <p:nvGrpSpPr>
            <p:cNvPr id="7181" name="Google Shape;7181;p136"/>
            <p:cNvGrpSpPr/>
            <p:nvPr/>
          </p:nvGrpSpPr>
          <p:grpSpPr>
            <a:xfrm>
              <a:off x="4273350" y="2088443"/>
              <a:ext cx="1433821" cy="0"/>
              <a:chOff x="5224975" y="2962250"/>
              <a:chExt cx="1544400" cy="0"/>
            </a:xfrm>
          </p:grpSpPr>
          <p:cxnSp>
            <p:nvCxnSpPr>
              <p:cNvPr id="7182" name="Google Shape;7182;p13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183" name="Google Shape;7183;p13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184" name="Google Shape;7184;p136"/>
            <p:cNvGrpSpPr/>
            <p:nvPr/>
          </p:nvGrpSpPr>
          <p:grpSpPr>
            <a:xfrm>
              <a:off x="4273350" y="2279944"/>
              <a:ext cx="1433821" cy="0"/>
              <a:chOff x="5224975" y="2962250"/>
              <a:chExt cx="1544400" cy="0"/>
            </a:xfrm>
          </p:grpSpPr>
          <p:cxnSp>
            <p:nvCxnSpPr>
              <p:cNvPr id="7185" name="Google Shape;7185;p13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186" name="Google Shape;7186;p13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187" name="Google Shape;7187;p136"/>
          <p:cNvGrpSpPr/>
          <p:nvPr/>
        </p:nvGrpSpPr>
        <p:grpSpPr>
          <a:xfrm>
            <a:off x="2658741" y="4097347"/>
            <a:ext cx="1304609" cy="294074"/>
            <a:chOff x="2658741" y="4097347"/>
            <a:chExt cx="1304609" cy="294074"/>
          </a:xfrm>
        </p:grpSpPr>
        <p:grpSp>
          <p:nvGrpSpPr>
            <p:cNvPr id="7188" name="Google Shape;7188;p136"/>
            <p:cNvGrpSpPr/>
            <p:nvPr/>
          </p:nvGrpSpPr>
          <p:grpSpPr>
            <a:xfrm>
              <a:off x="2658741" y="4097347"/>
              <a:ext cx="118572" cy="294074"/>
              <a:chOff x="3343310" y="4475555"/>
              <a:chExt cx="127717" cy="316753"/>
            </a:xfrm>
          </p:grpSpPr>
          <p:sp>
            <p:nvSpPr>
              <p:cNvPr id="7189" name="Google Shape;7189;p13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13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136"/>
            <p:cNvGrpSpPr/>
            <p:nvPr/>
          </p:nvGrpSpPr>
          <p:grpSpPr>
            <a:xfrm>
              <a:off x="3815519" y="4098388"/>
              <a:ext cx="147831" cy="291991"/>
              <a:chOff x="3527539" y="4476677"/>
              <a:chExt cx="159232" cy="314510"/>
            </a:xfrm>
          </p:grpSpPr>
          <p:sp>
            <p:nvSpPr>
              <p:cNvPr id="7192" name="Google Shape;7192;p13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13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136"/>
            <p:cNvGrpSpPr/>
            <p:nvPr/>
          </p:nvGrpSpPr>
          <p:grpSpPr>
            <a:xfrm>
              <a:off x="3511696" y="4098388"/>
              <a:ext cx="147831" cy="291991"/>
              <a:chOff x="3527539" y="4476677"/>
              <a:chExt cx="159232" cy="314510"/>
            </a:xfrm>
          </p:grpSpPr>
          <p:sp>
            <p:nvSpPr>
              <p:cNvPr id="7195" name="Google Shape;7195;p13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13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136"/>
            <p:cNvGrpSpPr/>
            <p:nvPr/>
          </p:nvGrpSpPr>
          <p:grpSpPr>
            <a:xfrm>
              <a:off x="3207874" y="4098388"/>
              <a:ext cx="147831" cy="291991"/>
              <a:chOff x="3527539" y="4476677"/>
              <a:chExt cx="159232" cy="314510"/>
            </a:xfrm>
          </p:grpSpPr>
          <p:sp>
            <p:nvSpPr>
              <p:cNvPr id="7198" name="Google Shape;7198;p13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13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136"/>
            <p:cNvGrpSpPr/>
            <p:nvPr/>
          </p:nvGrpSpPr>
          <p:grpSpPr>
            <a:xfrm>
              <a:off x="2933305" y="4097347"/>
              <a:ext cx="118572" cy="294074"/>
              <a:chOff x="3343310" y="4475555"/>
              <a:chExt cx="127717" cy="316753"/>
            </a:xfrm>
          </p:grpSpPr>
          <p:sp>
            <p:nvSpPr>
              <p:cNvPr id="7201" name="Google Shape;7201;p13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13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3" name="Google Shape;7203;p136"/>
          <p:cNvGrpSpPr/>
          <p:nvPr/>
        </p:nvGrpSpPr>
        <p:grpSpPr>
          <a:xfrm>
            <a:off x="4209349" y="1176041"/>
            <a:ext cx="1430711" cy="751237"/>
            <a:chOff x="5159450" y="1919950"/>
            <a:chExt cx="1541050" cy="862500"/>
          </a:xfrm>
        </p:grpSpPr>
        <p:sp>
          <p:nvSpPr>
            <p:cNvPr id="7204" name="Google Shape;7204;p13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205" name="Google Shape;7205;p136"/>
            <p:cNvGrpSpPr/>
            <p:nvPr/>
          </p:nvGrpSpPr>
          <p:grpSpPr>
            <a:xfrm>
              <a:off x="5159450" y="1919950"/>
              <a:ext cx="1541050" cy="862500"/>
              <a:chOff x="5159450" y="1919950"/>
              <a:chExt cx="1541050" cy="862500"/>
            </a:xfrm>
          </p:grpSpPr>
          <p:cxnSp>
            <p:nvCxnSpPr>
              <p:cNvPr id="7206" name="Google Shape;7206;p13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207" name="Google Shape;7207;p13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208" name="Google Shape;7208;p136"/>
          <p:cNvGrpSpPr/>
          <p:nvPr/>
        </p:nvGrpSpPr>
        <p:grpSpPr>
          <a:xfrm>
            <a:off x="4257486" y="2439811"/>
            <a:ext cx="1334436" cy="967914"/>
            <a:chOff x="4294923" y="2439811"/>
            <a:chExt cx="1334436" cy="967914"/>
          </a:xfrm>
        </p:grpSpPr>
        <p:grpSp>
          <p:nvGrpSpPr>
            <p:cNvPr id="7209" name="Google Shape;7209;p136"/>
            <p:cNvGrpSpPr/>
            <p:nvPr/>
          </p:nvGrpSpPr>
          <p:grpSpPr>
            <a:xfrm>
              <a:off x="4960455" y="2469658"/>
              <a:ext cx="668904" cy="885524"/>
              <a:chOff x="4960455" y="2469658"/>
              <a:chExt cx="668904" cy="885524"/>
            </a:xfrm>
          </p:grpSpPr>
          <p:sp>
            <p:nvSpPr>
              <p:cNvPr id="7210" name="Google Shape;7210;p13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13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13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13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13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13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136"/>
            <p:cNvGrpSpPr/>
            <p:nvPr/>
          </p:nvGrpSpPr>
          <p:grpSpPr>
            <a:xfrm>
              <a:off x="4294923" y="2469658"/>
              <a:ext cx="668951" cy="885524"/>
              <a:chOff x="4294923" y="2469658"/>
              <a:chExt cx="668951" cy="885524"/>
            </a:xfrm>
          </p:grpSpPr>
          <p:sp>
            <p:nvSpPr>
              <p:cNvPr id="7217" name="Google Shape;7217;p13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13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13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13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13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13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3" name="Google Shape;7223;p13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136"/>
          <p:cNvGrpSpPr/>
          <p:nvPr/>
        </p:nvGrpSpPr>
        <p:grpSpPr>
          <a:xfrm>
            <a:off x="4243690" y="3494256"/>
            <a:ext cx="1430949" cy="897289"/>
            <a:chOff x="4351371" y="3547942"/>
            <a:chExt cx="1345130" cy="843475"/>
          </a:xfrm>
        </p:grpSpPr>
        <p:grpSp>
          <p:nvGrpSpPr>
            <p:cNvPr id="7225" name="Google Shape;7225;p136"/>
            <p:cNvGrpSpPr/>
            <p:nvPr/>
          </p:nvGrpSpPr>
          <p:grpSpPr>
            <a:xfrm>
              <a:off x="4351371" y="4209917"/>
              <a:ext cx="1345130" cy="181500"/>
              <a:chOff x="4351371" y="4209917"/>
              <a:chExt cx="1345130" cy="181500"/>
            </a:xfrm>
          </p:grpSpPr>
          <p:sp>
            <p:nvSpPr>
              <p:cNvPr id="7226" name="Google Shape;7226;p13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27" name="Google Shape;7227;p13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228" name="Google Shape;7228;p136"/>
            <p:cNvGrpSpPr/>
            <p:nvPr/>
          </p:nvGrpSpPr>
          <p:grpSpPr>
            <a:xfrm>
              <a:off x="4403010" y="3985221"/>
              <a:ext cx="1109518" cy="181500"/>
              <a:chOff x="4403010" y="3985221"/>
              <a:chExt cx="1109518" cy="181500"/>
            </a:xfrm>
          </p:grpSpPr>
          <p:sp>
            <p:nvSpPr>
              <p:cNvPr id="7229" name="Google Shape;7229;p13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0" name="Google Shape;7230;p13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231" name="Google Shape;7231;p136"/>
            <p:cNvGrpSpPr/>
            <p:nvPr/>
          </p:nvGrpSpPr>
          <p:grpSpPr>
            <a:xfrm>
              <a:off x="4618704" y="3766582"/>
              <a:ext cx="807858" cy="181500"/>
              <a:chOff x="4618704" y="3766582"/>
              <a:chExt cx="807858" cy="181500"/>
            </a:xfrm>
          </p:grpSpPr>
          <p:sp>
            <p:nvSpPr>
              <p:cNvPr id="7232" name="Google Shape;7232;p13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3" name="Google Shape;7233;p13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234" name="Google Shape;7234;p136"/>
            <p:cNvGrpSpPr/>
            <p:nvPr/>
          </p:nvGrpSpPr>
          <p:grpSpPr>
            <a:xfrm>
              <a:off x="4735238" y="3547942"/>
              <a:ext cx="462839" cy="181500"/>
              <a:chOff x="4735238" y="3547942"/>
              <a:chExt cx="462839" cy="181500"/>
            </a:xfrm>
          </p:grpSpPr>
          <p:sp>
            <p:nvSpPr>
              <p:cNvPr id="7235" name="Google Shape;7235;p13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6" name="Google Shape;7236;p13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237" name="Google Shape;7237;p136"/>
          <p:cNvGrpSpPr/>
          <p:nvPr/>
        </p:nvGrpSpPr>
        <p:grpSpPr>
          <a:xfrm>
            <a:off x="7420047" y="2429580"/>
            <a:ext cx="1020955" cy="928853"/>
            <a:chOff x="926675" y="238125"/>
            <a:chExt cx="5755100" cy="5232975"/>
          </a:xfrm>
        </p:grpSpPr>
        <p:sp>
          <p:nvSpPr>
            <p:cNvPr id="7238" name="Google Shape;7238;p13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13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13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13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136"/>
          <p:cNvGrpSpPr/>
          <p:nvPr/>
        </p:nvGrpSpPr>
        <p:grpSpPr>
          <a:xfrm>
            <a:off x="727421" y="2828315"/>
            <a:ext cx="1695374" cy="1560837"/>
            <a:chOff x="727421" y="2828315"/>
            <a:chExt cx="1695374" cy="1560837"/>
          </a:xfrm>
        </p:grpSpPr>
        <p:grpSp>
          <p:nvGrpSpPr>
            <p:cNvPr id="7243" name="Google Shape;7243;p136"/>
            <p:cNvGrpSpPr/>
            <p:nvPr/>
          </p:nvGrpSpPr>
          <p:grpSpPr>
            <a:xfrm>
              <a:off x="727421" y="2828315"/>
              <a:ext cx="1695374" cy="1560837"/>
              <a:chOff x="734799" y="2782450"/>
              <a:chExt cx="1571100" cy="1577400"/>
            </a:xfrm>
          </p:grpSpPr>
          <p:cxnSp>
            <p:nvCxnSpPr>
              <p:cNvPr id="7244" name="Google Shape;7244;p13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245" name="Google Shape;7245;p13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246" name="Google Shape;7246;p136"/>
            <p:cNvGrpSpPr/>
            <p:nvPr/>
          </p:nvGrpSpPr>
          <p:grpSpPr>
            <a:xfrm>
              <a:off x="819108" y="2882501"/>
              <a:ext cx="1556791" cy="1426186"/>
              <a:chOff x="819108" y="2882501"/>
              <a:chExt cx="1556791" cy="1426186"/>
            </a:xfrm>
          </p:grpSpPr>
          <p:grpSp>
            <p:nvGrpSpPr>
              <p:cNvPr id="7247" name="Google Shape;7247;p136"/>
              <p:cNvGrpSpPr/>
              <p:nvPr/>
            </p:nvGrpSpPr>
            <p:grpSpPr>
              <a:xfrm>
                <a:off x="819108" y="2882501"/>
                <a:ext cx="103104" cy="1426186"/>
                <a:chOff x="4674013" y="3100904"/>
                <a:chExt cx="122758" cy="1698043"/>
              </a:xfrm>
            </p:grpSpPr>
            <p:sp>
              <p:nvSpPr>
                <p:cNvPr id="7248" name="Google Shape;7248;p13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13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13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13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13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13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13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5" name="Google Shape;7255;p136"/>
              <p:cNvGrpSpPr/>
              <p:nvPr/>
            </p:nvGrpSpPr>
            <p:grpSpPr>
              <a:xfrm>
                <a:off x="1062475" y="2882501"/>
                <a:ext cx="103104" cy="1426186"/>
                <a:chOff x="4940438" y="3100904"/>
                <a:chExt cx="122758" cy="1698043"/>
              </a:xfrm>
            </p:grpSpPr>
            <p:sp>
              <p:nvSpPr>
                <p:cNvPr id="7256" name="Google Shape;7256;p13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13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13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13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13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13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13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136"/>
              <p:cNvGrpSpPr/>
              <p:nvPr/>
            </p:nvGrpSpPr>
            <p:grpSpPr>
              <a:xfrm>
                <a:off x="1299324" y="2882501"/>
                <a:ext cx="103104" cy="1426186"/>
                <a:chOff x="5206863" y="3100904"/>
                <a:chExt cx="122758" cy="1698043"/>
              </a:xfrm>
            </p:grpSpPr>
            <p:sp>
              <p:nvSpPr>
                <p:cNvPr id="7264" name="Google Shape;7264;p13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13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13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13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13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13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13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136"/>
              <p:cNvGrpSpPr/>
              <p:nvPr/>
            </p:nvGrpSpPr>
            <p:grpSpPr>
              <a:xfrm>
                <a:off x="1786057" y="2882501"/>
                <a:ext cx="103104" cy="1426186"/>
                <a:chOff x="6006138" y="3143629"/>
                <a:chExt cx="122758" cy="1698043"/>
              </a:xfrm>
            </p:grpSpPr>
            <p:sp>
              <p:nvSpPr>
                <p:cNvPr id="7272" name="Google Shape;7272;p13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13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13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13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13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13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13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136"/>
              <p:cNvGrpSpPr/>
              <p:nvPr/>
            </p:nvGrpSpPr>
            <p:grpSpPr>
              <a:xfrm>
                <a:off x="2029422" y="2882501"/>
                <a:ext cx="103104" cy="1426186"/>
                <a:chOff x="6805413" y="3100904"/>
                <a:chExt cx="122758" cy="1698043"/>
              </a:xfrm>
            </p:grpSpPr>
            <p:sp>
              <p:nvSpPr>
                <p:cNvPr id="7280" name="Google Shape;7280;p13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13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13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13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13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13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13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136"/>
              <p:cNvGrpSpPr/>
              <p:nvPr/>
            </p:nvGrpSpPr>
            <p:grpSpPr>
              <a:xfrm>
                <a:off x="2272795" y="2882501"/>
                <a:ext cx="103104" cy="1426186"/>
                <a:chOff x="5206863" y="3100904"/>
                <a:chExt cx="122758" cy="1698043"/>
              </a:xfrm>
            </p:grpSpPr>
            <p:sp>
              <p:nvSpPr>
                <p:cNvPr id="7288" name="Google Shape;7288;p13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13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13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13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13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13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13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136"/>
              <p:cNvGrpSpPr/>
              <p:nvPr/>
            </p:nvGrpSpPr>
            <p:grpSpPr>
              <a:xfrm>
                <a:off x="1542694" y="2882501"/>
                <a:ext cx="103104" cy="1426186"/>
                <a:chOff x="6006138" y="3143629"/>
                <a:chExt cx="122758" cy="1698043"/>
              </a:xfrm>
            </p:grpSpPr>
            <p:sp>
              <p:nvSpPr>
                <p:cNvPr id="7296" name="Google Shape;7296;p13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13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13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13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13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13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13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03" name="Google Shape;7303;p136"/>
          <p:cNvGrpSpPr/>
          <p:nvPr/>
        </p:nvGrpSpPr>
        <p:grpSpPr>
          <a:xfrm>
            <a:off x="5683472" y="3518037"/>
            <a:ext cx="2749952" cy="870677"/>
            <a:chOff x="238125" y="1725700"/>
            <a:chExt cx="7139025" cy="2260325"/>
          </a:xfrm>
        </p:grpSpPr>
        <p:sp>
          <p:nvSpPr>
            <p:cNvPr id="7304" name="Google Shape;7304;p13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13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13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13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13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13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13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13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13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13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136"/>
          <p:cNvGrpSpPr/>
          <p:nvPr/>
        </p:nvGrpSpPr>
        <p:grpSpPr>
          <a:xfrm>
            <a:off x="5953636" y="2459783"/>
            <a:ext cx="1105452" cy="916747"/>
            <a:chOff x="5249100" y="1210600"/>
            <a:chExt cx="3502700" cy="2904775"/>
          </a:xfrm>
        </p:grpSpPr>
        <p:sp>
          <p:nvSpPr>
            <p:cNvPr id="7315" name="Google Shape;7315;p13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13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13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13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19" name="Google Shape;7319;p13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320" name="Google Shape;7320;p13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321" name="Google Shape;7321;p13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322" name="Google Shape;7322;p13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323" name="Google Shape;7323;p13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136"/>
          <p:cNvGrpSpPr/>
          <p:nvPr/>
        </p:nvGrpSpPr>
        <p:grpSpPr>
          <a:xfrm>
            <a:off x="7136183" y="1179201"/>
            <a:ext cx="1304650" cy="1124856"/>
            <a:chOff x="7287122" y="1165658"/>
            <a:chExt cx="1219413" cy="1051365"/>
          </a:xfrm>
        </p:grpSpPr>
        <p:grpSp>
          <p:nvGrpSpPr>
            <p:cNvPr id="7325" name="Google Shape;7325;p136"/>
            <p:cNvGrpSpPr/>
            <p:nvPr/>
          </p:nvGrpSpPr>
          <p:grpSpPr>
            <a:xfrm>
              <a:off x="7287122" y="1969723"/>
              <a:ext cx="1219413" cy="247300"/>
              <a:chOff x="7287122" y="1969723"/>
              <a:chExt cx="1219413" cy="247300"/>
            </a:xfrm>
          </p:grpSpPr>
          <p:sp>
            <p:nvSpPr>
              <p:cNvPr id="7326" name="Google Shape;7326;p13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7" name="Google Shape;7327;p136"/>
              <p:cNvGrpSpPr/>
              <p:nvPr/>
            </p:nvGrpSpPr>
            <p:grpSpPr>
              <a:xfrm>
                <a:off x="7287122" y="2063892"/>
                <a:ext cx="1151753" cy="73428"/>
                <a:chOff x="7287122" y="2063892"/>
                <a:chExt cx="1151753" cy="73428"/>
              </a:xfrm>
            </p:grpSpPr>
            <p:sp>
              <p:nvSpPr>
                <p:cNvPr id="7328" name="Google Shape;7328;p13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29" name="Google Shape;7329;p13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330" name="Google Shape;7330;p136"/>
            <p:cNvGrpSpPr/>
            <p:nvPr/>
          </p:nvGrpSpPr>
          <p:grpSpPr>
            <a:xfrm>
              <a:off x="7287122" y="1712201"/>
              <a:ext cx="1219403" cy="246767"/>
              <a:chOff x="7287122" y="1712201"/>
              <a:chExt cx="1219403" cy="246767"/>
            </a:xfrm>
          </p:grpSpPr>
          <p:sp>
            <p:nvSpPr>
              <p:cNvPr id="7331" name="Google Shape;7331;p13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2" name="Google Shape;7332;p136"/>
              <p:cNvGrpSpPr/>
              <p:nvPr/>
            </p:nvGrpSpPr>
            <p:grpSpPr>
              <a:xfrm>
                <a:off x="7287122" y="1842861"/>
                <a:ext cx="1005303" cy="73419"/>
                <a:chOff x="7287122" y="1842861"/>
                <a:chExt cx="1005303" cy="73419"/>
              </a:xfrm>
            </p:grpSpPr>
            <p:sp>
              <p:nvSpPr>
                <p:cNvPr id="7333" name="Google Shape;7333;p13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34" name="Google Shape;7334;p13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335" name="Google Shape;7335;p136"/>
            <p:cNvGrpSpPr/>
            <p:nvPr/>
          </p:nvGrpSpPr>
          <p:grpSpPr>
            <a:xfrm>
              <a:off x="7287122" y="1447520"/>
              <a:ext cx="1219403" cy="286667"/>
              <a:chOff x="7287122" y="1447520"/>
              <a:chExt cx="1219403" cy="286667"/>
            </a:xfrm>
          </p:grpSpPr>
          <p:sp>
            <p:nvSpPr>
              <p:cNvPr id="7336" name="Google Shape;7336;p13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7" name="Google Shape;7337;p136"/>
              <p:cNvGrpSpPr/>
              <p:nvPr/>
            </p:nvGrpSpPr>
            <p:grpSpPr>
              <a:xfrm>
                <a:off x="7287122" y="1581977"/>
                <a:ext cx="852803" cy="73428"/>
                <a:chOff x="7287122" y="1581977"/>
                <a:chExt cx="852803" cy="73428"/>
              </a:xfrm>
            </p:grpSpPr>
            <p:sp>
              <p:nvSpPr>
                <p:cNvPr id="7338" name="Google Shape;7338;p13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39" name="Google Shape;7339;p13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340" name="Google Shape;7340;p136"/>
            <p:cNvGrpSpPr/>
            <p:nvPr/>
          </p:nvGrpSpPr>
          <p:grpSpPr>
            <a:xfrm>
              <a:off x="7287122" y="1165658"/>
              <a:ext cx="1219403" cy="344253"/>
              <a:chOff x="7287122" y="1165658"/>
              <a:chExt cx="1219403" cy="344253"/>
            </a:xfrm>
          </p:grpSpPr>
          <p:sp>
            <p:nvSpPr>
              <p:cNvPr id="7341" name="Google Shape;7341;p13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2" name="Google Shape;7342;p136"/>
              <p:cNvGrpSpPr/>
              <p:nvPr/>
            </p:nvGrpSpPr>
            <p:grpSpPr>
              <a:xfrm>
                <a:off x="7287122" y="1341025"/>
                <a:ext cx="695703" cy="73419"/>
                <a:chOff x="7287122" y="1341025"/>
                <a:chExt cx="695703" cy="73419"/>
              </a:xfrm>
            </p:grpSpPr>
            <p:sp>
              <p:nvSpPr>
                <p:cNvPr id="7343" name="Google Shape;7343;p13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44" name="Google Shape;7344;p13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345" name="Google Shape;7345;p136"/>
          <p:cNvGrpSpPr/>
          <p:nvPr/>
        </p:nvGrpSpPr>
        <p:grpSpPr>
          <a:xfrm>
            <a:off x="5802676" y="1185224"/>
            <a:ext cx="1397729" cy="1098540"/>
            <a:chOff x="5900602" y="1193063"/>
            <a:chExt cx="1299851" cy="1021707"/>
          </a:xfrm>
        </p:grpSpPr>
        <p:grpSp>
          <p:nvGrpSpPr>
            <p:cNvPr id="7346" name="Google Shape;7346;p136"/>
            <p:cNvGrpSpPr/>
            <p:nvPr/>
          </p:nvGrpSpPr>
          <p:grpSpPr>
            <a:xfrm>
              <a:off x="6520337" y="1193063"/>
              <a:ext cx="341815" cy="799959"/>
              <a:chOff x="6520337" y="1193063"/>
              <a:chExt cx="341815" cy="799959"/>
            </a:xfrm>
          </p:grpSpPr>
          <p:grpSp>
            <p:nvGrpSpPr>
              <p:cNvPr id="7347" name="Google Shape;7347;p136"/>
              <p:cNvGrpSpPr/>
              <p:nvPr/>
            </p:nvGrpSpPr>
            <p:grpSpPr>
              <a:xfrm>
                <a:off x="6520337" y="1589527"/>
                <a:ext cx="213950" cy="403494"/>
                <a:chOff x="6520337" y="1589527"/>
                <a:chExt cx="213950" cy="403494"/>
              </a:xfrm>
            </p:grpSpPr>
            <p:sp>
              <p:nvSpPr>
                <p:cNvPr id="7348" name="Google Shape;7348;p13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13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136"/>
              <p:cNvGrpSpPr/>
              <p:nvPr/>
            </p:nvGrpSpPr>
            <p:grpSpPr>
              <a:xfrm>
                <a:off x="6577204" y="1193063"/>
                <a:ext cx="284947" cy="464512"/>
                <a:chOff x="6577204" y="1193063"/>
                <a:chExt cx="284947" cy="464512"/>
              </a:xfrm>
            </p:grpSpPr>
            <p:sp>
              <p:nvSpPr>
                <p:cNvPr id="7351" name="Google Shape;7351;p13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52" name="Google Shape;7352;p13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353" name="Google Shape;7353;p136"/>
            <p:cNvGrpSpPr/>
            <p:nvPr/>
          </p:nvGrpSpPr>
          <p:grpSpPr>
            <a:xfrm>
              <a:off x="6238903" y="1193063"/>
              <a:ext cx="300475" cy="900152"/>
              <a:chOff x="6238903" y="1193063"/>
              <a:chExt cx="300475" cy="900152"/>
            </a:xfrm>
          </p:grpSpPr>
          <p:grpSp>
            <p:nvGrpSpPr>
              <p:cNvPr id="7354" name="Google Shape;7354;p136"/>
              <p:cNvGrpSpPr/>
              <p:nvPr/>
            </p:nvGrpSpPr>
            <p:grpSpPr>
              <a:xfrm>
                <a:off x="6290865" y="1489315"/>
                <a:ext cx="248514" cy="603900"/>
                <a:chOff x="6290865" y="1489315"/>
                <a:chExt cx="248514" cy="603900"/>
              </a:xfrm>
            </p:grpSpPr>
            <p:sp>
              <p:nvSpPr>
                <p:cNvPr id="7355" name="Google Shape;7355;p13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13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136"/>
              <p:cNvGrpSpPr/>
              <p:nvPr/>
            </p:nvGrpSpPr>
            <p:grpSpPr>
              <a:xfrm>
                <a:off x="6238903" y="1193063"/>
                <a:ext cx="284947" cy="333087"/>
                <a:chOff x="6238903" y="1193063"/>
                <a:chExt cx="284947" cy="333087"/>
              </a:xfrm>
            </p:grpSpPr>
            <p:sp>
              <p:nvSpPr>
                <p:cNvPr id="7358" name="Google Shape;7358;p13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59" name="Google Shape;7359;p13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360" name="Google Shape;7360;p136"/>
            <p:cNvGrpSpPr/>
            <p:nvPr/>
          </p:nvGrpSpPr>
          <p:grpSpPr>
            <a:xfrm>
              <a:off x="5900602" y="1193063"/>
              <a:ext cx="444345" cy="1021707"/>
              <a:chOff x="5900602" y="1193063"/>
              <a:chExt cx="444345" cy="1021707"/>
            </a:xfrm>
          </p:grpSpPr>
          <p:grpSp>
            <p:nvGrpSpPr>
              <p:cNvPr id="7361" name="Google Shape;7361;p136"/>
              <p:cNvGrpSpPr/>
              <p:nvPr/>
            </p:nvGrpSpPr>
            <p:grpSpPr>
              <a:xfrm>
                <a:off x="6046501" y="1367785"/>
                <a:ext cx="298446" cy="846986"/>
                <a:chOff x="6046501" y="1367785"/>
                <a:chExt cx="298446" cy="846986"/>
              </a:xfrm>
            </p:grpSpPr>
            <p:sp>
              <p:nvSpPr>
                <p:cNvPr id="7362" name="Google Shape;7362;p13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13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4" name="Google Shape;7364;p136"/>
              <p:cNvGrpSpPr/>
              <p:nvPr/>
            </p:nvGrpSpPr>
            <p:grpSpPr>
              <a:xfrm>
                <a:off x="5900602" y="1193063"/>
                <a:ext cx="284947" cy="182312"/>
                <a:chOff x="5900602" y="1193063"/>
                <a:chExt cx="284947" cy="182312"/>
              </a:xfrm>
            </p:grpSpPr>
            <p:sp>
              <p:nvSpPr>
                <p:cNvPr id="7365" name="Google Shape;7365;p13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66" name="Google Shape;7366;p13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367" name="Google Shape;7367;p136"/>
            <p:cNvGrpSpPr/>
            <p:nvPr/>
          </p:nvGrpSpPr>
          <p:grpSpPr>
            <a:xfrm>
              <a:off x="6738300" y="1193063"/>
              <a:ext cx="462153" cy="707634"/>
              <a:chOff x="6738300" y="1193063"/>
              <a:chExt cx="462153" cy="707634"/>
            </a:xfrm>
          </p:grpSpPr>
          <p:grpSp>
            <p:nvGrpSpPr>
              <p:cNvPr id="7368" name="Google Shape;7368;p136"/>
              <p:cNvGrpSpPr/>
              <p:nvPr/>
            </p:nvGrpSpPr>
            <p:grpSpPr>
              <a:xfrm>
                <a:off x="6915505" y="1193063"/>
                <a:ext cx="284947" cy="597387"/>
                <a:chOff x="6915505" y="1193063"/>
                <a:chExt cx="284947" cy="597387"/>
              </a:xfrm>
            </p:grpSpPr>
            <p:sp>
              <p:nvSpPr>
                <p:cNvPr id="7369" name="Google Shape;7369;p13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0" name="Google Shape;7370;p13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371" name="Google Shape;7371;p136"/>
              <p:cNvGrpSpPr/>
              <p:nvPr/>
            </p:nvGrpSpPr>
            <p:grpSpPr>
              <a:xfrm>
                <a:off x="6738300" y="1684725"/>
                <a:ext cx="230066" cy="215971"/>
                <a:chOff x="6738300" y="1684725"/>
                <a:chExt cx="230066" cy="215971"/>
              </a:xfrm>
            </p:grpSpPr>
            <p:sp>
              <p:nvSpPr>
                <p:cNvPr id="7372" name="Google Shape;7372;p13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13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7377" name="Shape 7377"/>
        <p:cNvGrpSpPr/>
        <p:nvPr/>
      </p:nvGrpSpPr>
      <p:grpSpPr>
        <a:xfrm>
          <a:off x="0" y="0"/>
          <a:ext cx="0" cy="0"/>
          <a:chOff x="0" y="0"/>
          <a:chExt cx="0" cy="0"/>
        </a:xfrm>
      </p:grpSpPr>
      <p:sp>
        <p:nvSpPr>
          <p:cNvPr id="7378" name="Google Shape;7378;p13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7379" name="Google Shape;7379;p137"/>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7380" name="Google Shape;7380;p137"/>
          <p:cNvGrpSpPr/>
          <p:nvPr/>
        </p:nvGrpSpPr>
        <p:grpSpPr>
          <a:xfrm>
            <a:off x="829359" y="2307635"/>
            <a:ext cx="339235" cy="298186"/>
            <a:chOff x="898875" y="244725"/>
            <a:chExt cx="481800" cy="423500"/>
          </a:xfrm>
        </p:grpSpPr>
        <p:sp>
          <p:nvSpPr>
            <p:cNvPr id="7381" name="Google Shape;7381;p13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2" name="Google Shape;7382;p13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3" name="Google Shape;7383;p13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4" name="Google Shape;7384;p13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5" name="Google Shape;7385;p13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6" name="Google Shape;7386;p13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87" name="Google Shape;7387;p137"/>
          <p:cNvGrpSpPr/>
          <p:nvPr/>
        </p:nvGrpSpPr>
        <p:grpSpPr>
          <a:xfrm>
            <a:off x="1267741" y="2287103"/>
            <a:ext cx="298169" cy="339253"/>
            <a:chOff x="1529350" y="258825"/>
            <a:chExt cx="423475" cy="481825"/>
          </a:xfrm>
        </p:grpSpPr>
        <p:sp>
          <p:nvSpPr>
            <p:cNvPr id="7388" name="Google Shape;7388;p13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9" name="Google Shape;7389;p13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0" name="Google Shape;7390;p137"/>
          <p:cNvGrpSpPr/>
          <p:nvPr/>
        </p:nvGrpSpPr>
        <p:grpSpPr>
          <a:xfrm>
            <a:off x="1660716" y="2367273"/>
            <a:ext cx="340890" cy="178912"/>
            <a:chOff x="2084325" y="363300"/>
            <a:chExt cx="484150" cy="254100"/>
          </a:xfrm>
        </p:grpSpPr>
        <p:sp>
          <p:nvSpPr>
            <p:cNvPr id="7391" name="Google Shape;7391;p13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2" name="Google Shape;7392;p13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3" name="Google Shape;7393;p137"/>
          <p:cNvGrpSpPr/>
          <p:nvPr/>
        </p:nvGrpSpPr>
        <p:grpSpPr>
          <a:xfrm>
            <a:off x="2110011" y="2287102"/>
            <a:ext cx="298169" cy="339253"/>
            <a:chOff x="2707500" y="249400"/>
            <a:chExt cx="423475" cy="481825"/>
          </a:xfrm>
        </p:grpSpPr>
        <p:sp>
          <p:nvSpPr>
            <p:cNvPr id="7394" name="Google Shape;7394;p13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5" name="Google Shape;7395;p13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6" name="Google Shape;7396;p137"/>
          <p:cNvGrpSpPr/>
          <p:nvPr/>
        </p:nvGrpSpPr>
        <p:grpSpPr>
          <a:xfrm>
            <a:off x="2523626" y="2287428"/>
            <a:ext cx="305386" cy="338602"/>
            <a:chOff x="3300325" y="249875"/>
            <a:chExt cx="433725" cy="480900"/>
          </a:xfrm>
        </p:grpSpPr>
        <p:sp>
          <p:nvSpPr>
            <p:cNvPr id="7397" name="Google Shape;7397;p13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8" name="Google Shape;7398;p13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9" name="Google Shape;7399;p13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0" name="Google Shape;7400;p13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1" name="Google Shape;7401;p13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2" name="Google Shape;7402;p13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3" name="Google Shape;7403;p137"/>
          <p:cNvGrpSpPr/>
          <p:nvPr/>
        </p:nvGrpSpPr>
        <p:grpSpPr>
          <a:xfrm>
            <a:off x="2912712" y="2287349"/>
            <a:ext cx="352349" cy="338760"/>
            <a:chOff x="3854700" y="249750"/>
            <a:chExt cx="500425" cy="481125"/>
          </a:xfrm>
        </p:grpSpPr>
        <p:sp>
          <p:nvSpPr>
            <p:cNvPr id="7404" name="Google Shape;7404;p13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5" name="Google Shape;7405;p13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6" name="Google Shape;7406;p13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7" name="Google Shape;7407;p13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8" name="Google Shape;7408;p13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9" name="Google Shape;7409;p13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0" name="Google Shape;7410;p13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1" name="Google Shape;7411;p13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2" name="Google Shape;7412;p137"/>
          <p:cNvGrpSpPr/>
          <p:nvPr/>
        </p:nvGrpSpPr>
        <p:grpSpPr>
          <a:xfrm>
            <a:off x="3330701" y="2287349"/>
            <a:ext cx="352349" cy="338760"/>
            <a:chOff x="4447550" y="249750"/>
            <a:chExt cx="500425" cy="481125"/>
          </a:xfrm>
        </p:grpSpPr>
        <p:sp>
          <p:nvSpPr>
            <p:cNvPr id="7413" name="Google Shape;7413;p13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4" name="Google Shape;7414;p13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5" name="Google Shape;7415;p137"/>
          <p:cNvGrpSpPr/>
          <p:nvPr/>
        </p:nvGrpSpPr>
        <p:grpSpPr>
          <a:xfrm>
            <a:off x="3759902" y="2287102"/>
            <a:ext cx="339253" cy="339253"/>
            <a:chOff x="5049725" y="249400"/>
            <a:chExt cx="481825" cy="481825"/>
          </a:xfrm>
        </p:grpSpPr>
        <p:sp>
          <p:nvSpPr>
            <p:cNvPr id="7416" name="Google Shape;7416;p13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7" name="Google Shape;7417;p13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8" name="Google Shape;7418;p137"/>
          <p:cNvGrpSpPr/>
          <p:nvPr/>
        </p:nvGrpSpPr>
        <p:grpSpPr>
          <a:xfrm>
            <a:off x="4173843" y="2287102"/>
            <a:ext cx="339253" cy="339253"/>
            <a:chOff x="5660400" y="238125"/>
            <a:chExt cx="481825" cy="481825"/>
          </a:xfrm>
        </p:grpSpPr>
        <p:sp>
          <p:nvSpPr>
            <p:cNvPr id="7419" name="Google Shape;7419;p13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0" name="Google Shape;7420;p13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1" name="Google Shape;7421;p137"/>
          <p:cNvGrpSpPr/>
          <p:nvPr/>
        </p:nvGrpSpPr>
        <p:grpSpPr>
          <a:xfrm>
            <a:off x="4590529" y="2287102"/>
            <a:ext cx="339253" cy="339253"/>
            <a:chOff x="6235400" y="249400"/>
            <a:chExt cx="481825" cy="481825"/>
          </a:xfrm>
        </p:grpSpPr>
        <p:sp>
          <p:nvSpPr>
            <p:cNvPr id="7422" name="Google Shape;7422;p13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3" name="Google Shape;7423;p13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4" name="Google Shape;7424;p13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5" name="Google Shape;7425;p13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6" name="Google Shape;7426;p13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7" name="Google Shape;7427;p137"/>
          <p:cNvGrpSpPr/>
          <p:nvPr/>
        </p:nvGrpSpPr>
        <p:grpSpPr>
          <a:xfrm>
            <a:off x="828875" y="2731810"/>
            <a:ext cx="340204" cy="298116"/>
            <a:chOff x="899850" y="871450"/>
            <a:chExt cx="483175" cy="423400"/>
          </a:xfrm>
        </p:grpSpPr>
        <p:sp>
          <p:nvSpPr>
            <p:cNvPr id="7428" name="Google Shape;7428;p13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9" name="Google Shape;7429;p13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0" name="Google Shape;7430;p13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1" name="Google Shape;7431;p13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32" name="Google Shape;7432;p137"/>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33" name="Google Shape;7433;p137"/>
          <p:cNvGrpSpPr/>
          <p:nvPr/>
        </p:nvGrpSpPr>
        <p:grpSpPr>
          <a:xfrm>
            <a:off x="1660875" y="2711232"/>
            <a:ext cx="340573" cy="339271"/>
            <a:chOff x="2085450" y="842250"/>
            <a:chExt cx="483700" cy="481850"/>
          </a:xfrm>
        </p:grpSpPr>
        <p:sp>
          <p:nvSpPr>
            <p:cNvPr id="7434" name="Google Shape;7434;p13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5" name="Google Shape;7435;p13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6" name="Google Shape;7436;p13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7" name="Google Shape;7437;p137"/>
          <p:cNvGrpSpPr/>
          <p:nvPr/>
        </p:nvGrpSpPr>
        <p:grpSpPr>
          <a:xfrm>
            <a:off x="2089443" y="2711241"/>
            <a:ext cx="339306" cy="339253"/>
            <a:chOff x="2685825" y="840375"/>
            <a:chExt cx="481900" cy="481825"/>
          </a:xfrm>
        </p:grpSpPr>
        <p:sp>
          <p:nvSpPr>
            <p:cNvPr id="7438" name="Google Shape;7438;p13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9" name="Google Shape;7439;p13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0" name="Google Shape;7440;p137"/>
          <p:cNvGrpSpPr/>
          <p:nvPr/>
        </p:nvGrpSpPr>
        <p:grpSpPr>
          <a:xfrm>
            <a:off x="2501104" y="2710924"/>
            <a:ext cx="350431" cy="339887"/>
            <a:chOff x="3270675" y="841800"/>
            <a:chExt cx="497700" cy="482725"/>
          </a:xfrm>
        </p:grpSpPr>
        <p:sp>
          <p:nvSpPr>
            <p:cNvPr id="7441" name="Google Shape;7441;p13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2" name="Google Shape;7442;p13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3" name="Google Shape;7443;p13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44" name="Google Shape;7444;p137"/>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45" name="Google Shape;7445;p137"/>
          <p:cNvGrpSpPr/>
          <p:nvPr/>
        </p:nvGrpSpPr>
        <p:grpSpPr>
          <a:xfrm>
            <a:off x="3337249" y="2731783"/>
            <a:ext cx="339253" cy="298169"/>
            <a:chOff x="4467200" y="877100"/>
            <a:chExt cx="481825" cy="423475"/>
          </a:xfrm>
        </p:grpSpPr>
        <p:sp>
          <p:nvSpPr>
            <p:cNvPr id="7446" name="Google Shape;7446;p13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7" name="Google Shape;7447;p13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8" name="Google Shape;7448;p13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9" name="Google Shape;7449;p13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0" name="Google Shape;7450;p137"/>
          <p:cNvGrpSpPr/>
          <p:nvPr/>
        </p:nvGrpSpPr>
        <p:grpSpPr>
          <a:xfrm>
            <a:off x="3752140" y="2711232"/>
            <a:ext cx="354778" cy="339271"/>
            <a:chOff x="5045500" y="842250"/>
            <a:chExt cx="503875" cy="481850"/>
          </a:xfrm>
        </p:grpSpPr>
        <p:sp>
          <p:nvSpPr>
            <p:cNvPr id="7451" name="Google Shape;7451;p13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2" name="Google Shape;7452;p13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3" name="Google Shape;7453;p137"/>
          <p:cNvGrpSpPr/>
          <p:nvPr/>
        </p:nvGrpSpPr>
        <p:grpSpPr>
          <a:xfrm>
            <a:off x="4174987" y="2737451"/>
            <a:ext cx="336965" cy="286833"/>
            <a:chOff x="5645200" y="879425"/>
            <a:chExt cx="478575" cy="407375"/>
          </a:xfrm>
        </p:grpSpPr>
        <p:sp>
          <p:nvSpPr>
            <p:cNvPr id="7454" name="Google Shape;7454;p13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5" name="Google Shape;7455;p13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6" name="Google Shape;7456;p13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7" name="Google Shape;7457;p13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8" name="Google Shape;7458;p13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9" name="Google Shape;7459;p13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0" name="Google Shape;7460;p137"/>
          <p:cNvGrpSpPr/>
          <p:nvPr/>
        </p:nvGrpSpPr>
        <p:grpSpPr>
          <a:xfrm>
            <a:off x="4611062" y="2711241"/>
            <a:ext cx="298186" cy="339253"/>
            <a:chOff x="6264525" y="842250"/>
            <a:chExt cx="423500" cy="481825"/>
          </a:xfrm>
        </p:grpSpPr>
        <p:sp>
          <p:nvSpPr>
            <p:cNvPr id="7461" name="Google Shape;7461;p13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2" name="Google Shape;7462;p13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3" name="Google Shape;7463;p13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4" name="Google Shape;7464;p13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5" name="Google Shape;7465;p13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6" name="Google Shape;7466;p13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7" name="Google Shape;7467;p13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8" name="Google Shape;7468;p137"/>
          <p:cNvGrpSpPr/>
          <p:nvPr/>
        </p:nvGrpSpPr>
        <p:grpSpPr>
          <a:xfrm>
            <a:off x="829350" y="3125895"/>
            <a:ext cx="339253" cy="339253"/>
            <a:chOff x="900750" y="1436075"/>
            <a:chExt cx="481825" cy="481825"/>
          </a:xfrm>
        </p:grpSpPr>
        <p:sp>
          <p:nvSpPr>
            <p:cNvPr id="7469" name="Google Shape;7469;p13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0" name="Google Shape;7470;p13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1" name="Google Shape;7471;p13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2" name="Google Shape;7472;p13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73" name="Google Shape;7473;p137"/>
          <p:cNvGrpSpPr/>
          <p:nvPr/>
        </p:nvGrpSpPr>
        <p:grpSpPr>
          <a:xfrm>
            <a:off x="1247198" y="3186183"/>
            <a:ext cx="339253" cy="218676"/>
            <a:chOff x="1492675" y="1520750"/>
            <a:chExt cx="481825" cy="310575"/>
          </a:xfrm>
        </p:grpSpPr>
        <p:sp>
          <p:nvSpPr>
            <p:cNvPr id="7474" name="Google Shape;7474;p13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5" name="Google Shape;7475;p13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76" name="Google Shape;7476;p137"/>
          <p:cNvGrpSpPr/>
          <p:nvPr/>
        </p:nvGrpSpPr>
        <p:grpSpPr>
          <a:xfrm>
            <a:off x="1654995" y="3125877"/>
            <a:ext cx="352332" cy="339288"/>
            <a:chOff x="2071000" y="1435025"/>
            <a:chExt cx="500400" cy="481875"/>
          </a:xfrm>
        </p:grpSpPr>
        <p:sp>
          <p:nvSpPr>
            <p:cNvPr id="7477" name="Google Shape;7477;p13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8" name="Google Shape;7478;p13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9" name="Google Shape;7479;p13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0" name="Google Shape;7480;p137"/>
          <p:cNvGrpSpPr/>
          <p:nvPr/>
        </p:nvGrpSpPr>
        <p:grpSpPr>
          <a:xfrm>
            <a:off x="2083159" y="3146709"/>
            <a:ext cx="351874" cy="297623"/>
            <a:chOff x="2678350" y="1464650"/>
            <a:chExt cx="499750" cy="422700"/>
          </a:xfrm>
        </p:grpSpPr>
        <p:sp>
          <p:nvSpPr>
            <p:cNvPr id="7481" name="Google Shape;7481;p13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2" name="Google Shape;7482;p13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3" name="Google Shape;7483;p13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4" name="Google Shape;7484;p137"/>
          <p:cNvGrpSpPr/>
          <p:nvPr/>
        </p:nvGrpSpPr>
        <p:grpSpPr>
          <a:xfrm>
            <a:off x="2506692" y="3125895"/>
            <a:ext cx="339253" cy="339253"/>
            <a:chOff x="3271200" y="1435075"/>
            <a:chExt cx="481825" cy="481825"/>
          </a:xfrm>
        </p:grpSpPr>
        <p:sp>
          <p:nvSpPr>
            <p:cNvPr id="7485" name="Google Shape;7485;p13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6" name="Google Shape;7486;p13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7" name="Google Shape;7487;p137"/>
          <p:cNvGrpSpPr/>
          <p:nvPr/>
        </p:nvGrpSpPr>
        <p:grpSpPr>
          <a:xfrm>
            <a:off x="2917165" y="3125877"/>
            <a:ext cx="343442" cy="339288"/>
            <a:chOff x="3858100" y="1435075"/>
            <a:chExt cx="487775" cy="481875"/>
          </a:xfrm>
        </p:grpSpPr>
        <p:sp>
          <p:nvSpPr>
            <p:cNvPr id="7488" name="Google Shape;7488;p13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9" name="Google Shape;7489;p13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0" name="Google Shape;7490;p13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1" name="Google Shape;7491;p13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2" name="Google Shape;7492;p13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3" name="Google Shape;7493;p137"/>
          <p:cNvGrpSpPr/>
          <p:nvPr/>
        </p:nvGrpSpPr>
        <p:grpSpPr>
          <a:xfrm>
            <a:off x="3337249" y="3125895"/>
            <a:ext cx="339253" cy="339253"/>
            <a:chOff x="4456875" y="1435075"/>
            <a:chExt cx="481825" cy="481825"/>
          </a:xfrm>
        </p:grpSpPr>
        <p:sp>
          <p:nvSpPr>
            <p:cNvPr id="7494" name="Google Shape;7494;p13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5" name="Google Shape;7495;p13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6" name="Google Shape;7496;p13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7" name="Google Shape;7497;p13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8" name="Google Shape;7498;p13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9" name="Google Shape;7499;p13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0" name="Google Shape;7500;p13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1" name="Google Shape;7501;p13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2" name="Google Shape;7502;p13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3" name="Google Shape;7503;p13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4" name="Google Shape;7504;p13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5" name="Google Shape;7505;p13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6" name="Google Shape;7506;p13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7" name="Google Shape;7507;p13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8" name="Google Shape;7508;p13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9" name="Google Shape;7509;p13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0" name="Google Shape;7510;p13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1" name="Google Shape;7511;p13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2" name="Google Shape;7512;p13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13" name="Google Shape;7513;p137"/>
          <p:cNvGrpSpPr/>
          <p:nvPr/>
        </p:nvGrpSpPr>
        <p:grpSpPr>
          <a:xfrm>
            <a:off x="3758239" y="3125886"/>
            <a:ext cx="342580" cy="339271"/>
            <a:chOff x="5049725" y="1435050"/>
            <a:chExt cx="486550" cy="481850"/>
          </a:xfrm>
        </p:grpSpPr>
        <p:sp>
          <p:nvSpPr>
            <p:cNvPr id="7514" name="Google Shape;7514;p13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5" name="Google Shape;7515;p13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6" name="Google Shape;7516;p13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7" name="Google Shape;7517;p13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18" name="Google Shape;7518;p137"/>
          <p:cNvGrpSpPr/>
          <p:nvPr/>
        </p:nvGrpSpPr>
        <p:grpSpPr>
          <a:xfrm>
            <a:off x="4173790" y="3125895"/>
            <a:ext cx="339359" cy="339253"/>
            <a:chOff x="5642475" y="1435075"/>
            <a:chExt cx="481975" cy="481825"/>
          </a:xfrm>
        </p:grpSpPr>
        <p:sp>
          <p:nvSpPr>
            <p:cNvPr id="7519" name="Google Shape;7519;p13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0" name="Google Shape;7520;p13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1" name="Google Shape;7521;p13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2" name="Google Shape;7522;p137"/>
          <p:cNvGrpSpPr/>
          <p:nvPr/>
        </p:nvGrpSpPr>
        <p:grpSpPr>
          <a:xfrm>
            <a:off x="4588276" y="3125886"/>
            <a:ext cx="343759" cy="339271"/>
            <a:chOff x="6232000" y="1435050"/>
            <a:chExt cx="488225" cy="481850"/>
          </a:xfrm>
        </p:grpSpPr>
        <p:sp>
          <p:nvSpPr>
            <p:cNvPr id="7523" name="Google Shape;7523;p13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4" name="Google Shape;7524;p13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5" name="Google Shape;7525;p13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6" name="Google Shape;7526;p13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7" name="Google Shape;7527;p13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8" name="Google Shape;7528;p137"/>
          <p:cNvGrpSpPr/>
          <p:nvPr/>
        </p:nvGrpSpPr>
        <p:grpSpPr>
          <a:xfrm>
            <a:off x="849012" y="3539545"/>
            <a:ext cx="299929" cy="337792"/>
            <a:chOff x="924450" y="2028975"/>
            <a:chExt cx="425975" cy="479750"/>
          </a:xfrm>
        </p:grpSpPr>
        <p:sp>
          <p:nvSpPr>
            <p:cNvPr id="7529" name="Google Shape;7529;p13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0" name="Google Shape;7530;p13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1" name="Google Shape;7531;p13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2" name="Google Shape;7532;p137"/>
          <p:cNvGrpSpPr/>
          <p:nvPr/>
        </p:nvGrpSpPr>
        <p:grpSpPr>
          <a:xfrm>
            <a:off x="1661509" y="3559347"/>
            <a:ext cx="339306" cy="298186"/>
            <a:chOff x="2085450" y="2057100"/>
            <a:chExt cx="481900" cy="423500"/>
          </a:xfrm>
        </p:grpSpPr>
        <p:sp>
          <p:nvSpPr>
            <p:cNvPr id="7533" name="Google Shape;7533;p13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4" name="Google Shape;7534;p13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5" name="Google Shape;7535;p13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6" name="Google Shape;7536;p137"/>
          <p:cNvGrpSpPr/>
          <p:nvPr/>
        </p:nvGrpSpPr>
        <p:grpSpPr>
          <a:xfrm>
            <a:off x="2089442" y="3582592"/>
            <a:ext cx="339306" cy="251698"/>
            <a:chOff x="2678275" y="2090100"/>
            <a:chExt cx="481900" cy="357475"/>
          </a:xfrm>
        </p:grpSpPr>
        <p:sp>
          <p:nvSpPr>
            <p:cNvPr id="7537" name="Google Shape;7537;p13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8" name="Google Shape;7538;p13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9" name="Google Shape;7539;p13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0" name="Google Shape;7540;p13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1" name="Google Shape;7541;p13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42" name="Google Shape;7542;p137"/>
          <p:cNvGrpSpPr/>
          <p:nvPr/>
        </p:nvGrpSpPr>
        <p:grpSpPr>
          <a:xfrm>
            <a:off x="2566646" y="3594790"/>
            <a:ext cx="219345" cy="227301"/>
            <a:chOff x="3357325" y="2093500"/>
            <a:chExt cx="311525" cy="322825"/>
          </a:xfrm>
        </p:grpSpPr>
        <p:sp>
          <p:nvSpPr>
            <p:cNvPr id="7543" name="Google Shape;7543;p13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4" name="Google Shape;7544;p13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5" name="Google Shape;7545;p13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46" name="Google Shape;7546;p137"/>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47" name="Google Shape;7547;p137"/>
          <p:cNvGrpSpPr/>
          <p:nvPr/>
        </p:nvGrpSpPr>
        <p:grpSpPr>
          <a:xfrm>
            <a:off x="3360836" y="3538814"/>
            <a:ext cx="292078" cy="339253"/>
            <a:chOff x="4492800" y="2027925"/>
            <a:chExt cx="414825" cy="481825"/>
          </a:xfrm>
        </p:grpSpPr>
        <p:sp>
          <p:nvSpPr>
            <p:cNvPr id="7548" name="Google Shape;7548;p13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9" name="Google Shape;7549;p13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50" name="Google Shape;7550;p137"/>
          <p:cNvGrpSpPr/>
          <p:nvPr/>
        </p:nvGrpSpPr>
        <p:grpSpPr>
          <a:xfrm>
            <a:off x="3759928" y="3538805"/>
            <a:ext cx="339200" cy="339271"/>
            <a:chOff x="5049725" y="2027900"/>
            <a:chExt cx="481750" cy="481850"/>
          </a:xfrm>
        </p:grpSpPr>
        <p:sp>
          <p:nvSpPr>
            <p:cNvPr id="7551" name="Google Shape;7551;p13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2" name="Google Shape;7552;p13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3" name="Google Shape;7553;p13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4" name="Google Shape;7554;p13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5" name="Google Shape;7555;p13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6" name="Google Shape;7556;p13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7" name="Google Shape;7557;p13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8" name="Google Shape;7558;p13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59" name="Google Shape;7559;p137"/>
          <p:cNvGrpSpPr/>
          <p:nvPr/>
        </p:nvGrpSpPr>
        <p:grpSpPr>
          <a:xfrm>
            <a:off x="4233524" y="3538893"/>
            <a:ext cx="219890" cy="339095"/>
            <a:chOff x="5726350" y="2028150"/>
            <a:chExt cx="312300" cy="481600"/>
          </a:xfrm>
        </p:grpSpPr>
        <p:sp>
          <p:nvSpPr>
            <p:cNvPr id="7560" name="Google Shape;7560;p13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1" name="Google Shape;7561;p13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2" name="Google Shape;7562;p13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63" name="Google Shape;7563;p137"/>
          <p:cNvGrpSpPr/>
          <p:nvPr/>
        </p:nvGrpSpPr>
        <p:grpSpPr>
          <a:xfrm>
            <a:off x="4593715" y="3542000"/>
            <a:ext cx="332881" cy="332881"/>
            <a:chOff x="6239925" y="2032450"/>
            <a:chExt cx="472775" cy="472775"/>
          </a:xfrm>
        </p:grpSpPr>
        <p:sp>
          <p:nvSpPr>
            <p:cNvPr id="7564" name="Google Shape;7564;p13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5" name="Google Shape;7565;p13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66" name="Google Shape;7566;p137"/>
          <p:cNvGrpSpPr/>
          <p:nvPr/>
        </p:nvGrpSpPr>
        <p:grpSpPr>
          <a:xfrm>
            <a:off x="5042807" y="2364092"/>
            <a:ext cx="334641" cy="185425"/>
            <a:chOff x="903075" y="2730000"/>
            <a:chExt cx="475275" cy="263350"/>
          </a:xfrm>
        </p:grpSpPr>
        <p:sp>
          <p:nvSpPr>
            <p:cNvPr id="7567" name="Google Shape;7567;p13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8" name="Google Shape;7568;p13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9" name="Google Shape;7569;p13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0" name="Google Shape;7570;p137"/>
          <p:cNvGrpSpPr/>
          <p:nvPr/>
        </p:nvGrpSpPr>
        <p:grpSpPr>
          <a:xfrm>
            <a:off x="1247198" y="3538814"/>
            <a:ext cx="339253" cy="339253"/>
            <a:chOff x="1492675" y="2027925"/>
            <a:chExt cx="481825" cy="481825"/>
          </a:xfrm>
        </p:grpSpPr>
        <p:sp>
          <p:nvSpPr>
            <p:cNvPr id="7571" name="Google Shape;7571;p13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2" name="Google Shape;7572;p13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3" name="Google Shape;7573;p13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4" name="Google Shape;7574;p13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5" name="Google Shape;7575;p13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6" name="Google Shape;7576;p137"/>
          <p:cNvGrpSpPr/>
          <p:nvPr/>
        </p:nvGrpSpPr>
        <p:grpSpPr>
          <a:xfrm>
            <a:off x="5473575" y="2287178"/>
            <a:ext cx="339253" cy="339253"/>
            <a:chOff x="1492675" y="2620775"/>
            <a:chExt cx="481825" cy="481825"/>
          </a:xfrm>
        </p:grpSpPr>
        <p:sp>
          <p:nvSpPr>
            <p:cNvPr id="7577" name="Google Shape;7577;p13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8" name="Google Shape;7578;p13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79" name="Google Shape;7579;p137"/>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80" name="Google Shape;7580;p137"/>
          <p:cNvGrpSpPr/>
          <p:nvPr/>
        </p:nvGrpSpPr>
        <p:grpSpPr>
          <a:xfrm>
            <a:off x="6297328" y="2303161"/>
            <a:ext cx="333585" cy="307287"/>
            <a:chOff x="2682350" y="2643425"/>
            <a:chExt cx="473775" cy="436425"/>
          </a:xfrm>
        </p:grpSpPr>
        <p:sp>
          <p:nvSpPr>
            <p:cNvPr id="7581" name="Google Shape;7581;p13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2" name="Google Shape;7582;p13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3" name="Google Shape;7583;p13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4" name="Google Shape;7584;p13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5" name="Google Shape;7585;p13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6" name="Google Shape;7586;p13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7" name="Google Shape;7587;p13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88" name="Google Shape;7588;p137"/>
          <p:cNvGrpSpPr/>
          <p:nvPr/>
        </p:nvGrpSpPr>
        <p:grpSpPr>
          <a:xfrm>
            <a:off x="6762818" y="2287178"/>
            <a:ext cx="238531" cy="339253"/>
            <a:chOff x="3342725" y="2620775"/>
            <a:chExt cx="338775" cy="481825"/>
          </a:xfrm>
        </p:grpSpPr>
        <p:sp>
          <p:nvSpPr>
            <p:cNvPr id="7589" name="Google Shape;7589;p13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0" name="Google Shape;7590;p13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1" name="Google Shape;7591;p13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2" name="Google Shape;7592;p137"/>
          <p:cNvGrpSpPr/>
          <p:nvPr/>
        </p:nvGrpSpPr>
        <p:grpSpPr>
          <a:xfrm>
            <a:off x="7156568" y="2287178"/>
            <a:ext cx="278296" cy="339253"/>
            <a:chOff x="3907325" y="2620775"/>
            <a:chExt cx="395250" cy="481825"/>
          </a:xfrm>
        </p:grpSpPr>
        <p:sp>
          <p:nvSpPr>
            <p:cNvPr id="7593" name="Google Shape;7593;p13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4" name="Google Shape;7594;p13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5" name="Google Shape;7595;p13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6" name="Google Shape;7596;p13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7" name="Google Shape;7597;p137"/>
          <p:cNvGrpSpPr/>
          <p:nvPr/>
        </p:nvGrpSpPr>
        <p:grpSpPr>
          <a:xfrm>
            <a:off x="7549755" y="2297783"/>
            <a:ext cx="339253" cy="318042"/>
            <a:chOff x="4456875" y="2635825"/>
            <a:chExt cx="481825" cy="451700"/>
          </a:xfrm>
        </p:grpSpPr>
        <p:sp>
          <p:nvSpPr>
            <p:cNvPr id="7598" name="Google Shape;7598;p13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9" name="Google Shape;7599;p13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0" name="Google Shape;7600;p13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1" name="Google Shape;7601;p13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2" name="Google Shape;7602;p13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3" name="Google Shape;7603;p13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04" name="Google Shape;7604;p137"/>
          <p:cNvGrpSpPr/>
          <p:nvPr/>
        </p:nvGrpSpPr>
        <p:grpSpPr>
          <a:xfrm>
            <a:off x="7974679" y="2297783"/>
            <a:ext cx="339253" cy="318042"/>
            <a:chOff x="5049725" y="2635825"/>
            <a:chExt cx="481825" cy="451700"/>
          </a:xfrm>
        </p:grpSpPr>
        <p:sp>
          <p:nvSpPr>
            <p:cNvPr id="7605" name="Google Shape;7605;p13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6" name="Google Shape;7606;p13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7" name="Google Shape;7607;p13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08" name="Google Shape;7608;p137"/>
          <p:cNvGrpSpPr/>
          <p:nvPr/>
        </p:nvGrpSpPr>
        <p:grpSpPr>
          <a:xfrm>
            <a:off x="2375386" y="3952243"/>
            <a:ext cx="338566" cy="338373"/>
            <a:chOff x="5643000" y="2621375"/>
            <a:chExt cx="480850" cy="480575"/>
          </a:xfrm>
        </p:grpSpPr>
        <p:sp>
          <p:nvSpPr>
            <p:cNvPr id="7609" name="Google Shape;7609;p13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0" name="Google Shape;7610;p13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1" name="Google Shape;7611;p13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2" name="Google Shape;7612;p13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3" name="Google Shape;7613;p13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4" name="Google Shape;7614;p13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5" name="Google Shape;7615;p13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16" name="Google Shape;7616;p137"/>
          <p:cNvGrpSpPr/>
          <p:nvPr/>
        </p:nvGrpSpPr>
        <p:grpSpPr>
          <a:xfrm>
            <a:off x="4192782" y="3951803"/>
            <a:ext cx="339359" cy="339253"/>
            <a:chOff x="6235250" y="2620775"/>
            <a:chExt cx="481975" cy="481825"/>
          </a:xfrm>
        </p:grpSpPr>
        <p:sp>
          <p:nvSpPr>
            <p:cNvPr id="7617" name="Google Shape;7617;p13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8" name="Google Shape;7618;p13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9" name="Google Shape;7619;p13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0" name="Google Shape;7620;p13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1" name="Google Shape;7621;p13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22" name="Google Shape;7622;p137"/>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23" name="Google Shape;7623;p137"/>
          <p:cNvGrpSpPr/>
          <p:nvPr/>
        </p:nvGrpSpPr>
        <p:grpSpPr>
          <a:xfrm>
            <a:off x="5472652" y="2711317"/>
            <a:ext cx="341101" cy="339253"/>
            <a:chOff x="1535000" y="3223325"/>
            <a:chExt cx="484450" cy="481825"/>
          </a:xfrm>
        </p:grpSpPr>
        <p:sp>
          <p:nvSpPr>
            <p:cNvPr id="7624" name="Google Shape;7624;p13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5" name="Google Shape;7625;p13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6" name="Google Shape;7626;p13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27" name="Google Shape;7627;p137"/>
          <p:cNvGrpSpPr/>
          <p:nvPr/>
        </p:nvGrpSpPr>
        <p:grpSpPr>
          <a:xfrm>
            <a:off x="5880219" y="2746618"/>
            <a:ext cx="339253" cy="268649"/>
            <a:chOff x="2085525" y="3263750"/>
            <a:chExt cx="481825" cy="381550"/>
          </a:xfrm>
        </p:grpSpPr>
        <p:sp>
          <p:nvSpPr>
            <p:cNvPr id="7628" name="Google Shape;7628;p13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9" name="Google Shape;7629;p13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30" name="Google Shape;7630;p137"/>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31" name="Google Shape;7631;p137"/>
          <p:cNvGrpSpPr/>
          <p:nvPr/>
        </p:nvGrpSpPr>
        <p:grpSpPr>
          <a:xfrm>
            <a:off x="6711982" y="2711308"/>
            <a:ext cx="340204" cy="339271"/>
            <a:chOff x="3270450" y="3213625"/>
            <a:chExt cx="483175" cy="481850"/>
          </a:xfrm>
        </p:grpSpPr>
        <p:sp>
          <p:nvSpPr>
            <p:cNvPr id="7632" name="Google Shape;7632;p13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3" name="Google Shape;7633;p13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4" name="Google Shape;7634;p137"/>
          <p:cNvGrpSpPr/>
          <p:nvPr/>
        </p:nvGrpSpPr>
        <p:grpSpPr>
          <a:xfrm>
            <a:off x="7211250" y="2711317"/>
            <a:ext cx="168931" cy="339253"/>
            <a:chOff x="3984950" y="3213600"/>
            <a:chExt cx="239925" cy="481825"/>
          </a:xfrm>
        </p:grpSpPr>
        <p:sp>
          <p:nvSpPr>
            <p:cNvPr id="7635" name="Google Shape;7635;p13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6" name="Google Shape;7636;p13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37" name="Google Shape;7637;p137"/>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8" name="Google Shape;7638;p137"/>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39" name="Google Shape;7639;p137"/>
          <p:cNvGrpSpPr/>
          <p:nvPr/>
        </p:nvGrpSpPr>
        <p:grpSpPr>
          <a:xfrm>
            <a:off x="1874281" y="3981487"/>
            <a:ext cx="355218" cy="279880"/>
            <a:chOff x="5629975" y="3255775"/>
            <a:chExt cx="504500" cy="397500"/>
          </a:xfrm>
        </p:grpSpPr>
        <p:sp>
          <p:nvSpPr>
            <p:cNvPr id="7640" name="Google Shape;7640;p13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1" name="Google Shape;7641;p13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2" name="Google Shape;7642;p13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3" name="Google Shape;7643;p13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4" name="Google Shape;7644;p13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45" name="Google Shape;7645;p137"/>
          <p:cNvGrpSpPr/>
          <p:nvPr/>
        </p:nvGrpSpPr>
        <p:grpSpPr>
          <a:xfrm>
            <a:off x="3755839" y="3981593"/>
            <a:ext cx="340256" cy="279669"/>
            <a:chOff x="6234950" y="3255925"/>
            <a:chExt cx="483250" cy="397200"/>
          </a:xfrm>
        </p:grpSpPr>
        <p:sp>
          <p:nvSpPr>
            <p:cNvPr id="7646" name="Google Shape;7646;p13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7" name="Google Shape;7647;p13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8" name="Google Shape;7648;p13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9" name="Google Shape;7649;p13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0" name="Google Shape;7650;p13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1" name="Google Shape;7651;p13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52" name="Google Shape;7652;p137"/>
          <p:cNvGrpSpPr/>
          <p:nvPr/>
        </p:nvGrpSpPr>
        <p:grpSpPr>
          <a:xfrm>
            <a:off x="5051107" y="3125970"/>
            <a:ext cx="318042" cy="339253"/>
            <a:chOff x="914900" y="3806450"/>
            <a:chExt cx="451700" cy="481825"/>
          </a:xfrm>
        </p:grpSpPr>
        <p:sp>
          <p:nvSpPr>
            <p:cNvPr id="7653" name="Google Shape;7653;p13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4" name="Google Shape;7654;p13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5" name="Google Shape;7655;p13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6" name="Google Shape;7656;p13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7" name="Google Shape;7657;p13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58" name="Google Shape;7658;p137"/>
          <p:cNvGrpSpPr/>
          <p:nvPr/>
        </p:nvGrpSpPr>
        <p:grpSpPr>
          <a:xfrm>
            <a:off x="5470028" y="3125785"/>
            <a:ext cx="346347" cy="339623"/>
            <a:chOff x="1490050" y="3805975"/>
            <a:chExt cx="491900" cy="482350"/>
          </a:xfrm>
        </p:grpSpPr>
        <p:sp>
          <p:nvSpPr>
            <p:cNvPr id="7659" name="Google Shape;7659;p13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0" name="Google Shape;7660;p13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1" name="Google Shape;7661;p13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2" name="Google Shape;7662;p13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3" name="Google Shape;7663;p137"/>
          <p:cNvGrpSpPr/>
          <p:nvPr/>
        </p:nvGrpSpPr>
        <p:grpSpPr>
          <a:xfrm>
            <a:off x="5893896" y="3125970"/>
            <a:ext cx="311899" cy="339253"/>
            <a:chOff x="2104275" y="3806450"/>
            <a:chExt cx="442975" cy="481825"/>
          </a:xfrm>
        </p:grpSpPr>
        <p:sp>
          <p:nvSpPr>
            <p:cNvPr id="7664" name="Google Shape;7664;p13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5" name="Google Shape;7665;p13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6" name="Google Shape;7666;p137"/>
          <p:cNvGrpSpPr/>
          <p:nvPr/>
        </p:nvGrpSpPr>
        <p:grpSpPr>
          <a:xfrm>
            <a:off x="6317413" y="3125970"/>
            <a:ext cx="293416" cy="339253"/>
            <a:chOff x="2710875" y="3806450"/>
            <a:chExt cx="416725" cy="481825"/>
          </a:xfrm>
        </p:grpSpPr>
        <p:sp>
          <p:nvSpPr>
            <p:cNvPr id="7667" name="Google Shape;7667;p13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8" name="Google Shape;7668;p13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9" name="Google Shape;7669;p137"/>
          <p:cNvGrpSpPr/>
          <p:nvPr/>
        </p:nvGrpSpPr>
        <p:grpSpPr>
          <a:xfrm>
            <a:off x="6712457" y="3166412"/>
            <a:ext cx="339253" cy="258369"/>
            <a:chOff x="3271200" y="3863875"/>
            <a:chExt cx="481825" cy="366950"/>
          </a:xfrm>
        </p:grpSpPr>
        <p:sp>
          <p:nvSpPr>
            <p:cNvPr id="7670" name="Google Shape;7670;p13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1" name="Google Shape;7671;p13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2" name="Google Shape;7672;p137"/>
          <p:cNvGrpSpPr/>
          <p:nvPr/>
        </p:nvGrpSpPr>
        <p:grpSpPr>
          <a:xfrm>
            <a:off x="7147952" y="3126199"/>
            <a:ext cx="295528" cy="338795"/>
            <a:chOff x="3895050" y="3806775"/>
            <a:chExt cx="419725" cy="481175"/>
          </a:xfrm>
        </p:grpSpPr>
        <p:sp>
          <p:nvSpPr>
            <p:cNvPr id="7673" name="Google Shape;7673;p13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4" name="Google Shape;7674;p13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5" name="Google Shape;7675;p137"/>
          <p:cNvGrpSpPr/>
          <p:nvPr/>
        </p:nvGrpSpPr>
        <p:grpSpPr>
          <a:xfrm>
            <a:off x="7551234" y="3125979"/>
            <a:ext cx="336296" cy="339235"/>
            <a:chOff x="4464775" y="3806475"/>
            <a:chExt cx="477625" cy="481800"/>
          </a:xfrm>
        </p:grpSpPr>
        <p:sp>
          <p:nvSpPr>
            <p:cNvPr id="7676" name="Google Shape;7676;p13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7" name="Google Shape;7677;p13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8" name="Google Shape;7678;p13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9" name="Google Shape;7679;p13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0" name="Google Shape;7680;p13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1" name="Google Shape;7681;p13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2" name="Google Shape;7682;p137"/>
          <p:cNvGrpSpPr/>
          <p:nvPr/>
        </p:nvGrpSpPr>
        <p:grpSpPr>
          <a:xfrm>
            <a:off x="7974679" y="3125970"/>
            <a:ext cx="339253" cy="339253"/>
            <a:chOff x="5049725" y="3806450"/>
            <a:chExt cx="481825" cy="481825"/>
          </a:xfrm>
        </p:grpSpPr>
        <p:sp>
          <p:nvSpPr>
            <p:cNvPr id="7683" name="Google Shape;7683;p13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4" name="Google Shape;7684;p13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5" name="Google Shape;7685;p13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6" name="Google Shape;7686;p137"/>
          <p:cNvGrpSpPr/>
          <p:nvPr/>
        </p:nvGrpSpPr>
        <p:grpSpPr>
          <a:xfrm>
            <a:off x="1461983" y="3951798"/>
            <a:ext cx="339253" cy="339253"/>
            <a:chOff x="5651375" y="3806450"/>
            <a:chExt cx="481825" cy="481825"/>
          </a:xfrm>
        </p:grpSpPr>
        <p:sp>
          <p:nvSpPr>
            <p:cNvPr id="7687" name="Google Shape;7687;p13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8" name="Google Shape;7688;p13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9" name="Google Shape;7689;p13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0" name="Google Shape;7690;p13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1" name="Google Shape;7691;p137"/>
          <p:cNvGrpSpPr/>
          <p:nvPr/>
        </p:nvGrpSpPr>
        <p:grpSpPr>
          <a:xfrm>
            <a:off x="3360663" y="3953787"/>
            <a:ext cx="298503" cy="335275"/>
            <a:chOff x="6264300" y="3809300"/>
            <a:chExt cx="423950" cy="476175"/>
          </a:xfrm>
        </p:grpSpPr>
        <p:sp>
          <p:nvSpPr>
            <p:cNvPr id="7692" name="Google Shape;7692;p13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3" name="Google Shape;7693;p13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4" name="Google Shape;7694;p13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5" name="Google Shape;7695;p137"/>
          <p:cNvGrpSpPr/>
          <p:nvPr/>
        </p:nvGrpSpPr>
        <p:grpSpPr>
          <a:xfrm>
            <a:off x="5039841" y="3538881"/>
            <a:ext cx="340573" cy="339271"/>
            <a:chOff x="898875" y="4399275"/>
            <a:chExt cx="483700" cy="481850"/>
          </a:xfrm>
        </p:grpSpPr>
        <p:sp>
          <p:nvSpPr>
            <p:cNvPr id="7696" name="Google Shape;7696;p13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7" name="Google Shape;7697;p137"/>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8" name="Google Shape;7698;p13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9" name="Google Shape;7699;p13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0" name="Google Shape;7700;p13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1" name="Google Shape;7701;p13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2" name="Google Shape;7702;p13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3" name="Google Shape;7703;p13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04" name="Google Shape;7704;p137"/>
          <p:cNvGrpSpPr/>
          <p:nvPr/>
        </p:nvGrpSpPr>
        <p:grpSpPr>
          <a:xfrm>
            <a:off x="5473575" y="3554133"/>
            <a:ext cx="339253" cy="308765"/>
            <a:chOff x="1492675" y="4420975"/>
            <a:chExt cx="481825" cy="438525"/>
          </a:xfrm>
        </p:grpSpPr>
        <p:sp>
          <p:nvSpPr>
            <p:cNvPr id="7705" name="Google Shape;7705;p13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6" name="Google Shape;7706;p13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7" name="Google Shape;7707;p13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8" name="Google Shape;7708;p13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9" name="Google Shape;7709;p13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0" name="Google Shape;7710;p137"/>
          <p:cNvGrpSpPr/>
          <p:nvPr/>
        </p:nvGrpSpPr>
        <p:grpSpPr>
          <a:xfrm>
            <a:off x="5878556" y="3539558"/>
            <a:ext cx="342580" cy="337915"/>
            <a:chOff x="2084100" y="4400250"/>
            <a:chExt cx="486550" cy="479925"/>
          </a:xfrm>
        </p:grpSpPr>
        <p:sp>
          <p:nvSpPr>
            <p:cNvPr id="7711" name="Google Shape;7711;p13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2" name="Google Shape;7712;p13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3" name="Google Shape;7713;p13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4" name="Google Shape;7714;p13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5" name="Google Shape;7715;p13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6" name="Google Shape;7716;p13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7" name="Google Shape;7717;p137"/>
          <p:cNvGrpSpPr/>
          <p:nvPr/>
        </p:nvGrpSpPr>
        <p:grpSpPr>
          <a:xfrm>
            <a:off x="6315036" y="3538907"/>
            <a:ext cx="298169" cy="339218"/>
            <a:chOff x="2707950" y="4399325"/>
            <a:chExt cx="423475" cy="481775"/>
          </a:xfrm>
        </p:grpSpPr>
        <p:sp>
          <p:nvSpPr>
            <p:cNvPr id="7718" name="Google Shape;7718;p13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9" name="Google Shape;7719;p13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0" name="Google Shape;7720;p13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1" name="Google Shape;7721;p13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2" name="Google Shape;7722;p13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3" name="Google Shape;7723;p13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4" name="Google Shape;7724;p13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5" name="Google Shape;7725;p13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6" name="Google Shape;7726;p13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7" name="Google Shape;7727;p13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8" name="Google Shape;7728;p13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9" name="Google Shape;7729;p13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0" name="Google Shape;7730;p137"/>
          <p:cNvGrpSpPr/>
          <p:nvPr/>
        </p:nvGrpSpPr>
        <p:grpSpPr>
          <a:xfrm>
            <a:off x="6744555" y="3538881"/>
            <a:ext cx="275057" cy="339271"/>
            <a:chOff x="3330525" y="4399275"/>
            <a:chExt cx="390650" cy="481850"/>
          </a:xfrm>
        </p:grpSpPr>
        <p:sp>
          <p:nvSpPr>
            <p:cNvPr id="7731" name="Google Shape;7731;p13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2" name="Google Shape;7732;p13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3" name="Google Shape;7733;p13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4" name="Google Shape;7734;p13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5" name="Google Shape;7735;p13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6" name="Google Shape;7736;p13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7" name="Google Shape;7737;p13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8" name="Google Shape;7738;p137"/>
          <p:cNvGrpSpPr/>
          <p:nvPr/>
        </p:nvGrpSpPr>
        <p:grpSpPr>
          <a:xfrm>
            <a:off x="7169084" y="3538890"/>
            <a:ext cx="253265" cy="339253"/>
            <a:chOff x="3938800" y="4399275"/>
            <a:chExt cx="359700" cy="481825"/>
          </a:xfrm>
        </p:grpSpPr>
        <p:sp>
          <p:nvSpPr>
            <p:cNvPr id="7739" name="Google Shape;7739;p13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0" name="Google Shape;7740;p13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1" name="Google Shape;7741;p13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2" name="Google Shape;7742;p13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3" name="Google Shape;7743;p13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44" name="Google Shape;7744;p137"/>
          <p:cNvGrpSpPr/>
          <p:nvPr/>
        </p:nvGrpSpPr>
        <p:grpSpPr>
          <a:xfrm>
            <a:off x="7639862" y="3538890"/>
            <a:ext cx="159039" cy="339253"/>
            <a:chOff x="4584850" y="4399275"/>
            <a:chExt cx="225875" cy="481825"/>
          </a:xfrm>
        </p:grpSpPr>
        <p:sp>
          <p:nvSpPr>
            <p:cNvPr id="7745" name="Google Shape;7745;p13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6" name="Google Shape;7746;p13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47" name="Google Shape;7747;p137"/>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748" name="Google Shape;7748;p137"/>
          <p:cNvGrpSpPr/>
          <p:nvPr/>
        </p:nvGrpSpPr>
        <p:grpSpPr>
          <a:xfrm>
            <a:off x="1049680" y="3951795"/>
            <a:ext cx="339253" cy="339253"/>
            <a:chOff x="5642550" y="4399275"/>
            <a:chExt cx="481825" cy="481825"/>
          </a:xfrm>
        </p:grpSpPr>
        <p:sp>
          <p:nvSpPr>
            <p:cNvPr id="7749" name="Google Shape;7749;p13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0" name="Google Shape;7750;p13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1" name="Google Shape;7751;p137"/>
          <p:cNvGrpSpPr/>
          <p:nvPr/>
        </p:nvGrpSpPr>
        <p:grpSpPr>
          <a:xfrm>
            <a:off x="2859815" y="3963703"/>
            <a:ext cx="363316" cy="315437"/>
            <a:chOff x="6218300" y="4416175"/>
            <a:chExt cx="516000" cy="448000"/>
          </a:xfrm>
        </p:grpSpPr>
        <p:sp>
          <p:nvSpPr>
            <p:cNvPr id="7752" name="Google Shape;7752;p13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3" name="Google Shape;7753;p13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4" name="Google Shape;7754;p13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5" name="Google Shape;7755;p137"/>
          <p:cNvGrpSpPr/>
          <p:nvPr/>
        </p:nvGrpSpPr>
        <p:grpSpPr>
          <a:xfrm>
            <a:off x="5918879" y="3951792"/>
            <a:ext cx="339253" cy="339253"/>
            <a:chOff x="899850" y="4992125"/>
            <a:chExt cx="481825" cy="481825"/>
          </a:xfrm>
        </p:grpSpPr>
        <p:sp>
          <p:nvSpPr>
            <p:cNvPr id="7756" name="Google Shape;7756;p13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7" name="Google Shape;7757;p13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8" name="Google Shape;7758;p13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9" name="Google Shape;7759;p137"/>
          <p:cNvGrpSpPr/>
          <p:nvPr/>
        </p:nvGrpSpPr>
        <p:grpSpPr>
          <a:xfrm>
            <a:off x="5461708" y="3951792"/>
            <a:ext cx="339253" cy="339253"/>
            <a:chOff x="1492675" y="4992125"/>
            <a:chExt cx="481825" cy="481825"/>
          </a:xfrm>
        </p:grpSpPr>
        <p:sp>
          <p:nvSpPr>
            <p:cNvPr id="7760" name="Google Shape;7760;p13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1" name="Google Shape;7761;p13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2" name="Google Shape;7762;p137"/>
          <p:cNvGrpSpPr/>
          <p:nvPr/>
        </p:nvGrpSpPr>
        <p:grpSpPr>
          <a:xfrm>
            <a:off x="5004462" y="3951792"/>
            <a:ext cx="339253" cy="339253"/>
            <a:chOff x="2085525" y="4992125"/>
            <a:chExt cx="481825" cy="481825"/>
          </a:xfrm>
        </p:grpSpPr>
        <p:sp>
          <p:nvSpPr>
            <p:cNvPr id="7763" name="Google Shape;7763;p13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4" name="Google Shape;7764;p13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5" name="Google Shape;7765;p137"/>
          <p:cNvGrpSpPr/>
          <p:nvPr/>
        </p:nvGrpSpPr>
        <p:grpSpPr>
          <a:xfrm>
            <a:off x="6833221" y="3951792"/>
            <a:ext cx="339253" cy="339253"/>
            <a:chOff x="2678350" y="4992125"/>
            <a:chExt cx="481825" cy="481825"/>
          </a:xfrm>
        </p:grpSpPr>
        <p:sp>
          <p:nvSpPr>
            <p:cNvPr id="7766" name="Google Shape;7766;p13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7" name="Google Shape;7767;p13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8" name="Google Shape;7768;p13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9" name="Google Shape;7769;p137"/>
          <p:cNvGrpSpPr/>
          <p:nvPr/>
        </p:nvGrpSpPr>
        <p:grpSpPr>
          <a:xfrm>
            <a:off x="4628816" y="3951792"/>
            <a:ext cx="339253" cy="339253"/>
            <a:chOff x="3271200" y="4992125"/>
            <a:chExt cx="481825" cy="481825"/>
          </a:xfrm>
        </p:grpSpPr>
        <p:sp>
          <p:nvSpPr>
            <p:cNvPr id="7770" name="Google Shape;7770;p13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1" name="Google Shape;7771;p13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2" name="Google Shape;7772;p13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3" name="Google Shape;7773;p137"/>
          <p:cNvGrpSpPr/>
          <p:nvPr/>
        </p:nvGrpSpPr>
        <p:grpSpPr>
          <a:xfrm>
            <a:off x="7290263" y="3952822"/>
            <a:ext cx="339411" cy="337193"/>
            <a:chOff x="3863900" y="4993625"/>
            <a:chExt cx="482050" cy="478900"/>
          </a:xfrm>
        </p:grpSpPr>
        <p:sp>
          <p:nvSpPr>
            <p:cNvPr id="7774" name="Google Shape;7774;p137"/>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5" name="Google Shape;7775;p137"/>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6" name="Google Shape;7776;p137"/>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7" name="Google Shape;7777;p137"/>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8" name="Google Shape;7778;p137"/>
          <p:cNvGrpSpPr/>
          <p:nvPr/>
        </p:nvGrpSpPr>
        <p:grpSpPr>
          <a:xfrm>
            <a:off x="7747437" y="3952822"/>
            <a:ext cx="339411" cy="337193"/>
            <a:chOff x="4456725" y="4993625"/>
            <a:chExt cx="482050" cy="478900"/>
          </a:xfrm>
        </p:grpSpPr>
        <p:sp>
          <p:nvSpPr>
            <p:cNvPr id="7779" name="Google Shape;7779;p137"/>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0" name="Google Shape;7780;p137"/>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1" name="Google Shape;7781;p137"/>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2" name="Google Shape;7782;p137"/>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3" name="Google Shape;7783;p137"/>
          <p:cNvGrpSpPr/>
          <p:nvPr/>
        </p:nvGrpSpPr>
        <p:grpSpPr>
          <a:xfrm>
            <a:off x="6376030" y="3952813"/>
            <a:ext cx="339411" cy="337211"/>
            <a:chOff x="5049575" y="4993600"/>
            <a:chExt cx="482050" cy="478925"/>
          </a:xfrm>
        </p:grpSpPr>
        <p:sp>
          <p:nvSpPr>
            <p:cNvPr id="7784" name="Google Shape;7784;p13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5" name="Google Shape;7785;p13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6" name="Google Shape;7786;p13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7" name="Google Shape;7787;p13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7791" name="Shape 7791"/>
        <p:cNvGrpSpPr/>
        <p:nvPr/>
      </p:nvGrpSpPr>
      <p:grpSpPr>
        <a:xfrm>
          <a:off x="0" y="0"/>
          <a:ext cx="0" cy="0"/>
          <a:chOff x="0" y="0"/>
          <a:chExt cx="0" cy="0"/>
        </a:xfrm>
      </p:grpSpPr>
      <p:sp>
        <p:nvSpPr>
          <p:cNvPr id="7792" name="Google Shape;7792;p138"/>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93" name="Google Shape;7793;p138"/>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794" name="Google Shape;7794;p138"/>
          <p:cNvGrpSpPr/>
          <p:nvPr/>
        </p:nvGrpSpPr>
        <p:grpSpPr>
          <a:xfrm>
            <a:off x="876361" y="1533504"/>
            <a:ext cx="322099" cy="370529"/>
            <a:chOff x="-42971725" y="3217825"/>
            <a:chExt cx="275675" cy="317125"/>
          </a:xfrm>
        </p:grpSpPr>
        <p:sp>
          <p:nvSpPr>
            <p:cNvPr id="7795" name="Google Shape;7795;p13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13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13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138"/>
          <p:cNvGrpSpPr/>
          <p:nvPr/>
        </p:nvGrpSpPr>
        <p:grpSpPr>
          <a:xfrm>
            <a:off x="848276" y="2002160"/>
            <a:ext cx="378270" cy="337551"/>
            <a:chOff x="-42996150" y="3612600"/>
            <a:chExt cx="323750" cy="288900"/>
          </a:xfrm>
        </p:grpSpPr>
        <p:sp>
          <p:nvSpPr>
            <p:cNvPr id="7799" name="Google Shape;7799;p13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13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13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138"/>
          <p:cNvGrpSpPr/>
          <p:nvPr/>
        </p:nvGrpSpPr>
        <p:grpSpPr>
          <a:xfrm>
            <a:off x="851036" y="2411530"/>
            <a:ext cx="372749" cy="370909"/>
            <a:chOff x="-42994575" y="3950300"/>
            <a:chExt cx="319025" cy="317450"/>
          </a:xfrm>
        </p:grpSpPr>
        <p:sp>
          <p:nvSpPr>
            <p:cNvPr id="7803" name="Google Shape;7803;p13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13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13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138"/>
          <p:cNvGrpSpPr/>
          <p:nvPr/>
        </p:nvGrpSpPr>
        <p:grpSpPr>
          <a:xfrm>
            <a:off x="3004431" y="1558362"/>
            <a:ext cx="371785" cy="370879"/>
            <a:chOff x="-41111350" y="3239100"/>
            <a:chExt cx="318200" cy="317425"/>
          </a:xfrm>
        </p:grpSpPr>
        <p:sp>
          <p:nvSpPr>
            <p:cNvPr id="7807" name="Google Shape;7807;p13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13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13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13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138"/>
          <p:cNvGrpSpPr/>
          <p:nvPr/>
        </p:nvGrpSpPr>
        <p:grpSpPr>
          <a:xfrm>
            <a:off x="3000751" y="1993894"/>
            <a:ext cx="379146" cy="370967"/>
            <a:chOff x="-41117650" y="3605525"/>
            <a:chExt cx="324500" cy="317500"/>
          </a:xfrm>
        </p:grpSpPr>
        <p:sp>
          <p:nvSpPr>
            <p:cNvPr id="7812" name="Google Shape;7812;p13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13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13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5" name="Google Shape;7815;p138"/>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6" name="Google Shape;7816;p138"/>
          <p:cNvGrpSpPr/>
          <p:nvPr/>
        </p:nvGrpSpPr>
        <p:grpSpPr>
          <a:xfrm>
            <a:off x="1827005" y="2885417"/>
            <a:ext cx="216271" cy="371814"/>
            <a:chOff x="-39205300" y="3220175"/>
            <a:chExt cx="185100" cy="318225"/>
          </a:xfrm>
        </p:grpSpPr>
        <p:sp>
          <p:nvSpPr>
            <p:cNvPr id="7817" name="Google Shape;7817;p13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13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138"/>
          <p:cNvGrpSpPr/>
          <p:nvPr/>
        </p:nvGrpSpPr>
        <p:grpSpPr>
          <a:xfrm>
            <a:off x="1792533" y="3345488"/>
            <a:ext cx="300016" cy="369273"/>
            <a:chOff x="-39248625" y="3588600"/>
            <a:chExt cx="256775" cy="316050"/>
          </a:xfrm>
        </p:grpSpPr>
        <p:sp>
          <p:nvSpPr>
            <p:cNvPr id="7820" name="Google Shape;7820;p13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13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2" name="Google Shape;7822;p138"/>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138"/>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4" name="Google Shape;7824;p138"/>
          <p:cNvGrpSpPr/>
          <p:nvPr/>
        </p:nvGrpSpPr>
        <p:grpSpPr>
          <a:xfrm>
            <a:off x="1243246" y="1533504"/>
            <a:ext cx="429504" cy="370879"/>
            <a:chOff x="-42651700" y="3217825"/>
            <a:chExt cx="367600" cy="317425"/>
          </a:xfrm>
        </p:grpSpPr>
        <p:sp>
          <p:nvSpPr>
            <p:cNvPr id="7825" name="Google Shape;7825;p13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13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13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13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138"/>
          <p:cNvGrpSpPr/>
          <p:nvPr/>
        </p:nvGrpSpPr>
        <p:grpSpPr>
          <a:xfrm>
            <a:off x="1278678" y="1973154"/>
            <a:ext cx="358640" cy="363226"/>
            <a:chOff x="-42617300" y="3587775"/>
            <a:chExt cx="306950" cy="310875"/>
          </a:xfrm>
        </p:grpSpPr>
        <p:sp>
          <p:nvSpPr>
            <p:cNvPr id="7830" name="Google Shape;7830;p13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13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2" name="Google Shape;7832;p138"/>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3" name="Google Shape;7833;p138"/>
          <p:cNvGrpSpPr/>
          <p:nvPr/>
        </p:nvGrpSpPr>
        <p:grpSpPr>
          <a:xfrm>
            <a:off x="3450506" y="1557895"/>
            <a:ext cx="376926" cy="370324"/>
            <a:chOff x="-40748275" y="3238700"/>
            <a:chExt cx="322600" cy="316950"/>
          </a:xfrm>
        </p:grpSpPr>
        <p:sp>
          <p:nvSpPr>
            <p:cNvPr id="7834" name="Google Shape;7834;p13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13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13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13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13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13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138"/>
          <p:cNvGrpSpPr/>
          <p:nvPr/>
        </p:nvGrpSpPr>
        <p:grpSpPr>
          <a:xfrm>
            <a:off x="3453062" y="2025879"/>
            <a:ext cx="371814" cy="338690"/>
            <a:chOff x="-40745125" y="3632900"/>
            <a:chExt cx="318225" cy="289875"/>
          </a:xfrm>
        </p:grpSpPr>
        <p:sp>
          <p:nvSpPr>
            <p:cNvPr id="7841" name="Google Shape;7841;p13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13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13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13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13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13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13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138"/>
          <p:cNvGrpSpPr/>
          <p:nvPr/>
        </p:nvGrpSpPr>
        <p:grpSpPr>
          <a:xfrm>
            <a:off x="3457209" y="2437089"/>
            <a:ext cx="363518" cy="370178"/>
            <a:chOff x="-40742750" y="3972175"/>
            <a:chExt cx="311125" cy="316825"/>
          </a:xfrm>
        </p:grpSpPr>
        <p:sp>
          <p:nvSpPr>
            <p:cNvPr id="7849" name="Google Shape;7849;p13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13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138"/>
          <p:cNvGrpSpPr/>
          <p:nvPr/>
        </p:nvGrpSpPr>
        <p:grpSpPr>
          <a:xfrm>
            <a:off x="2239871" y="2887257"/>
            <a:ext cx="266892" cy="369974"/>
            <a:chOff x="-38860325" y="3221750"/>
            <a:chExt cx="228425" cy="316650"/>
          </a:xfrm>
        </p:grpSpPr>
        <p:sp>
          <p:nvSpPr>
            <p:cNvPr id="7852" name="Google Shape;7852;p13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13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13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13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138"/>
          <p:cNvGrpSpPr/>
          <p:nvPr/>
        </p:nvGrpSpPr>
        <p:grpSpPr>
          <a:xfrm>
            <a:off x="2190678" y="3349314"/>
            <a:ext cx="380081" cy="367111"/>
            <a:chOff x="-38905225" y="3591875"/>
            <a:chExt cx="325300" cy="314200"/>
          </a:xfrm>
        </p:grpSpPr>
        <p:sp>
          <p:nvSpPr>
            <p:cNvPr id="7857" name="Google Shape;7857;p13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13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13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0" name="Google Shape;7860;p138"/>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1" name="Google Shape;7861;p138"/>
          <p:cNvGrpSpPr/>
          <p:nvPr/>
        </p:nvGrpSpPr>
        <p:grpSpPr>
          <a:xfrm>
            <a:off x="3997427" y="3334394"/>
            <a:ext cx="290815" cy="369740"/>
            <a:chOff x="-37370925" y="3579105"/>
            <a:chExt cx="248900" cy="316450"/>
          </a:xfrm>
        </p:grpSpPr>
        <p:sp>
          <p:nvSpPr>
            <p:cNvPr id="7862" name="Google Shape;7862;p13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13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4" name="Google Shape;7864;p138"/>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138"/>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6" name="Google Shape;7866;p138"/>
          <p:cNvGrpSpPr/>
          <p:nvPr/>
        </p:nvGrpSpPr>
        <p:grpSpPr>
          <a:xfrm>
            <a:off x="1690803" y="2412465"/>
            <a:ext cx="371814" cy="369974"/>
            <a:chOff x="-42259725" y="3951100"/>
            <a:chExt cx="318225" cy="316650"/>
          </a:xfrm>
        </p:grpSpPr>
        <p:sp>
          <p:nvSpPr>
            <p:cNvPr id="7867" name="Google Shape;7867;p13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13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138"/>
          <p:cNvGrpSpPr/>
          <p:nvPr/>
        </p:nvGrpSpPr>
        <p:grpSpPr>
          <a:xfrm>
            <a:off x="3889164" y="1591486"/>
            <a:ext cx="370879" cy="337755"/>
            <a:chOff x="-40378075" y="3267450"/>
            <a:chExt cx="317425" cy="289075"/>
          </a:xfrm>
        </p:grpSpPr>
        <p:sp>
          <p:nvSpPr>
            <p:cNvPr id="7870" name="Google Shape;7870;p13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13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13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13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138"/>
          <p:cNvGrpSpPr/>
          <p:nvPr/>
        </p:nvGrpSpPr>
        <p:grpSpPr>
          <a:xfrm>
            <a:off x="3892830" y="1992754"/>
            <a:ext cx="363548" cy="369974"/>
            <a:chOff x="-40372575" y="3604550"/>
            <a:chExt cx="311150" cy="316650"/>
          </a:xfrm>
        </p:grpSpPr>
        <p:sp>
          <p:nvSpPr>
            <p:cNvPr id="7875" name="Google Shape;7875;p13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13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13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8" name="Google Shape;7878;p138"/>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9" name="Google Shape;7879;p138"/>
          <p:cNvGrpSpPr/>
          <p:nvPr/>
        </p:nvGrpSpPr>
        <p:grpSpPr>
          <a:xfrm>
            <a:off x="2616780" y="2885417"/>
            <a:ext cx="399038" cy="372165"/>
            <a:chOff x="-38542250" y="3220175"/>
            <a:chExt cx="341525" cy="318525"/>
          </a:xfrm>
        </p:grpSpPr>
        <p:sp>
          <p:nvSpPr>
            <p:cNvPr id="7880" name="Google Shape;7880;p13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13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13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138"/>
          <p:cNvGrpSpPr/>
          <p:nvPr/>
        </p:nvGrpSpPr>
        <p:grpSpPr>
          <a:xfrm>
            <a:off x="2638712" y="3344787"/>
            <a:ext cx="369974" cy="369068"/>
            <a:chOff x="-38537400" y="3588000"/>
            <a:chExt cx="316650" cy="315875"/>
          </a:xfrm>
        </p:grpSpPr>
        <p:sp>
          <p:nvSpPr>
            <p:cNvPr id="7884" name="Google Shape;7884;p13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13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13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13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138"/>
          <p:cNvGrpSpPr/>
          <p:nvPr/>
        </p:nvGrpSpPr>
        <p:grpSpPr>
          <a:xfrm>
            <a:off x="2637792" y="3802316"/>
            <a:ext cx="371814" cy="369974"/>
            <a:chOff x="-38538975" y="3954250"/>
            <a:chExt cx="318225" cy="316650"/>
          </a:xfrm>
        </p:grpSpPr>
        <p:sp>
          <p:nvSpPr>
            <p:cNvPr id="7889" name="Google Shape;7889;p13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13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138"/>
          <p:cNvGrpSpPr/>
          <p:nvPr/>
        </p:nvGrpSpPr>
        <p:grpSpPr>
          <a:xfrm>
            <a:off x="3955104" y="3797243"/>
            <a:ext cx="375465" cy="371814"/>
            <a:chOff x="-37385100" y="3949908"/>
            <a:chExt cx="321350" cy="318225"/>
          </a:xfrm>
        </p:grpSpPr>
        <p:sp>
          <p:nvSpPr>
            <p:cNvPr id="7892" name="Google Shape;7892;p13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13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138"/>
          <p:cNvGrpSpPr/>
          <p:nvPr/>
        </p:nvGrpSpPr>
        <p:grpSpPr>
          <a:xfrm>
            <a:off x="2130763" y="1532803"/>
            <a:ext cx="370909" cy="370675"/>
            <a:chOff x="-41895050" y="3217225"/>
            <a:chExt cx="317450" cy="317250"/>
          </a:xfrm>
        </p:grpSpPr>
        <p:sp>
          <p:nvSpPr>
            <p:cNvPr id="7895" name="Google Shape;7895;p13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13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13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13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13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138"/>
          <p:cNvGrpSpPr/>
          <p:nvPr/>
        </p:nvGrpSpPr>
        <p:grpSpPr>
          <a:xfrm>
            <a:off x="2130310" y="1969737"/>
            <a:ext cx="371814" cy="369974"/>
            <a:chOff x="-41893475" y="3584850"/>
            <a:chExt cx="318225" cy="316650"/>
          </a:xfrm>
        </p:grpSpPr>
        <p:sp>
          <p:nvSpPr>
            <p:cNvPr id="7901" name="Google Shape;7901;p13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13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13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13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5" name="Google Shape;7905;p138"/>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138"/>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7" name="Google Shape;7907;p138"/>
          <p:cNvGrpSpPr/>
          <p:nvPr/>
        </p:nvGrpSpPr>
        <p:grpSpPr>
          <a:xfrm>
            <a:off x="900338" y="3365029"/>
            <a:ext cx="337522" cy="370909"/>
            <a:chOff x="-39998250" y="3605325"/>
            <a:chExt cx="288875" cy="317450"/>
          </a:xfrm>
        </p:grpSpPr>
        <p:sp>
          <p:nvSpPr>
            <p:cNvPr id="7908" name="Google Shape;7908;p13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13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138"/>
          <p:cNvGrpSpPr/>
          <p:nvPr/>
        </p:nvGrpSpPr>
        <p:grpSpPr>
          <a:xfrm>
            <a:off x="884112" y="3823493"/>
            <a:ext cx="369974" cy="369945"/>
            <a:chOff x="-40011050" y="3972375"/>
            <a:chExt cx="316650" cy="316625"/>
          </a:xfrm>
        </p:grpSpPr>
        <p:sp>
          <p:nvSpPr>
            <p:cNvPr id="7911" name="Google Shape;7911;p13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13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138"/>
          <p:cNvGrpSpPr/>
          <p:nvPr/>
        </p:nvGrpSpPr>
        <p:grpSpPr>
          <a:xfrm>
            <a:off x="3116043" y="2888192"/>
            <a:ext cx="266921" cy="369039"/>
            <a:chOff x="-38129425" y="3222550"/>
            <a:chExt cx="228450" cy="315850"/>
          </a:xfrm>
        </p:grpSpPr>
        <p:sp>
          <p:nvSpPr>
            <p:cNvPr id="7914" name="Google Shape;7914;p13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13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138"/>
          <p:cNvGrpSpPr/>
          <p:nvPr/>
        </p:nvGrpSpPr>
        <p:grpSpPr>
          <a:xfrm>
            <a:off x="3071012" y="3344787"/>
            <a:ext cx="371785" cy="369974"/>
            <a:chOff x="-38172725" y="3588000"/>
            <a:chExt cx="318200" cy="316650"/>
          </a:xfrm>
        </p:grpSpPr>
        <p:sp>
          <p:nvSpPr>
            <p:cNvPr id="7917" name="Google Shape;7917;p13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13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13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13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13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13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13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13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138"/>
          <p:cNvGrpSpPr/>
          <p:nvPr/>
        </p:nvGrpSpPr>
        <p:grpSpPr>
          <a:xfrm>
            <a:off x="3146914" y="3803222"/>
            <a:ext cx="219981" cy="369974"/>
            <a:chOff x="-38109725" y="3955025"/>
            <a:chExt cx="188275" cy="316650"/>
          </a:xfrm>
        </p:grpSpPr>
        <p:sp>
          <p:nvSpPr>
            <p:cNvPr id="7926" name="Google Shape;7926;p13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13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8" name="Google Shape;7928;p138"/>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9" name="Google Shape;7929;p138"/>
          <p:cNvGrpSpPr/>
          <p:nvPr/>
        </p:nvGrpSpPr>
        <p:grpSpPr>
          <a:xfrm>
            <a:off x="2562313" y="1534643"/>
            <a:ext cx="373654" cy="369068"/>
            <a:chOff x="-41530375" y="3218800"/>
            <a:chExt cx="319800" cy="315875"/>
          </a:xfrm>
        </p:grpSpPr>
        <p:sp>
          <p:nvSpPr>
            <p:cNvPr id="7930" name="Google Shape;7930;p13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13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138"/>
          <p:cNvGrpSpPr/>
          <p:nvPr/>
        </p:nvGrpSpPr>
        <p:grpSpPr>
          <a:xfrm>
            <a:off x="2564607" y="2049801"/>
            <a:ext cx="369068" cy="289004"/>
            <a:chOff x="-41526450" y="3653375"/>
            <a:chExt cx="315875" cy="247350"/>
          </a:xfrm>
        </p:grpSpPr>
        <p:sp>
          <p:nvSpPr>
            <p:cNvPr id="7933" name="Google Shape;7933;p13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13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138"/>
          <p:cNvGrpSpPr/>
          <p:nvPr/>
        </p:nvGrpSpPr>
        <p:grpSpPr>
          <a:xfrm>
            <a:off x="2565994" y="2412465"/>
            <a:ext cx="366293" cy="369974"/>
            <a:chOff x="-41526450" y="3951100"/>
            <a:chExt cx="313500" cy="316650"/>
          </a:xfrm>
        </p:grpSpPr>
        <p:sp>
          <p:nvSpPr>
            <p:cNvPr id="7936" name="Google Shape;7936;p13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13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13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138"/>
          <p:cNvGrpSpPr/>
          <p:nvPr/>
        </p:nvGrpSpPr>
        <p:grpSpPr>
          <a:xfrm>
            <a:off x="1331249" y="2906594"/>
            <a:ext cx="339595" cy="371814"/>
            <a:chOff x="-39625900" y="3238300"/>
            <a:chExt cx="290650" cy="318225"/>
          </a:xfrm>
        </p:grpSpPr>
        <p:sp>
          <p:nvSpPr>
            <p:cNvPr id="7940" name="Google Shape;7940;p13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13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2" name="Google Shape;7942;p138"/>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3" name="Google Shape;7943;p138"/>
          <p:cNvGrpSpPr/>
          <p:nvPr/>
        </p:nvGrpSpPr>
        <p:grpSpPr>
          <a:xfrm>
            <a:off x="1325300" y="3823055"/>
            <a:ext cx="366293" cy="370441"/>
            <a:chOff x="-39647175" y="3972000"/>
            <a:chExt cx="313500" cy="317050"/>
          </a:xfrm>
        </p:grpSpPr>
        <p:sp>
          <p:nvSpPr>
            <p:cNvPr id="7944" name="Google Shape;7944;p13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13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13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138"/>
          <p:cNvGrpSpPr/>
          <p:nvPr/>
        </p:nvGrpSpPr>
        <p:grpSpPr>
          <a:xfrm>
            <a:off x="3494427" y="2887053"/>
            <a:ext cx="375495" cy="370879"/>
            <a:chOff x="-37808850" y="3221575"/>
            <a:chExt cx="321375" cy="317425"/>
          </a:xfrm>
        </p:grpSpPr>
        <p:sp>
          <p:nvSpPr>
            <p:cNvPr id="7948" name="Google Shape;7948;p13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13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138"/>
          <p:cNvGrpSpPr/>
          <p:nvPr/>
        </p:nvGrpSpPr>
        <p:grpSpPr>
          <a:xfrm>
            <a:off x="3503201" y="3409084"/>
            <a:ext cx="372749" cy="241158"/>
            <a:chOff x="-37806500" y="3643030"/>
            <a:chExt cx="319025" cy="206400"/>
          </a:xfrm>
        </p:grpSpPr>
        <p:sp>
          <p:nvSpPr>
            <p:cNvPr id="7951" name="Google Shape;7951;p13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13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138"/>
          <p:cNvGrpSpPr/>
          <p:nvPr/>
        </p:nvGrpSpPr>
        <p:grpSpPr>
          <a:xfrm>
            <a:off x="3505508" y="3801381"/>
            <a:ext cx="368134" cy="371814"/>
            <a:chOff x="-37804925" y="3953450"/>
            <a:chExt cx="315075" cy="318225"/>
          </a:xfrm>
        </p:grpSpPr>
        <p:sp>
          <p:nvSpPr>
            <p:cNvPr id="7954" name="Google Shape;7954;p13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13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13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7" name="Google Shape;7957;p138"/>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8" name="Google Shape;7958;p138"/>
          <p:cNvGrpSpPr/>
          <p:nvPr/>
        </p:nvGrpSpPr>
        <p:grpSpPr>
          <a:xfrm>
            <a:off x="4860977" y="1553988"/>
            <a:ext cx="355663" cy="308725"/>
            <a:chOff x="-28462125" y="3199700"/>
            <a:chExt cx="298550" cy="259150"/>
          </a:xfrm>
        </p:grpSpPr>
        <p:sp>
          <p:nvSpPr>
            <p:cNvPr id="7959" name="Google Shape;7959;p13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13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13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138"/>
          <p:cNvGrpSpPr/>
          <p:nvPr/>
        </p:nvGrpSpPr>
        <p:grpSpPr>
          <a:xfrm>
            <a:off x="4861930" y="1988678"/>
            <a:ext cx="353757" cy="352833"/>
            <a:chOff x="-28461325" y="3545475"/>
            <a:chExt cx="296950" cy="296175"/>
          </a:xfrm>
        </p:grpSpPr>
        <p:sp>
          <p:nvSpPr>
            <p:cNvPr id="7963" name="Google Shape;7963;p13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13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13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13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13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13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138"/>
          <p:cNvGrpSpPr/>
          <p:nvPr/>
        </p:nvGrpSpPr>
        <p:grpSpPr>
          <a:xfrm>
            <a:off x="4858162" y="2438722"/>
            <a:ext cx="361292" cy="352803"/>
            <a:chOff x="-28463700" y="3914875"/>
            <a:chExt cx="303275" cy="296150"/>
          </a:xfrm>
        </p:grpSpPr>
        <p:sp>
          <p:nvSpPr>
            <p:cNvPr id="7970" name="Google Shape;7970;p13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13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138"/>
          <p:cNvGrpSpPr/>
          <p:nvPr/>
        </p:nvGrpSpPr>
        <p:grpSpPr>
          <a:xfrm>
            <a:off x="7092947" y="1594805"/>
            <a:ext cx="351880" cy="227092"/>
            <a:chOff x="-26573400" y="3224125"/>
            <a:chExt cx="295375" cy="190625"/>
          </a:xfrm>
        </p:grpSpPr>
        <p:sp>
          <p:nvSpPr>
            <p:cNvPr id="7973" name="Google Shape;7973;p13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13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138"/>
          <p:cNvGrpSpPr/>
          <p:nvPr/>
        </p:nvGrpSpPr>
        <p:grpSpPr>
          <a:xfrm>
            <a:off x="7092947" y="1989140"/>
            <a:ext cx="351880" cy="351910"/>
            <a:chOff x="-26573400" y="3546250"/>
            <a:chExt cx="295375" cy="295400"/>
          </a:xfrm>
        </p:grpSpPr>
        <p:sp>
          <p:nvSpPr>
            <p:cNvPr id="7976" name="Google Shape;7976;p13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13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13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13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13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138"/>
          <p:cNvGrpSpPr/>
          <p:nvPr/>
        </p:nvGrpSpPr>
        <p:grpSpPr>
          <a:xfrm>
            <a:off x="7081228" y="2439049"/>
            <a:ext cx="375319" cy="352148"/>
            <a:chOff x="-26583625" y="3917025"/>
            <a:chExt cx="315050" cy="295600"/>
          </a:xfrm>
        </p:grpSpPr>
        <p:sp>
          <p:nvSpPr>
            <p:cNvPr id="7982" name="Google Shape;7982;p13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13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13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13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6" name="Google Shape;7986;p138"/>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7" name="Google Shape;7987;p138"/>
          <p:cNvGrpSpPr/>
          <p:nvPr/>
        </p:nvGrpSpPr>
        <p:grpSpPr>
          <a:xfrm>
            <a:off x="5779742" y="3398079"/>
            <a:ext cx="289039" cy="352833"/>
            <a:chOff x="-24694925" y="3518700"/>
            <a:chExt cx="242625" cy="296175"/>
          </a:xfrm>
        </p:grpSpPr>
        <p:sp>
          <p:nvSpPr>
            <p:cNvPr id="7988" name="Google Shape;7988;p13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13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13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13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138"/>
          <p:cNvGrpSpPr/>
          <p:nvPr/>
        </p:nvGrpSpPr>
        <p:grpSpPr>
          <a:xfrm>
            <a:off x="5779280" y="3848107"/>
            <a:ext cx="289962" cy="352833"/>
            <a:chOff x="-24709100" y="3888875"/>
            <a:chExt cx="243400" cy="296175"/>
          </a:xfrm>
        </p:grpSpPr>
        <p:sp>
          <p:nvSpPr>
            <p:cNvPr id="7993" name="Google Shape;7993;p13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13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13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138"/>
          <p:cNvGrpSpPr/>
          <p:nvPr/>
        </p:nvGrpSpPr>
        <p:grpSpPr>
          <a:xfrm>
            <a:off x="7979280" y="2920770"/>
            <a:ext cx="356556" cy="349557"/>
            <a:chOff x="-22863675" y="3131775"/>
            <a:chExt cx="299300" cy="293425"/>
          </a:xfrm>
        </p:grpSpPr>
        <p:sp>
          <p:nvSpPr>
            <p:cNvPr id="7997" name="Google Shape;7997;p13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13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13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138"/>
          <p:cNvGrpSpPr/>
          <p:nvPr/>
        </p:nvGrpSpPr>
        <p:grpSpPr>
          <a:xfrm>
            <a:off x="5322144" y="1531949"/>
            <a:ext cx="310602" cy="352803"/>
            <a:chOff x="-28069875" y="3175300"/>
            <a:chExt cx="260725" cy="296150"/>
          </a:xfrm>
        </p:grpSpPr>
        <p:sp>
          <p:nvSpPr>
            <p:cNvPr id="8001" name="Google Shape;8001;p13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13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13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13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13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13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13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13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13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0" name="Google Shape;8010;p138"/>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1" name="Google Shape;8011;p138"/>
          <p:cNvGrpSpPr/>
          <p:nvPr/>
        </p:nvGrpSpPr>
        <p:grpSpPr>
          <a:xfrm>
            <a:off x="5363423" y="2439183"/>
            <a:ext cx="228045" cy="351880"/>
            <a:chOff x="-28032075" y="3916450"/>
            <a:chExt cx="191425" cy="295375"/>
          </a:xfrm>
        </p:grpSpPr>
        <p:sp>
          <p:nvSpPr>
            <p:cNvPr id="8012" name="Google Shape;8012;p13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13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13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138"/>
          <p:cNvGrpSpPr/>
          <p:nvPr/>
        </p:nvGrpSpPr>
        <p:grpSpPr>
          <a:xfrm>
            <a:off x="7528769" y="1531934"/>
            <a:ext cx="352833" cy="352833"/>
            <a:chOff x="-26201650" y="3176075"/>
            <a:chExt cx="296175" cy="296175"/>
          </a:xfrm>
        </p:grpSpPr>
        <p:sp>
          <p:nvSpPr>
            <p:cNvPr id="8016" name="Google Shape;8016;p13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13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138"/>
          <p:cNvGrpSpPr/>
          <p:nvPr/>
        </p:nvGrpSpPr>
        <p:grpSpPr>
          <a:xfrm>
            <a:off x="7528293" y="1989155"/>
            <a:ext cx="353786" cy="351880"/>
            <a:chOff x="-26204800" y="3547050"/>
            <a:chExt cx="296975" cy="295375"/>
          </a:xfrm>
        </p:grpSpPr>
        <p:sp>
          <p:nvSpPr>
            <p:cNvPr id="8019" name="Google Shape;8019;p13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13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1" name="Google Shape;8021;p138"/>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2" name="Google Shape;8022;p138"/>
          <p:cNvGrpSpPr/>
          <p:nvPr/>
        </p:nvGrpSpPr>
        <p:grpSpPr>
          <a:xfrm>
            <a:off x="6199548" y="2919133"/>
            <a:ext cx="345328" cy="352833"/>
            <a:chOff x="-24353875" y="3147725"/>
            <a:chExt cx="289875" cy="296175"/>
          </a:xfrm>
        </p:grpSpPr>
        <p:sp>
          <p:nvSpPr>
            <p:cNvPr id="8023" name="Google Shape;8023;p13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13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5" name="Google Shape;8025;p138"/>
          <p:cNvGrpSpPr/>
          <p:nvPr/>
        </p:nvGrpSpPr>
        <p:grpSpPr>
          <a:xfrm>
            <a:off x="6207530" y="3398540"/>
            <a:ext cx="329365" cy="351910"/>
            <a:chOff x="-24344425" y="3519475"/>
            <a:chExt cx="276475" cy="295400"/>
          </a:xfrm>
        </p:grpSpPr>
        <p:sp>
          <p:nvSpPr>
            <p:cNvPr id="8026" name="Google Shape;8026;p13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13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138"/>
          <p:cNvGrpSpPr/>
          <p:nvPr/>
        </p:nvGrpSpPr>
        <p:grpSpPr>
          <a:xfrm>
            <a:off x="6197210" y="3850460"/>
            <a:ext cx="350004" cy="348128"/>
            <a:chOff x="-24353075" y="3891250"/>
            <a:chExt cx="293800" cy="292225"/>
          </a:xfrm>
        </p:grpSpPr>
        <p:sp>
          <p:nvSpPr>
            <p:cNvPr id="8029" name="Google Shape;8029;p13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13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138"/>
          <p:cNvGrpSpPr/>
          <p:nvPr/>
        </p:nvGrpSpPr>
        <p:grpSpPr>
          <a:xfrm>
            <a:off x="7980681" y="3398763"/>
            <a:ext cx="353757" cy="351463"/>
            <a:chOff x="-22845575" y="3504075"/>
            <a:chExt cx="296950" cy="295025"/>
          </a:xfrm>
        </p:grpSpPr>
        <p:sp>
          <p:nvSpPr>
            <p:cNvPr id="8032" name="Google Shape;8032;p13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13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138"/>
          <p:cNvGrpSpPr/>
          <p:nvPr/>
        </p:nvGrpSpPr>
        <p:grpSpPr>
          <a:xfrm>
            <a:off x="5773862" y="1532411"/>
            <a:ext cx="299344" cy="351880"/>
            <a:chOff x="-27691025" y="3175300"/>
            <a:chExt cx="251275" cy="295375"/>
          </a:xfrm>
        </p:grpSpPr>
        <p:sp>
          <p:nvSpPr>
            <p:cNvPr id="8035" name="Google Shape;8035;p13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13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13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13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9" name="Google Shape;8039;p138"/>
          <p:cNvGrpSpPr/>
          <p:nvPr/>
        </p:nvGrpSpPr>
        <p:grpSpPr>
          <a:xfrm>
            <a:off x="5746179" y="2051087"/>
            <a:ext cx="354710" cy="228015"/>
            <a:chOff x="-27721750" y="3598250"/>
            <a:chExt cx="297750" cy="191400"/>
          </a:xfrm>
        </p:grpSpPr>
        <p:sp>
          <p:nvSpPr>
            <p:cNvPr id="8040" name="Google Shape;8040;p13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13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138"/>
          <p:cNvGrpSpPr/>
          <p:nvPr/>
        </p:nvGrpSpPr>
        <p:grpSpPr>
          <a:xfrm>
            <a:off x="5747579" y="2444633"/>
            <a:ext cx="351910" cy="340980"/>
            <a:chOff x="-27719400" y="3925600"/>
            <a:chExt cx="295400" cy="286225"/>
          </a:xfrm>
        </p:grpSpPr>
        <p:sp>
          <p:nvSpPr>
            <p:cNvPr id="8043" name="Google Shape;8043;p13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13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138"/>
          <p:cNvGrpSpPr/>
          <p:nvPr/>
        </p:nvGrpSpPr>
        <p:grpSpPr>
          <a:xfrm>
            <a:off x="7968851" y="1531473"/>
            <a:ext cx="353757" cy="353757"/>
            <a:chOff x="-25834600" y="3176875"/>
            <a:chExt cx="296950" cy="296950"/>
          </a:xfrm>
        </p:grpSpPr>
        <p:sp>
          <p:nvSpPr>
            <p:cNvPr id="8046" name="Google Shape;8046;p13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13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13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13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13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138"/>
          <p:cNvGrpSpPr/>
          <p:nvPr/>
        </p:nvGrpSpPr>
        <p:grpSpPr>
          <a:xfrm>
            <a:off x="7968851" y="1999474"/>
            <a:ext cx="353757" cy="331241"/>
            <a:chOff x="-25834600" y="3564375"/>
            <a:chExt cx="296950" cy="278050"/>
          </a:xfrm>
        </p:grpSpPr>
        <p:sp>
          <p:nvSpPr>
            <p:cNvPr id="8052" name="Google Shape;8052;p13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13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13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13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13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13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13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13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138"/>
          <p:cNvGrpSpPr/>
          <p:nvPr/>
        </p:nvGrpSpPr>
        <p:grpSpPr>
          <a:xfrm>
            <a:off x="7966974" y="2438826"/>
            <a:ext cx="357509" cy="352595"/>
            <a:chOff x="-25834600" y="3915850"/>
            <a:chExt cx="300100" cy="295975"/>
          </a:xfrm>
        </p:grpSpPr>
        <p:sp>
          <p:nvSpPr>
            <p:cNvPr id="8061" name="Google Shape;8061;p13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13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13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138"/>
          <p:cNvGrpSpPr/>
          <p:nvPr/>
        </p:nvGrpSpPr>
        <p:grpSpPr>
          <a:xfrm>
            <a:off x="6702402" y="2920056"/>
            <a:ext cx="228968" cy="350987"/>
            <a:chOff x="-23930925" y="3149300"/>
            <a:chExt cx="192200" cy="294625"/>
          </a:xfrm>
        </p:grpSpPr>
        <p:sp>
          <p:nvSpPr>
            <p:cNvPr id="8065" name="Google Shape;8065;p13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13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13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13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138"/>
          <p:cNvGrpSpPr/>
          <p:nvPr/>
        </p:nvGrpSpPr>
        <p:grpSpPr>
          <a:xfrm>
            <a:off x="6659232" y="3398540"/>
            <a:ext cx="315307" cy="351910"/>
            <a:chOff x="-23962425" y="3519475"/>
            <a:chExt cx="264675" cy="295400"/>
          </a:xfrm>
        </p:grpSpPr>
        <p:sp>
          <p:nvSpPr>
            <p:cNvPr id="8070" name="Google Shape;8070;p13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13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2" name="Google Shape;8072;p138"/>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3" name="Google Shape;8073;p138"/>
          <p:cNvGrpSpPr/>
          <p:nvPr/>
        </p:nvGrpSpPr>
        <p:grpSpPr>
          <a:xfrm>
            <a:off x="8037908" y="3848584"/>
            <a:ext cx="239302" cy="351880"/>
            <a:chOff x="-22788075" y="3904625"/>
            <a:chExt cx="200875" cy="295375"/>
          </a:xfrm>
        </p:grpSpPr>
        <p:sp>
          <p:nvSpPr>
            <p:cNvPr id="8074" name="Google Shape;8074;p13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13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13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13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138"/>
          <p:cNvGrpSpPr/>
          <p:nvPr/>
        </p:nvGrpSpPr>
        <p:grpSpPr>
          <a:xfrm>
            <a:off x="6193206" y="1531949"/>
            <a:ext cx="354710" cy="352803"/>
            <a:chOff x="-27351575" y="3175300"/>
            <a:chExt cx="297750" cy="296150"/>
          </a:xfrm>
        </p:grpSpPr>
        <p:sp>
          <p:nvSpPr>
            <p:cNvPr id="8079" name="Google Shape;8079;p13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13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13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13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138"/>
          <p:cNvGrpSpPr/>
          <p:nvPr/>
        </p:nvGrpSpPr>
        <p:grpSpPr>
          <a:xfrm>
            <a:off x="6235914" y="1988559"/>
            <a:ext cx="269293" cy="353072"/>
            <a:chOff x="-27313750" y="3545275"/>
            <a:chExt cx="226050" cy="296375"/>
          </a:xfrm>
        </p:grpSpPr>
        <p:sp>
          <p:nvSpPr>
            <p:cNvPr id="8084" name="Google Shape;8084;p13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13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13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138"/>
          <p:cNvGrpSpPr/>
          <p:nvPr/>
        </p:nvGrpSpPr>
        <p:grpSpPr>
          <a:xfrm>
            <a:off x="6193206" y="2436830"/>
            <a:ext cx="354710" cy="356586"/>
            <a:chOff x="-27351575" y="3915650"/>
            <a:chExt cx="297750" cy="299325"/>
          </a:xfrm>
        </p:grpSpPr>
        <p:sp>
          <p:nvSpPr>
            <p:cNvPr id="8088" name="Google Shape;8088;p13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13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138"/>
          <p:cNvGrpSpPr/>
          <p:nvPr/>
        </p:nvGrpSpPr>
        <p:grpSpPr>
          <a:xfrm>
            <a:off x="4880696" y="2919029"/>
            <a:ext cx="319060" cy="353042"/>
            <a:chOff x="-25445525" y="3175900"/>
            <a:chExt cx="267825" cy="296350"/>
          </a:xfrm>
        </p:grpSpPr>
        <p:sp>
          <p:nvSpPr>
            <p:cNvPr id="8091" name="Google Shape;8091;p13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13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13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138"/>
          <p:cNvGrpSpPr/>
          <p:nvPr/>
        </p:nvGrpSpPr>
        <p:grpSpPr>
          <a:xfrm>
            <a:off x="4862410" y="3409352"/>
            <a:ext cx="355633" cy="330288"/>
            <a:chOff x="-25465200" y="3565175"/>
            <a:chExt cx="298525" cy="277250"/>
          </a:xfrm>
        </p:grpSpPr>
        <p:sp>
          <p:nvSpPr>
            <p:cNvPr id="8095" name="Google Shape;8095;p13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13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138"/>
          <p:cNvGrpSpPr/>
          <p:nvPr/>
        </p:nvGrpSpPr>
        <p:grpSpPr>
          <a:xfrm>
            <a:off x="4861948" y="3848882"/>
            <a:ext cx="356556" cy="351285"/>
            <a:chOff x="-25465200" y="3916150"/>
            <a:chExt cx="299300" cy="294875"/>
          </a:xfrm>
        </p:grpSpPr>
        <p:sp>
          <p:nvSpPr>
            <p:cNvPr id="8098" name="Google Shape;8098;p13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13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138"/>
          <p:cNvGrpSpPr/>
          <p:nvPr/>
        </p:nvGrpSpPr>
        <p:grpSpPr>
          <a:xfrm>
            <a:off x="7089388" y="2919148"/>
            <a:ext cx="351880" cy="352803"/>
            <a:chOff x="-23615075" y="3148525"/>
            <a:chExt cx="295375" cy="296150"/>
          </a:xfrm>
        </p:grpSpPr>
        <p:sp>
          <p:nvSpPr>
            <p:cNvPr id="8101" name="Google Shape;8101;p13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13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13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13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5" name="Google Shape;8105;p138"/>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6" name="Google Shape;8106;p138"/>
          <p:cNvGrpSpPr/>
          <p:nvPr/>
        </p:nvGrpSpPr>
        <p:grpSpPr>
          <a:xfrm>
            <a:off x="7088911" y="3858427"/>
            <a:ext cx="352833" cy="332194"/>
            <a:chOff x="-23615075" y="3906200"/>
            <a:chExt cx="296175" cy="278850"/>
          </a:xfrm>
        </p:grpSpPr>
        <p:sp>
          <p:nvSpPr>
            <p:cNvPr id="8107" name="Google Shape;8107;p13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13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13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0" name="Google Shape;8110;p138"/>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1" name="Google Shape;8111;p138"/>
          <p:cNvGrpSpPr/>
          <p:nvPr/>
        </p:nvGrpSpPr>
        <p:grpSpPr>
          <a:xfrm>
            <a:off x="6637880" y="1532068"/>
            <a:ext cx="353757" cy="352565"/>
            <a:chOff x="-26980600" y="3175500"/>
            <a:chExt cx="296950" cy="295950"/>
          </a:xfrm>
        </p:grpSpPr>
        <p:sp>
          <p:nvSpPr>
            <p:cNvPr id="8112" name="Google Shape;8112;p13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13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13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5" name="Google Shape;8115;p138"/>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6" name="Google Shape;8116;p138"/>
          <p:cNvGrpSpPr/>
          <p:nvPr/>
        </p:nvGrpSpPr>
        <p:grpSpPr>
          <a:xfrm>
            <a:off x="6638357" y="2470604"/>
            <a:ext cx="352803" cy="289039"/>
            <a:chOff x="-26981375" y="3951875"/>
            <a:chExt cx="296150" cy="242625"/>
          </a:xfrm>
        </p:grpSpPr>
        <p:sp>
          <p:nvSpPr>
            <p:cNvPr id="8117" name="Google Shape;8117;p13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13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13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138"/>
          <p:cNvGrpSpPr/>
          <p:nvPr/>
        </p:nvGrpSpPr>
        <p:grpSpPr>
          <a:xfrm>
            <a:off x="5303399" y="2918195"/>
            <a:ext cx="351910" cy="354710"/>
            <a:chOff x="-25094250" y="3176075"/>
            <a:chExt cx="295400" cy="297750"/>
          </a:xfrm>
        </p:grpSpPr>
        <p:sp>
          <p:nvSpPr>
            <p:cNvPr id="8121" name="Google Shape;8121;p13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13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13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138"/>
          <p:cNvGrpSpPr/>
          <p:nvPr/>
        </p:nvGrpSpPr>
        <p:grpSpPr>
          <a:xfrm>
            <a:off x="5303399" y="3398556"/>
            <a:ext cx="351910" cy="351880"/>
            <a:chOff x="-25094250" y="3547050"/>
            <a:chExt cx="295400" cy="295375"/>
          </a:xfrm>
        </p:grpSpPr>
        <p:sp>
          <p:nvSpPr>
            <p:cNvPr id="8125" name="Google Shape;8125;p13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13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13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13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13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0" name="Google Shape;8130;p138"/>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1" name="Google Shape;8131;p138"/>
          <p:cNvGrpSpPr/>
          <p:nvPr/>
        </p:nvGrpSpPr>
        <p:grpSpPr>
          <a:xfrm>
            <a:off x="7535476" y="2919148"/>
            <a:ext cx="352803" cy="352803"/>
            <a:chOff x="-23245675" y="3148525"/>
            <a:chExt cx="296150" cy="296150"/>
          </a:xfrm>
        </p:grpSpPr>
        <p:sp>
          <p:nvSpPr>
            <p:cNvPr id="8132" name="Google Shape;8132;p13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13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13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5" name="Google Shape;8135;p138"/>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6" name="Google Shape;8136;p138"/>
          <p:cNvGrpSpPr/>
          <p:nvPr/>
        </p:nvGrpSpPr>
        <p:grpSpPr>
          <a:xfrm>
            <a:off x="7535938" y="3848122"/>
            <a:ext cx="351880" cy="352803"/>
            <a:chOff x="-23244900" y="3888100"/>
            <a:chExt cx="295375" cy="296150"/>
          </a:xfrm>
        </p:grpSpPr>
        <p:sp>
          <p:nvSpPr>
            <p:cNvPr id="8137" name="Google Shape;8137;p13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13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13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13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13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13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13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13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13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13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13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8" name="Google Shape;8148;p138"/>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8152" name="Shape 8152"/>
        <p:cNvGrpSpPr/>
        <p:nvPr/>
      </p:nvGrpSpPr>
      <p:grpSpPr>
        <a:xfrm>
          <a:off x="0" y="0"/>
          <a:ext cx="0" cy="0"/>
          <a:chOff x="0" y="0"/>
          <a:chExt cx="0" cy="0"/>
        </a:xfrm>
      </p:grpSpPr>
      <p:sp>
        <p:nvSpPr>
          <p:cNvPr id="8153" name="Google Shape;8153;p139"/>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154" name="Google Shape;8154;p139"/>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8155" name="Google Shape;8155;p139"/>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6" name="Google Shape;8156;p139"/>
          <p:cNvGrpSpPr/>
          <p:nvPr/>
        </p:nvGrpSpPr>
        <p:grpSpPr>
          <a:xfrm>
            <a:off x="850004" y="1975418"/>
            <a:ext cx="367261" cy="367261"/>
            <a:chOff x="-65145700" y="3727425"/>
            <a:chExt cx="317425" cy="317425"/>
          </a:xfrm>
        </p:grpSpPr>
        <p:sp>
          <p:nvSpPr>
            <p:cNvPr id="8157" name="Google Shape;8157;p13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13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139"/>
          <p:cNvGrpSpPr/>
          <p:nvPr/>
        </p:nvGrpSpPr>
        <p:grpSpPr>
          <a:xfrm>
            <a:off x="853201" y="2404333"/>
            <a:ext cx="360868" cy="367261"/>
            <a:chOff x="-65144125" y="4094450"/>
            <a:chExt cx="311900" cy="317425"/>
          </a:xfrm>
        </p:grpSpPr>
        <p:sp>
          <p:nvSpPr>
            <p:cNvPr id="8160" name="Google Shape;8160;p13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13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13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3" name="Google Shape;8163;p139"/>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4" name="Google Shape;8164;p139"/>
          <p:cNvGrpSpPr/>
          <p:nvPr/>
        </p:nvGrpSpPr>
        <p:grpSpPr>
          <a:xfrm>
            <a:off x="3056770" y="1975028"/>
            <a:ext cx="370645" cy="368042"/>
            <a:chOff x="-63250675" y="3744075"/>
            <a:chExt cx="320350" cy="318100"/>
          </a:xfrm>
        </p:grpSpPr>
        <p:sp>
          <p:nvSpPr>
            <p:cNvPr id="8165" name="Google Shape;8165;p13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13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13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139"/>
          <p:cNvGrpSpPr/>
          <p:nvPr/>
        </p:nvGrpSpPr>
        <p:grpSpPr>
          <a:xfrm>
            <a:off x="3058462" y="2404333"/>
            <a:ext cx="367261" cy="367261"/>
            <a:chOff x="-63250675" y="4110200"/>
            <a:chExt cx="317425" cy="317425"/>
          </a:xfrm>
        </p:grpSpPr>
        <p:sp>
          <p:nvSpPr>
            <p:cNvPr id="8169" name="Google Shape;8169;p13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13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13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13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13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13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13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13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13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139"/>
          <p:cNvGrpSpPr/>
          <p:nvPr/>
        </p:nvGrpSpPr>
        <p:grpSpPr>
          <a:xfrm>
            <a:off x="1737509" y="2901428"/>
            <a:ext cx="359075" cy="358844"/>
            <a:chOff x="-61351725" y="3372400"/>
            <a:chExt cx="310350" cy="310150"/>
          </a:xfrm>
        </p:grpSpPr>
        <p:sp>
          <p:nvSpPr>
            <p:cNvPr id="8179" name="Google Shape;8179;p13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13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13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139"/>
          <p:cNvGrpSpPr/>
          <p:nvPr/>
        </p:nvGrpSpPr>
        <p:grpSpPr>
          <a:xfrm>
            <a:off x="1733864" y="3364484"/>
            <a:ext cx="366364" cy="333534"/>
            <a:chOff x="-61354875" y="3751050"/>
            <a:chExt cx="316650" cy="288275"/>
          </a:xfrm>
        </p:grpSpPr>
        <p:sp>
          <p:nvSpPr>
            <p:cNvPr id="8183" name="Google Shape;8183;p13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13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13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139"/>
          <p:cNvGrpSpPr/>
          <p:nvPr/>
        </p:nvGrpSpPr>
        <p:grpSpPr>
          <a:xfrm>
            <a:off x="1733864" y="3806124"/>
            <a:ext cx="366364" cy="367290"/>
            <a:chOff x="-61354875" y="4101525"/>
            <a:chExt cx="316650" cy="317450"/>
          </a:xfrm>
        </p:grpSpPr>
        <p:sp>
          <p:nvSpPr>
            <p:cNvPr id="8187" name="Google Shape;8187;p13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13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139"/>
          <p:cNvGrpSpPr/>
          <p:nvPr/>
        </p:nvGrpSpPr>
        <p:grpSpPr>
          <a:xfrm>
            <a:off x="3950299" y="2898000"/>
            <a:ext cx="368157" cy="365699"/>
            <a:chOff x="-59470075" y="3308975"/>
            <a:chExt cx="318200" cy="316075"/>
          </a:xfrm>
        </p:grpSpPr>
        <p:sp>
          <p:nvSpPr>
            <p:cNvPr id="8190" name="Google Shape;8190;p13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13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13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13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13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13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13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13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13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139"/>
          <p:cNvGrpSpPr/>
          <p:nvPr/>
        </p:nvGrpSpPr>
        <p:grpSpPr>
          <a:xfrm>
            <a:off x="1295729" y="1533705"/>
            <a:ext cx="367261" cy="364686"/>
            <a:chOff x="-64781025" y="3361050"/>
            <a:chExt cx="317425" cy="315200"/>
          </a:xfrm>
        </p:grpSpPr>
        <p:sp>
          <p:nvSpPr>
            <p:cNvPr id="8200" name="Google Shape;8200;p13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13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13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13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4" name="Google Shape;8204;p139"/>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139"/>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139"/>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7" name="Google Shape;8207;p139"/>
          <p:cNvGrpSpPr/>
          <p:nvPr/>
        </p:nvGrpSpPr>
        <p:grpSpPr>
          <a:xfrm>
            <a:off x="3500129" y="1975144"/>
            <a:ext cx="382765" cy="367810"/>
            <a:chOff x="-62890750" y="3747425"/>
            <a:chExt cx="330825" cy="317900"/>
          </a:xfrm>
        </p:grpSpPr>
        <p:sp>
          <p:nvSpPr>
            <p:cNvPr id="8208" name="Google Shape;8208;p13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13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13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13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13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13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13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13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13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13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13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13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13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13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139"/>
          <p:cNvGrpSpPr/>
          <p:nvPr/>
        </p:nvGrpSpPr>
        <p:grpSpPr>
          <a:xfrm>
            <a:off x="3507881" y="2404781"/>
            <a:ext cx="367261" cy="366364"/>
            <a:chOff x="-62884425" y="4111775"/>
            <a:chExt cx="317425" cy="316650"/>
          </a:xfrm>
        </p:grpSpPr>
        <p:sp>
          <p:nvSpPr>
            <p:cNvPr id="8223" name="Google Shape;8223;p13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13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139"/>
          <p:cNvGrpSpPr/>
          <p:nvPr/>
        </p:nvGrpSpPr>
        <p:grpSpPr>
          <a:xfrm>
            <a:off x="2180515" y="2900850"/>
            <a:ext cx="365438" cy="360001"/>
            <a:chOff x="-60991775" y="3376900"/>
            <a:chExt cx="315850" cy="311150"/>
          </a:xfrm>
        </p:grpSpPr>
        <p:sp>
          <p:nvSpPr>
            <p:cNvPr id="8226" name="Google Shape;8226;p13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13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13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139"/>
          <p:cNvGrpSpPr/>
          <p:nvPr/>
        </p:nvGrpSpPr>
        <p:grpSpPr>
          <a:xfrm>
            <a:off x="2180052" y="3351714"/>
            <a:ext cx="366364" cy="359075"/>
            <a:chOff x="-60988625" y="3740800"/>
            <a:chExt cx="316650" cy="310350"/>
          </a:xfrm>
        </p:grpSpPr>
        <p:sp>
          <p:nvSpPr>
            <p:cNvPr id="8230" name="Google Shape;8230;p13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13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13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139"/>
          <p:cNvGrpSpPr/>
          <p:nvPr/>
        </p:nvGrpSpPr>
        <p:grpSpPr>
          <a:xfrm>
            <a:off x="2180052" y="3807165"/>
            <a:ext cx="366364" cy="365207"/>
            <a:chOff x="-60987850" y="4100950"/>
            <a:chExt cx="316650" cy="315650"/>
          </a:xfrm>
        </p:grpSpPr>
        <p:sp>
          <p:nvSpPr>
            <p:cNvPr id="8234" name="Google Shape;8234;p13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13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13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13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13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139"/>
          <p:cNvGrpSpPr/>
          <p:nvPr/>
        </p:nvGrpSpPr>
        <p:grpSpPr>
          <a:xfrm>
            <a:off x="3949836" y="3352625"/>
            <a:ext cx="369083" cy="357253"/>
            <a:chOff x="-59447250" y="3706150"/>
            <a:chExt cx="319000" cy="308775"/>
          </a:xfrm>
        </p:grpSpPr>
        <p:sp>
          <p:nvSpPr>
            <p:cNvPr id="8240" name="Google Shape;8240;p13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13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13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13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139"/>
          <p:cNvGrpSpPr/>
          <p:nvPr/>
        </p:nvGrpSpPr>
        <p:grpSpPr>
          <a:xfrm>
            <a:off x="1738564" y="1533936"/>
            <a:ext cx="368186" cy="364224"/>
            <a:chOff x="-64406125" y="3362225"/>
            <a:chExt cx="318225" cy="314800"/>
          </a:xfrm>
        </p:grpSpPr>
        <p:sp>
          <p:nvSpPr>
            <p:cNvPr id="8245" name="Google Shape;8245;p13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13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7" name="Google Shape;8247;p139"/>
          <p:cNvSpPr/>
          <p:nvPr/>
        </p:nvSpPr>
        <p:spPr>
          <a:xfrm>
            <a:off x="1801771" y="19754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8" name="Google Shape;8248;p139"/>
          <p:cNvGrpSpPr/>
          <p:nvPr/>
        </p:nvGrpSpPr>
        <p:grpSpPr>
          <a:xfrm>
            <a:off x="1739027" y="2404781"/>
            <a:ext cx="367261" cy="366364"/>
            <a:chOff x="-64410850" y="4094450"/>
            <a:chExt cx="317425" cy="316650"/>
          </a:xfrm>
        </p:grpSpPr>
        <p:sp>
          <p:nvSpPr>
            <p:cNvPr id="8249" name="Google Shape;8249;p13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13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13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2" name="Google Shape;8252;p139"/>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3" name="Google Shape;8253;p139"/>
          <p:cNvGrpSpPr/>
          <p:nvPr/>
        </p:nvGrpSpPr>
        <p:grpSpPr>
          <a:xfrm>
            <a:off x="3960575" y="1974854"/>
            <a:ext cx="365467" cy="368389"/>
            <a:chOff x="-62516625" y="3743175"/>
            <a:chExt cx="315875" cy="318400"/>
          </a:xfrm>
        </p:grpSpPr>
        <p:sp>
          <p:nvSpPr>
            <p:cNvPr id="8254" name="Google Shape;8254;p13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13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139"/>
          <p:cNvGrpSpPr/>
          <p:nvPr/>
        </p:nvGrpSpPr>
        <p:grpSpPr>
          <a:xfrm>
            <a:off x="3967415" y="2424826"/>
            <a:ext cx="351786" cy="326274"/>
            <a:chOff x="-62511900" y="4129100"/>
            <a:chExt cx="304050" cy="282000"/>
          </a:xfrm>
        </p:grpSpPr>
        <p:sp>
          <p:nvSpPr>
            <p:cNvPr id="8257" name="Google Shape;8257;p13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13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13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13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13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139"/>
          <p:cNvGrpSpPr/>
          <p:nvPr/>
        </p:nvGrpSpPr>
        <p:grpSpPr>
          <a:xfrm>
            <a:off x="2645537" y="2897220"/>
            <a:ext cx="310770" cy="367261"/>
            <a:chOff x="-60597975" y="3367475"/>
            <a:chExt cx="268600" cy="317425"/>
          </a:xfrm>
        </p:grpSpPr>
        <p:sp>
          <p:nvSpPr>
            <p:cNvPr id="8263" name="Google Shape;8263;p13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13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13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13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13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8" name="Google Shape;8268;p139"/>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9" name="Google Shape;8269;p139"/>
          <p:cNvGrpSpPr/>
          <p:nvPr/>
        </p:nvGrpSpPr>
        <p:grpSpPr>
          <a:xfrm>
            <a:off x="2617740" y="3858536"/>
            <a:ext cx="366364" cy="262465"/>
            <a:chOff x="-60621600" y="4145650"/>
            <a:chExt cx="316650" cy="226850"/>
          </a:xfrm>
        </p:grpSpPr>
        <p:sp>
          <p:nvSpPr>
            <p:cNvPr id="8270" name="Google Shape;8270;p13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13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13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139"/>
          <p:cNvGrpSpPr/>
          <p:nvPr/>
        </p:nvGrpSpPr>
        <p:grpSpPr>
          <a:xfrm>
            <a:off x="3954392" y="3807035"/>
            <a:ext cx="359972" cy="365467"/>
            <a:chOff x="-59400775" y="4084200"/>
            <a:chExt cx="311125" cy="315875"/>
          </a:xfrm>
        </p:grpSpPr>
        <p:sp>
          <p:nvSpPr>
            <p:cNvPr id="8274" name="Google Shape;8274;p13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13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13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13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13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13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139"/>
          <p:cNvGrpSpPr/>
          <p:nvPr/>
        </p:nvGrpSpPr>
        <p:grpSpPr>
          <a:xfrm>
            <a:off x="2178486" y="1532866"/>
            <a:ext cx="365438" cy="366364"/>
            <a:chOff x="-64044600" y="3360375"/>
            <a:chExt cx="315850" cy="316650"/>
          </a:xfrm>
        </p:grpSpPr>
        <p:sp>
          <p:nvSpPr>
            <p:cNvPr id="8281" name="Google Shape;8281;p13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13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13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139"/>
          <p:cNvGrpSpPr/>
          <p:nvPr/>
        </p:nvGrpSpPr>
        <p:grpSpPr>
          <a:xfrm>
            <a:off x="2204909" y="1975418"/>
            <a:ext cx="312592" cy="367261"/>
            <a:chOff x="-64022550" y="3727425"/>
            <a:chExt cx="270175" cy="317425"/>
          </a:xfrm>
        </p:grpSpPr>
        <p:sp>
          <p:nvSpPr>
            <p:cNvPr id="8285" name="Google Shape;8285;p13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13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13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139"/>
          <p:cNvGrpSpPr/>
          <p:nvPr/>
        </p:nvGrpSpPr>
        <p:grpSpPr>
          <a:xfrm>
            <a:off x="2229047" y="2404318"/>
            <a:ext cx="264317" cy="367290"/>
            <a:chOff x="-64001300" y="4093650"/>
            <a:chExt cx="228450" cy="317450"/>
          </a:xfrm>
        </p:grpSpPr>
        <p:sp>
          <p:nvSpPr>
            <p:cNvPr id="8289" name="Google Shape;8289;p13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13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13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13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139"/>
          <p:cNvGrpSpPr/>
          <p:nvPr/>
        </p:nvGrpSpPr>
        <p:grpSpPr>
          <a:xfrm>
            <a:off x="848051" y="2897610"/>
            <a:ext cx="359972" cy="366480"/>
            <a:chOff x="-62148800" y="3377700"/>
            <a:chExt cx="311125" cy="316750"/>
          </a:xfrm>
        </p:grpSpPr>
        <p:sp>
          <p:nvSpPr>
            <p:cNvPr id="8294" name="Google Shape;8294;p13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13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139"/>
          <p:cNvGrpSpPr/>
          <p:nvPr/>
        </p:nvGrpSpPr>
        <p:grpSpPr>
          <a:xfrm>
            <a:off x="843958" y="3347607"/>
            <a:ext cx="368157" cy="367290"/>
            <a:chOff x="-62154300" y="3743950"/>
            <a:chExt cx="318200" cy="317450"/>
          </a:xfrm>
        </p:grpSpPr>
        <p:sp>
          <p:nvSpPr>
            <p:cNvPr id="8297" name="Google Shape;8297;p13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13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139"/>
          <p:cNvGrpSpPr/>
          <p:nvPr/>
        </p:nvGrpSpPr>
        <p:grpSpPr>
          <a:xfrm>
            <a:off x="843944" y="3806587"/>
            <a:ext cx="368186" cy="366364"/>
            <a:chOff x="-62151950" y="4111775"/>
            <a:chExt cx="318225" cy="316650"/>
          </a:xfrm>
        </p:grpSpPr>
        <p:sp>
          <p:nvSpPr>
            <p:cNvPr id="8300" name="Google Shape;8300;p13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13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13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13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139"/>
          <p:cNvGrpSpPr/>
          <p:nvPr/>
        </p:nvGrpSpPr>
        <p:grpSpPr>
          <a:xfrm>
            <a:off x="3062568" y="2897133"/>
            <a:ext cx="368157" cy="367434"/>
            <a:chOff x="-60254550" y="3367325"/>
            <a:chExt cx="318200" cy="317575"/>
          </a:xfrm>
        </p:grpSpPr>
        <p:sp>
          <p:nvSpPr>
            <p:cNvPr id="8305" name="Google Shape;8305;p13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13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13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13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139"/>
          <p:cNvGrpSpPr/>
          <p:nvPr/>
        </p:nvGrpSpPr>
        <p:grpSpPr>
          <a:xfrm>
            <a:off x="3063465" y="3348127"/>
            <a:ext cx="366364" cy="366248"/>
            <a:chOff x="-60255350" y="3733825"/>
            <a:chExt cx="316650" cy="316550"/>
          </a:xfrm>
        </p:grpSpPr>
        <p:sp>
          <p:nvSpPr>
            <p:cNvPr id="8310" name="Google Shape;8310;p13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13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13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13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13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13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13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139"/>
          <p:cNvGrpSpPr/>
          <p:nvPr/>
        </p:nvGrpSpPr>
        <p:grpSpPr>
          <a:xfrm>
            <a:off x="3091262" y="3807035"/>
            <a:ext cx="310770" cy="365467"/>
            <a:chOff x="-60232500" y="4101525"/>
            <a:chExt cx="268600" cy="315875"/>
          </a:xfrm>
        </p:grpSpPr>
        <p:sp>
          <p:nvSpPr>
            <p:cNvPr id="8318" name="Google Shape;8318;p13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13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0" name="Google Shape;8320;p139"/>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1" name="Google Shape;8321;p139"/>
          <p:cNvGrpSpPr/>
          <p:nvPr/>
        </p:nvGrpSpPr>
        <p:grpSpPr>
          <a:xfrm>
            <a:off x="2624262" y="1532866"/>
            <a:ext cx="368186" cy="366364"/>
            <a:chOff x="-63679950" y="3360375"/>
            <a:chExt cx="318225" cy="316650"/>
          </a:xfrm>
        </p:grpSpPr>
        <p:sp>
          <p:nvSpPr>
            <p:cNvPr id="8322" name="Google Shape;8322;p13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13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13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13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6" name="Google Shape;8326;p139"/>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7" name="Google Shape;8327;p139"/>
          <p:cNvGrpSpPr/>
          <p:nvPr/>
        </p:nvGrpSpPr>
        <p:grpSpPr>
          <a:xfrm>
            <a:off x="2622889" y="2404203"/>
            <a:ext cx="370934" cy="367521"/>
            <a:chOff x="-63679950" y="4093450"/>
            <a:chExt cx="320600" cy="317650"/>
          </a:xfrm>
        </p:grpSpPr>
        <p:sp>
          <p:nvSpPr>
            <p:cNvPr id="8328" name="Google Shape;8328;p13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13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13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139"/>
          <p:cNvGrpSpPr/>
          <p:nvPr/>
        </p:nvGrpSpPr>
        <p:grpSpPr>
          <a:xfrm>
            <a:off x="1283006" y="2897205"/>
            <a:ext cx="366364" cy="367290"/>
            <a:chOff x="-61784125" y="3377700"/>
            <a:chExt cx="316650" cy="317450"/>
          </a:xfrm>
        </p:grpSpPr>
        <p:sp>
          <p:nvSpPr>
            <p:cNvPr id="8332" name="Google Shape;8332;p13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13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13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13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13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13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13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139"/>
          <p:cNvGrpSpPr/>
          <p:nvPr/>
        </p:nvGrpSpPr>
        <p:grpSpPr>
          <a:xfrm>
            <a:off x="1283006" y="3347607"/>
            <a:ext cx="366364" cy="367290"/>
            <a:chOff x="-61783350" y="3743950"/>
            <a:chExt cx="316650" cy="317450"/>
          </a:xfrm>
        </p:grpSpPr>
        <p:sp>
          <p:nvSpPr>
            <p:cNvPr id="8340" name="Google Shape;8340;p13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13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2" name="Google Shape;8342;p139"/>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139"/>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139"/>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5" name="Google Shape;8345;p139"/>
          <p:cNvGrpSpPr/>
          <p:nvPr/>
        </p:nvGrpSpPr>
        <p:grpSpPr>
          <a:xfrm>
            <a:off x="3504430" y="3807440"/>
            <a:ext cx="369112" cy="364657"/>
            <a:chOff x="-59869425" y="4102225"/>
            <a:chExt cx="319025" cy="315175"/>
          </a:xfrm>
        </p:grpSpPr>
        <p:sp>
          <p:nvSpPr>
            <p:cNvPr id="8346" name="Google Shape;8346;p13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13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13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13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139"/>
          <p:cNvGrpSpPr/>
          <p:nvPr/>
        </p:nvGrpSpPr>
        <p:grpSpPr>
          <a:xfrm>
            <a:off x="2623233" y="4276262"/>
            <a:ext cx="366364" cy="365467"/>
            <a:chOff x="-59029025" y="3711650"/>
            <a:chExt cx="316650" cy="315875"/>
          </a:xfrm>
        </p:grpSpPr>
        <p:sp>
          <p:nvSpPr>
            <p:cNvPr id="8351" name="Google Shape;8351;p13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13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13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13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13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13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13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139"/>
          <p:cNvGrpSpPr/>
          <p:nvPr/>
        </p:nvGrpSpPr>
        <p:grpSpPr>
          <a:xfrm>
            <a:off x="4859311" y="1532317"/>
            <a:ext cx="351940" cy="348188"/>
            <a:chOff x="581525" y="3254850"/>
            <a:chExt cx="297750" cy="294575"/>
          </a:xfrm>
        </p:grpSpPr>
        <p:sp>
          <p:nvSpPr>
            <p:cNvPr id="8359" name="Google Shape;8359;p13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13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13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139"/>
          <p:cNvGrpSpPr/>
          <p:nvPr/>
        </p:nvGrpSpPr>
        <p:grpSpPr>
          <a:xfrm>
            <a:off x="4858380" y="1971253"/>
            <a:ext cx="353802" cy="351497"/>
            <a:chOff x="580725" y="3617925"/>
            <a:chExt cx="299325" cy="297375"/>
          </a:xfrm>
        </p:grpSpPr>
        <p:sp>
          <p:nvSpPr>
            <p:cNvPr id="8363" name="Google Shape;8363;p13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13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13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13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13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139"/>
          <p:cNvGrpSpPr/>
          <p:nvPr/>
        </p:nvGrpSpPr>
        <p:grpSpPr>
          <a:xfrm>
            <a:off x="4860242" y="2418443"/>
            <a:ext cx="350079" cy="350079"/>
            <a:chOff x="583100" y="3982600"/>
            <a:chExt cx="296175" cy="296175"/>
          </a:xfrm>
        </p:grpSpPr>
        <p:sp>
          <p:nvSpPr>
            <p:cNvPr id="8369" name="Google Shape;8369;p13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13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13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13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13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13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13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139"/>
          <p:cNvGrpSpPr/>
          <p:nvPr/>
        </p:nvGrpSpPr>
        <p:grpSpPr>
          <a:xfrm>
            <a:off x="7092856" y="1532067"/>
            <a:ext cx="307231" cy="348690"/>
            <a:chOff x="2423775" y="3226875"/>
            <a:chExt cx="259925" cy="295000"/>
          </a:xfrm>
        </p:grpSpPr>
        <p:sp>
          <p:nvSpPr>
            <p:cNvPr id="8377" name="Google Shape;8377;p13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13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13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139"/>
          <p:cNvGrpSpPr/>
          <p:nvPr/>
        </p:nvGrpSpPr>
        <p:grpSpPr>
          <a:xfrm>
            <a:off x="7070043" y="1973352"/>
            <a:ext cx="352857" cy="347301"/>
            <a:chOff x="2404875" y="3592725"/>
            <a:chExt cx="298525" cy="293825"/>
          </a:xfrm>
        </p:grpSpPr>
        <p:sp>
          <p:nvSpPr>
            <p:cNvPr id="8381" name="Google Shape;8381;p13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13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13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139"/>
          <p:cNvGrpSpPr/>
          <p:nvPr/>
        </p:nvGrpSpPr>
        <p:grpSpPr>
          <a:xfrm>
            <a:off x="7070974" y="2418917"/>
            <a:ext cx="350995" cy="349133"/>
            <a:chOff x="2404875" y="3955825"/>
            <a:chExt cx="296950" cy="295375"/>
          </a:xfrm>
        </p:grpSpPr>
        <p:sp>
          <p:nvSpPr>
            <p:cNvPr id="8385" name="Google Shape;8385;p13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13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13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13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139"/>
          <p:cNvGrpSpPr/>
          <p:nvPr/>
        </p:nvGrpSpPr>
        <p:grpSpPr>
          <a:xfrm>
            <a:off x="5764954" y="2883111"/>
            <a:ext cx="349163" cy="350079"/>
            <a:chOff x="4263650" y="3235150"/>
            <a:chExt cx="295400" cy="296175"/>
          </a:xfrm>
        </p:grpSpPr>
        <p:sp>
          <p:nvSpPr>
            <p:cNvPr id="8390" name="Google Shape;8390;p13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13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13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13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13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139"/>
          <p:cNvGrpSpPr/>
          <p:nvPr/>
        </p:nvGrpSpPr>
        <p:grpSpPr>
          <a:xfrm>
            <a:off x="5762634" y="3342272"/>
            <a:ext cx="353802" cy="327739"/>
            <a:chOff x="4266025" y="3609275"/>
            <a:chExt cx="299325" cy="277275"/>
          </a:xfrm>
        </p:grpSpPr>
        <p:sp>
          <p:nvSpPr>
            <p:cNvPr id="8396" name="Google Shape;8396;p13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13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139"/>
          <p:cNvGrpSpPr/>
          <p:nvPr/>
        </p:nvGrpSpPr>
        <p:grpSpPr>
          <a:xfrm>
            <a:off x="5763092" y="3807659"/>
            <a:ext cx="352886" cy="349133"/>
            <a:chOff x="4263650" y="3963700"/>
            <a:chExt cx="298550" cy="295375"/>
          </a:xfrm>
        </p:grpSpPr>
        <p:sp>
          <p:nvSpPr>
            <p:cNvPr id="8399" name="Google Shape;8399;p13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13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13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13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13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13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13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6" name="Google Shape;8406;p139"/>
          <p:cNvGrpSpPr/>
          <p:nvPr/>
        </p:nvGrpSpPr>
        <p:grpSpPr>
          <a:xfrm>
            <a:off x="8041429" y="2883111"/>
            <a:ext cx="226264" cy="350079"/>
            <a:chOff x="6164975" y="3211525"/>
            <a:chExt cx="191425" cy="296175"/>
          </a:xfrm>
        </p:grpSpPr>
        <p:sp>
          <p:nvSpPr>
            <p:cNvPr id="8407" name="Google Shape;8407;p13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13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13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13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13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13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13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139"/>
          <p:cNvGrpSpPr/>
          <p:nvPr/>
        </p:nvGrpSpPr>
        <p:grpSpPr>
          <a:xfrm>
            <a:off x="5303466" y="1531387"/>
            <a:ext cx="352886" cy="350049"/>
            <a:chOff x="946175" y="3253275"/>
            <a:chExt cx="298550" cy="296150"/>
          </a:xfrm>
        </p:grpSpPr>
        <p:sp>
          <p:nvSpPr>
            <p:cNvPr id="8415" name="Google Shape;8415;p13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13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13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13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13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139"/>
          <p:cNvGrpSpPr/>
          <p:nvPr/>
        </p:nvGrpSpPr>
        <p:grpSpPr>
          <a:xfrm>
            <a:off x="5304397" y="1973351"/>
            <a:ext cx="351024" cy="347301"/>
            <a:chOff x="946175" y="3619500"/>
            <a:chExt cx="296975" cy="293825"/>
          </a:xfrm>
        </p:grpSpPr>
        <p:sp>
          <p:nvSpPr>
            <p:cNvPr id="8421" name="Google Shape;8421;p13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13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13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13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13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13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139"/>
          <p:cNvGrpSpPr/>
          <p:nvPr/>
        </p:nvGrpSpPr>
        <p:grpSpPr>
          <a:xfrm>
            <a:off x="5303939" y="2417985"/>
            <a:ext cx="351940" cy="350995"/>
            <a:chOff x="944600" y="3981825"/>
            <a:chExt cx="297750" cy="296950"/>
          </a:xfrm>
        </p:grpSpPr>
        <p:sp>
          <p:nvSpPr>
            <p:cNvPr id="8428" name="Google Shape;8428;p13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13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13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13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139"/>
          <p:cNvGrpSpPr/>
          <p:nvPr/>
        </p:nvGrpSpPr>
        <p:grpSpPr>
          <a:xfrm>
            <a:off x="7520875" y="1531845"/>
            <a:ext cx="350079" cy="349133"/>
            <a:chOff x="2768750" y="3227275"/>
            <a:chExt cx="296175" cy="295375"/>
          </a:xfrm>
        </p:grpSpPr>
        <p:sp>
          <p:nvSpPr>
            <p:cNvPr id="8433" name="Google Shape;8433;p13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13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13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13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13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13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13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13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139"/>
          <p:cNvGrpSpPr/>
          <p:nvPr/>
        </p:nvGrpSpPr>
        <p:grpSpPr>
          <a:xfrm>
            <a:off x="7541826" y="1972717"/>
            <a:ext cx="308177" cy="348572"/>
            <a:chOff x="2786075" y="3591800"/>
            <a:chExt cx="260725" cy="294900"/>
          </a:xfrm>
        </p:grpSpPr>
        <p:sp>
          <p:nvSpPr>
            <p:cNvPr id="8442" name="Google Shape;8442;p13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13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13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13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13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139"/>
          <p:cNvGrpSpPr/>
          <p:nvPr/>
        </p:nvGrpSpPr>
        <p:grpSpPr>
          <a:xfrm>
            <a:off x="7582324" y="2418444"/>
            <a:ext cx="227180" cy="350079"/>
            <a:chOff x="2819150" y="3955025"/>
            <a:chExt cx="192200" cy="296175"/>
          </a:xfrm>
        </p:grpSpPr>
        <p:sp>
          <p:nvSpPr>
            <p:cNvPr id="8448" name="Google Shape;8448;p13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13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13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13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139"/>
          <p:cNvGrpSpPr/>
          <p:nvPr/>
        </p:nvGrpSpPr>
        <p:grpSpPr>
          <a:xfrm>
            <a:off x="6206097" y="2884042"/>
            <a:ext cx="349133" cy="348217"/>
            <a:chOff x="4629125" y="3235150"/>
            <a:chExt cx="295375" cy="294600"/>
          </a:xfrm>
        </p:grpSpPr>
        <p:sp>
          <p:nvSpPr>
            <p:cNvPr id="8453" name="Google Shape;8453;p13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13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13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13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13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139"/>
          <p:cNvGrpSpPr/>
          <p:nvPr/>
        </p:nvGrpSpPr>
        <p:grpSpPr>
          <a:xfrm>
            <a:off x="6206082" y="3331575"/>
            <a:ext cx="349163" cy="349133"/>
            <a:chOff x="4628325" y="3599825"/>
            <a:chExt cx="295400" cy="295375"/>
          </a:xfrm>
        </p:grpSpPr>
        <p:sp>
          <p:nvSpPr>
            <p:cNvPr id="8459" name="Google Shape;8459;p13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13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13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13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13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13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13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13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13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13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13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13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139"/>
          <p:cNvGrpSpPr/>
          <p:nvPr/>
        </p:nvGrpSpPr>
        <p:grpSpPr>
          <a:xfrm>
            <a:off x="6227033" y="3807186"/>
            <a:ext cx="307261" cy="350079"/>
            <a:chOff x="4645650" y="3962900"/>
            <a:chExt cx="259950" cy="296175"/>
          </a:xfrm>
        </p:grpSpPr>
        <p:sp>
          <p:nvSpPr>
            <p:cNvPr id="8472" name="Google Shape;8472;p13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13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13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13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13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13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139"/>
          <p:cNvGrpSpPr/>
          <p:nvPr/>
        </p:nvGrpSpPr>
        <p:grpSpPr>
          <a:xfrm>
            <a:off x="7979994" y="3332048"/>
            <a:ext cx="349133" cy="348188"/>
            <a:chOff x="6143725" y="3582500"/>
            <a:chExt cx="295375" cy="294575"/>
          </a:xfrm>
        </p:grpSpPr>
        <p:sp>
          <p:nvSpPr>
            <p:cNvPr id="8479" name="Google Shape;8479;p13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13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13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13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13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13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13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139"/>
          <p:cNvGrpSpPr/>
          <p:nvPr/>
        </p:nvGrpSpPr>
        <p:grpSpPr>
          <a:xfrm>
            <a:off x="5748820" y="1531387"/>
            <a:ext cx="350995" cy="350049"/>
            <a:chOff x="1310075" y="3253275"/>
            <a:chExt cx="296950" cy="296150"/>
          </a:xfrm>
        </p:grpSpPr>
        <p:sp>
          <p:nvSpPr>
            <p:cNvPr id="8487" name="Google Shape;8487;p13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13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13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0" name="Google Shape;8490;p139"/>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1" name="Google Shape;8491;p139"/>
          <p:cNvGrpSpPr/>
          <p:nvPr/>
        </p:nvGrpSpPr>
        <p:grpSpPr>
          <a:xfrm>
            <a:off x="5748347" y="2417646"/>
            <a:ext cx="351941" cy="351675"/>
            <a:chOff x="1310075" y="3980250"/>
            <a:chExt cx="297750" cy="297525"/>
          </a:xfrm>
        </p:grpSpPr>
        <p:sp>
          <p:nvSpPr>
            <p:cNvPr id="8492" name="Google Shape;8492;p13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13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13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13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139"/>
          <p:cNvGrpSpPr/>
          <p:nvPr/>
        </p:nvGrpSpPr>
        <p:grpSpPr>
          <a:xfrm>
            <a:off x="8013136" y="1531845"/>
            <a:ext cx="266305" cy="349133"/>
            <a:chOff x="3167275" y="3227275"/>
            <a:chExt cx="225300" cy="295375"/>
          </a:xfrm>
        </p:grpSpPr>
        <p:sp>
          <p:nvSpPr>
            <p:cNvPr id="8497" name="Google Shape;8497;p13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13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13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13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13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2" name="Google Shape;8502;p139"/>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3" name="Google Shape;8503;p139"/>
          <p:cNvGrpSpPr/>
          <p:nvPr/>
        </p:nvGrpSpPr>
        <p:grpSpPr>
          <a:xfrm>
            <a:off x="7970318" y="2418902"/>
            <a:ext cx="351940" cy="349163"/>
            <a:chOff x="3133425" y="3955025"/>
            <a:chExt cx="297750" cy="295400"/>
          </a:xfrm>
        </p:grpSpPr>
        <p:sp>
          <p:nvSpPr>
            <p:cNvPr id="8504" name="Google Shape;8504;p13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13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13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139"/>
          <p:cNvGrpSpPr/>
          <p:nvPr/>
        </p:nvGrpSpPr>
        <p:grpSpPr>
          <a:xfrm>
            <a:off x="6650491" y="2882490"/>
            <a:ext cx="350079" cy="351320"/>
            <a:chOff x="4991425" y="3234750"/>
            <a:chExt cx="296175" cy="297225"/>
          </a:xfrm>
        </p:grpSpPr>
        <p:sp>
          <p:nvSpPr>
            <p:cNvPr id="8508" name="Google Shape;8508;p13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13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13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13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13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13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139"/>
          <p:cNvGrpSpPr/>
          <p:nvPr/>
        </p:nvGrpSpPr>
        <p:grpSpPr>
          <a:xfrm>
            <a:off x="6650491" y="3352053"/>
            <a:ext cx="350079" cy="308177"/>
            <a:chOff x="4991425" y="3617150"/>
            <a:chExt cx="296175" cy="260725"/>
          </a:xfrm>
        </p:grpSpPr>
        <p:sp>
          <p:nvSpPr>
            <p:cNvPr id="8515" name="Google Shape;8515;p13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13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13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13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13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13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13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139"/>
          <p:cNvGrpSpPr/>
          <p:nvPr/>
        </p:nvGrpSpPr>
        <p:grpSpPr>
          <a:xfrm>
            <a:off x="6727764" y="3807644"/>
            <a:ext cx="195532" cy="349163"/>
            <a:chOff x="5056800" y="3962900"/>
            <a:chExt cx="165425" cy="295400"/>
          </a:xfrm>
        </p:grpSpPr>
        <p:sp>
          <p:nvSpPr>
            <p:cNvPr id="8523" name="Google Shape;8523;p13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13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13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139"/>
          <p:cNvGrpSpPr/>
          <p:nvPr/>
        </p:nvGrpSpPr>
        <p:grpSpPr>
          <a:xfrm>
            <a:off x="7979062" y="3807660"/>
            <a:ext cx="350995" cy="349133"/>
            <a:chOff x="6168925" y="3936925"/>
            <a:chExt cx="296950" cy="295375"/>
          </a:xfrm>
        </p:grpSpPr>
        <p:sp>
          <p:nvSpPr>
            <p:cNvPr id="8527" name="Google Shape;8527;p13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13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13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13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13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13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139"/>
          <p:cNvGrpSpPr/>
          <p:nvPr/>
        </p:nvGrpSpPr>
        <p:grpSpPr>
          <a:xfrm>
            <a:off x="6192756" y="1531845"/>
            <a:ext cx="348188" cy="349133"/>
            <a:chOff x="1674750" y="3254050"/>
            <a:chExt cx="294575" cy="295375"/>
          </a:xfrm>
        </p:grpSpPr>
        <p:sp>
          <p:nvSpPr>
            <p:cNvPr id="8534" name="Google Shape;8534;p13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13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13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139"/>
          <p:cNvGrpSpPr/>
          <p:nvPr/>
        </p:nvGrpSpPr>
        <p:grpSpPr>
          <a:xfrm>
            <a:off x="6207177" y="1972435"/>
            <a:ext cx="319347" cy="349133"/>
            <a:chOff x="1687350" y="3618725"/>
            <a:chExt cx="270175" cy="295375"/>
          </a:xfrm>
        </p:grpSpPr>
        <p:sp>
          <p:nvSpPr>
            <p:cNvPr id="8538" name="Google Shape;8538;p13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13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13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139"/>
          <p:cNvGrpSpPr/>
          <p:nvPr/>
        </p:nvGrpSpPr>
        <p:grpSpPr>
          <a:xfrm>
            <a:off x="6190880" y="2418916"/>
            <a:ext cx="351940" cy="349133"/>
            <a:chOff x="1672375" y="3982600"/>
            <a:chExt cx="297750" cy="295375"/>
          </a:xfrm>
        </p:grpSpPr>
        <p:sp>
          <p:nvSpPr>
            <p:cNvPr id="8542" name="Google Shape;8542;p13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13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13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139"/>
          <p:cNvGrpSpPr/>
          <p:nvPr/>
        </p:nvGrpSpPr>
        <p:grpSpPr>
          <a:xfrm>
            <a:off x="4882872" y="2883111"/>
            <a:ext cx="350079" cy="350079"/>
            <a:chOff x="3497300" y="3227275"/>
            <a:chExt cx="296175" cy="296175"/>
          </a:xfrm>
        </p:grpSpPr>
        <p:sp>
          <p:nvSpPr>
            <p:cNvPr id="8546" name="Google Shape;8546;p13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13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13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13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13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13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13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13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139"/>
          <p:cNvGrpSpPr/>
          <p:nvPr/>
        </p:nvGrpSpPr>
        <p:grpSpPr>
          <a:xfrm>
            <a:off x="4883345" y="3332506"/>
            <a:ext cx="349133" cy="347272"/>
            <a:chOff x="3497300" y="3591950"/>
            <a:chExt cx="295375" cy="293800"/>
          </a:xfrm>
        </p:grpSpPr>
        <p:sp>
          <p:nvSpPr>
            <p:cNvPr id="8555" name="Google Shape;8555;p13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13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13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13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13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13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13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13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139"/>
          <p:cNvGrpSpPr/>
          <p:nvPr/>
        </p:nvGrpSpPr>
        <p:grpSpPr>
          <a:xfrm>
            <a:off x="4883345" y="3807644"/>
            <a:ext cx="349133" cy="349163"/>
            <a:chOff x="3497300" y="3955025"/>
            <a:chExt cx="295375" cy="295400"/>
          </a:xfrm>
        </p:grpSpPr>
        <p:sp>
          <p:nvSpPr>
            <p:cNvPr id="8564" name="Google Shape;8564;p13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13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13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139"/>
          <p:cNvGrpSpPr/>
          <p:nvPr/>
        </p:nvGrpSpPr>
        <p:grpSpPr>
          <a:xfrm>
            <a:off x="7107917" y="2883835"/>
            <a:ext cx="327739" cy="348631"/>
            <a:chOff x="5364750" y="3235150"/>
            <a:chExt cx="277275" cy="294950"/>
          </a:xfrm>
        </p:grpSpPr>
        <p:sp>
          <p:nvSpPr>
            <p:cNvPr id="8568" name="Google Shape;8568;p13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13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13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13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13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13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13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13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139"/>
          <p:cNvGrpSpPr/>
          <p:nvPr/>
        </p:nvGrpSpPr>
        <p:grpSpPr>
          <a:xfrm>
            <a:off x="7096274" y="3330171"/>
            <a:ext cx="351024" cy="351940"/>
            <a:chOff x="5355300" y="3598250"/>
            <a:chExt cx="296975" cy="297750"/>
          </a:xfrm>
        </p:grpSpPr>
        <p:sp>
          <p:nvSpPr>
            <p:cNvPr id="8577" name="Google Shape;8577;p13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13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13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13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13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13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13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13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139"/>
          <p:cNvGrpSpPr/>
          <p:nvPr/>
        </p:nvGrpSpPr>
        <p:grpSpPr>
          <a:xfrm>
            <a:off x="7100470" y="3869093"/>
            <a:ext cx="342632" cy="226264"/>
            <a:chOff x="5358450" y="4015675"/>
            <a:chExt cx="289875" cy="191425"/>
          </a:xfrm>
        </p:grpSpPr>
        <p:sp>
          <p:nvSpPr>
            <p:cNvPr id="8586" name="Google Shape;8586;p13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13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13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13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139"/>
          <p:cNvGrpSpPr/>
          <p:nvPr/>
        </p:nvGrpSpPr>
        <p:grpSpPr>
          <a:xfrm>
            <a:off x="6226953" y="4251624"/>
            <a:ext cx="351024" cy="325464"/>
            <a:chOff x="6543825" y="3202075"/>
            <a:chExt cx="296975" cy="275350"/>
          </a:xfrm>
        </p:grpSpPr>
        <p:sp>
          <p:nvSpPr>
            <p:cNvPr id="8591" name="Google Shape;8591;p13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13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13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13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13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13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13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139"/>
          <p:cNvGrpSpPr/>
          <p:nvPr/>
        </p:nvGrpSpPr>
        <p:grpSpPr>
          <a:xfrm>
            <a:off x="6633934" y="1531372"/>
            <a:ext cx="350079" cy="350079"/>
            <a:chOff x="2037825" y="3254050"/>
            <a:chExt cx="296175" cy="296175"/>
          </a:xfrm>
        </p:grpSpPr>
        <p:sp>
          <p:nvSpPr>
            <p:cNvPr id="8599" name="Google Shape;8599;p13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13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13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13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13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13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139"/>
          <p:cNvGrpSpPr/>
          <p:nvPr/>
        </p:nvGrpSpPr>
        <p:grpSpPr>
          <a:xfrm>
            <a:off x="6632072" y="1972539"/>
            <a:ext cx="353802" cy="348926"/>
            <a:chOff x="2034675" y="3617925"/>
            <a:chExt cx="299325" cy="295200"/>
          </a:xfrm>
        </p:grpSpPr>
        <p:sp>
          <p:nvSpPr>
            <p:cNvPr id="8606" name="Google Shape;8606;p13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13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13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13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13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139"/>
          <p:cNvGrpSpPr/>
          <p:nvPr/>
        </p:nvGrpSpPr>
        <p:grpSpPr>
          <a:xfrm>
            <a:off x="6633934" y="2418916"/>
            <a:ext cx="350079" cy="349133"/>
            <a:chOff x="2037825" y="3981825"/>
            <a:chExt cx="296175" cy="295375"/>
          </a:xfrm>
        </p:grpSpPr>
        <p:sp>
          <p:nvSpPr>
            <p:cNvPr id="8612" name="Google Shape;8612;p13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13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13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139"/>
          <p:cNvGrpSpPr/>
          <p:nvPr/>
        </p:nvGrpSpPr>
        <p:grpSpPr>
          <a:xfrm>
            <a:off x="5318952" y="2915232"/>
            <a:ext cx="350079" cy="285837"/>
            <a:chOff x="3860400" y="3254050"/>
            <a:chExt cx="296175" cy="241825"/>
          </a:xfrm>
        </p:grpSpPr>
        <p:sp>
          <p:nvSpPr>
            <p:cNvPr id="8616" name="Google Shape;8616;p13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13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13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13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13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13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13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139"/>
          <p:cNvGrpSpPr/>
          <p:nvPr/>
        </p:nvGrpSpPr>
        <p:grpSpPr>
          <a:xfrm>
            <a:off x="5318479" y="3331102"/>
            <a:ext cx="351024" cy="350079"/>
            <a:chOff x="3859600" y="3591950"/>
            <a:chExt cx="296975" cy="296175"/>
          </a:xfrm>
        </p:grpSpPr>
        <p:sp>
          <p:nvSpPr>
            <p:cNvPr id="8624" name="Google Shape;8624;p13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13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13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139"/>
          <p:cNvGrpSpPr/>
          <p:nvPr/>
        </p:nvGrpSpPr>
        <p:grpSpPr>
          <a:xfrm>
            <a:off x="5318952" y="3807186"/>
            <a:ext cx="350079" cy="350079"/>
            <a:chOff x="3860400" y="3955025"/>
            <a:chExt cx="296175" cy="296175"/>
          </a:xfrm>
        </p:grpSpPr>
        <p:sp>
          <p:nvSpPr>
            <p:cNvPr id="8628" name="Google Shape;8628;p13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13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13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13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13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139"/>
          <p:cNvGrpSpPr/>
          <p:nvPr/>
        </p:nvGrpSpPr>
        <p:grpSpPr>
          <a:xfrm>
            <a:off x="7534167" y="2883584"/>
            <a:ext cx="355664" cy="349133"/>
            <a:chOff x="5716825" y="3235950"/>
            <a:chExt cx="300900" cy="295375"/>
          </a:xfrm>
        </p:grpSpPr>
        <p:sp>
          <p:nvSpPr>
            <p:cNvPr id="8634" name="Google Shape;8634;p13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13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13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13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139"/>
          <p:cNvGrpSpPr/>
          <p:nvPr/>
        </p:nvGrpSpPr>
        <p:grpSpPr>
          <a:xfrm>
            <a:off x="7547199" y="3342272"/>
            <a:ext cx="329601" cy="327739"/>
            <a:chOff x="5727850" y="3609275"/>
            <a:chExt cx="278850" cy="277275"/>
          </a:xfrm>
        </p:grpSpPr>
        <p:sp>
          <p:nvSpPr>
            <p:cNvPr id="8639" name="Google Shape;8639;p13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13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13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13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13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139"/>
          <p:cNvGrpSpPr/>
          <p:nvPr/>
        </p:nvGrpSpPr>
        <p:grpSpPr>
          <a:xfrm>
            <a:off x="7558383" y="3807659"/>
            <a:ext cx="307231" cy="349133"/>
            <a:chOff x="5736525" y="3963700"/>
            <a:chExt cx="259925" cy="295375"/>
          </a:xfrm>
        </p:grpSpPr>
        <p:sp>
          <p:nvSpPr>
            <p:cNvPr id="8645" name="Google Shape;8645;p13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13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13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13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13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13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13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139"/>
          <p:cNvGrpSpPr/>
          <p:nvPr/>
        </p:nvGrpSpPr>
        <p:grpSpPr>
          <a:xfrm>
            <a:off x="6649963" y="4256985"/>
            <a:ext cx="351024" cy="350079"/>
            <a:chOff x="6553275" y="3604550"/>
            <a:chExt cx="296975" cy="296175"/>
          </a:xfrm>
        </p:grpSpPr>
        <p:sp>
          <p:nvSpPr>
            <p:cNvPr id="8653" name="Google Shape;8653;p13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13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13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13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13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13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8662" name="Shape 8662"/>
        <p:cNvGrpSpPr/>
        <p:nvPr/>
      </p:nvGrpSpPr>
      <p:grpSpPr>
        <a:xfrm>
          <a:off x="0" y="0"/>
          <a:ext cx="0" cy="0"/>
          <a:chOff x="0" y="0"/>
          <a:chExt cx="0" cy="0"/>
        </a:xfrm>
      </p:grpSpPr>
      <p:sp>
        <p:nvSpPr>
          <p:cNvPr id="8663" name="Google Shape;8663;p14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664" name="Google Shape;8664;p14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8665" name="Google Shape;8665;p140"/>
          <p:cNvGrpSpPr/>
          <p:nvPr/>
        </p:nvGrpSpPr>
        <p:grpSpPr>
          <a:xfrm>
            <a:off x="877057" y="1532946"/>
            <a:ext cx="294401" cy="353645"/>
            <a:chOff x="-35814600" y="3202075"/>
            <a:chExt cx="242625" cy="291450"/>
          </a:xfrm>
        </p:grpSpPr>
        <p:sp>
          <p:nvSpPr>
            <p:cNvPr id="8666" name="Google Shape;8666;p14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14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14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14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14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14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14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140"/>
          <p:cNvGrpSpPr/>
          <p:nvPr/>
        </p:nvGrpSpPr>
        <p:grpSpPr>
          <a:xfrm>
            <a:off x="847435" y="1973866"/>
            <a:ext cx="353645" cy="353888"/>
            <a:chOff x="-35839800" y="3561025"/>
            <a:chExt cx="291450" cy="291650"/>
          </a:xfrm>
        </p:grpSpPr>
        <p:sp>
          <p:nvSpPr>
            <p:cNvPr id="8674" name="Google Shape;8674;p14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14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14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14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14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14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14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1" name="Google Shape;8681;p140"/>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2" name="Google Shape;8682;p140"/>
          <p:cNvGrpSpPr/>
          <p:nvPr/>
        </p:nvGrpSpPr>
        <p:grpSpPr>
          <a:xfrm>
            <a:off x="3084980" y="1532946"/>
            <a:ext cx="353645" cy="353645"/>
            <a:chOff x="-34003850" y="3227275"/>
            <a:chExt cx="291450" cy="291450"/>
          </a:xfrm>
        </p:grpSpPr>
        <p:sp>
          <p:nvSpPr>
            <p:cNvPr id="8683" name="Google Shape;8683;p14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14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14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14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14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140"/>
          <p:cNvGrpSpPr/>
          <p:nvPr/>
        </p:nvGrpSpPr>
        <p:grpSpPr>
          <a:xfrm>
            <a:off x="3084510" y="1973638"/>
            <a:ext cx="354586" cy="354343"/>
            <a:chOff x="-34004625" y="3585850"/>
            <a:chExt cx="292225" cy="292025"/>
          </a:xfrm>
        </p:grpSpPr>
        <p:sp>
          <p:nvSpPr>
            <p:cNvPr id="8689" name="Google Shape;8689;p14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14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14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14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14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140"/>
          <p:cNvGrpSpPr/>
          <p:nvPr/>
        </p:nvGrpSpPr>
        <p:grpSpPr>
          <a:xfrm>
            <a:off x="3084025" y="2408839"/>
            <a:ext cx="355557" cy="354616"/>
            <a:chOff x="-34005425" y="3945575"/>
            <a:chExt cx="293025" cy="292250"/>
          </a:xfrm>
        </p:grpSpPr>
        <p:sp>
          <p:nvSpPr>
            <p:cNvPr id="8695" name="Google Shape;8695;p14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14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14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140"/>
          <p:cNvGrpSpPr/>
          <p:nvPr/>
        </p:nvGrpSpPr>
        <p:grpSpPr>
          <a:xfrm>
            <a:off x="1731124" y="2882015"/>
            <a:ext cx="358408" cy="355557"/>
            <a:chOff x="-32174975" y="3192625"/>
            <a:chExt cx="295375" cy="293025"/>
          </a:xfrm>
        </p:grpSpPr>
        <p:sp>
          <p:nvSpPr>
            <p:cNvPr id="8699" name="Google Shape;8699;p14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14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14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14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3" name="Google Shape;8703;p140"/>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140"/>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5" name="Google Shape;8705;p140"/>
          <p:cNvGrpSpPr/>
          <p:nvPr/>
        </p:nvGrpSpPr>
        <p:grpSpPr>
          <a:xfrm>
            <a:off x="3970274" y="2882970"/>
            <a:ext cx="354586" cy="353645"/>
            <a:chOff x="-30345325" y="3184750"/>
            <a:chExt cx="292225" cy="291450"/>
          </a:xfrm>
        </p:grpSpPr>
        <p:sp>
          <p:nvSpPr>
            <p:cNvPr id="8706" name="Google Shape;8706;p14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14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14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14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14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140"/>
          <p:cNvGrpSpPr/>
          <p:nvPr/>
        </p:nvGrpSpPr>
        <p:grpSpPr>
          <a:xfrm>
            <a:off x="1295026" y="1532946"/>
            <a:ext cx="353645" cy="353645"/>
            <a:chOff x="-35481425" y="3202075"/>
            <a:chExt cx="291450" cy="291450"/>
          </a:xfrm>
        </p:grpSpPr>
        <p:sp>
          <p:nvSpPr>
            <p:cNvPr id="8712" name="Google Shape;8712;p14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14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14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14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14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14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14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140"/>
          <p:cNvGrpSpPr/>
          <p:nvPr/>
        </p:nvGrpSpPr>
        <p:grpSpPr>
          <a:xfrm>
            <a:off x="1294556" y="1974472"/>
            <a:ext cx="354586" cy="352675"/>
            <a:chOff x="-35482200" y="3561225"/>
            <a:chExt cx="292225" cy="290650"/>
          </a:xfrm>
        </p:grpSpPr>
        <p:sp>
          <p:nvSpPr>
            <p:cNvPr id="8720" name="Google Shape;8720;p14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14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14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140"/>
          <p:cNvGrpSpPr/>
          <p:nvPr/>
        </p:nvGrpSpPr>
        <p:grpSpPr>
          <a:xfrm>
            <a:off x="1295026" y="2409340"/>
            <a:ext cx="353645" cy="353615"/>
            <a:chOff x="-35481425" y="3919600"/>
            <a:chExt cx="291450" cy="291425"/>
          </a:xfrm>
        </p:grpSpPr>
        <p:sp>
          <p:nvSpPr>
            <p:cNvPr id="8724" name="Google Shape;8724;p14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14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14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14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14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14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14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14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140"/>
          <p:cNvGrpSpPr/>
          <p:nvPr/>
        </p:nvGrpSpPr>
        <p:grpSpPr>
          <a:xfrm>
            <a:off x="3530661" y="1533431"/>
            <a:ext cx="357468" cy="352675"/>
            <a:chOff x="-33645475" y="3228075"/>
            <a:chExt cx="294600" cy="290650"/>
          </a:xfrm>
        </p:grpSpPr>
        <p:sp>
          <p:nvSpPr>
            <p:cNvPr id="8733" name="Google Shape;8733;p14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14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14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14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14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14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14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140"/>
          <p:cNvGrpSpPr/>
          <p:nvPr/>
        </p:nvGrpSpPr>
        <p:grpSpPr>
          <a:xfrm>
            <a:off x="3531631" y="1973516"/>
            <a:ext cx="355526" cy="354586"/>
            <a:chOff x="-33646250" y="3586425"/>
            <a:chExt cx="293000" cy="292225"/>
          </a:xfrm>
        </p:grpSpPr>
        <p:sp>
          <p:nvSpPr>
            <p:cNvPr id="8741" name="Google Shape;8741;p14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14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140"/>
          <p:cNvGrpSpPr/>
          <p:nvPr/>
        </p:nvGrpSpPr>
        <p:grpSpPr>
          <a:xfrm>
            <a:off x="3532101" y="2408369"/>
            <a:ext cx="354586" cy="355557"/>
            <a:chOff x="-33645475" y="3944800"/>
            <a:chExt cx="292225" cy="293025"/>
          </a:xfrm>
        </p:grpSpPr>
        <p:sp>
          <p:nvSpPr>
            <p:cNvPr id="8744" name="Google Shape;8744;p14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14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14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14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14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14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14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14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14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14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140"/>
          <p:cNvGrpSpPr/>
          <p:nvPr/>
        </p:nvGrpSpPr>
        <p:grpSpPr>
          <a:xfrm>
            <a:off x="2185320" y="2882106"/>
            <a:ext cx="352675" cy="355375"/>
            <a:chOff x="-31809525" y="3192625"/>
            <a:chExt cx="290650" cy="292875"/>
          </a:xfrm>
        </p:grpSpPr>
        <p:sp>
          <p:nvSpPr>
            <p:cNvPr id="8755" name="Google Shape;8755;p14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14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14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14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140"/>
          <p:cNvGrpSpPr/>
          <p:nvPr/>
        </p:nvGrpSpPr>
        <p:grpSpPr>
          <a:xfrm>
            <a:off x="2184835" y="3352658"/>
            <a:ext cx="353645" cy="355557"/>
            <a:chOff x="-31811100" y="3550975"/>
            <a:chExt cx="291450" cy="293025"/>
          </a:xfrm>
        </p:grpSpPr>
        <p:sp>
          <p:nvSpPr>
            <p:cNvPr id="8760" name="Google Shape;8760;p14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14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14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14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14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14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14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140"/>
          <p:cNvGrpSpPr/>
          <p:nvPr/>
        </p:nvGrpSpPr>
        <p:grpSpPr>
          <a:xfrm>
            <a:off x="2178631" y="3816962"/>
            <a:ext cx="366052" cy="356831"/>
            <a:chOff x="-31817400" y="3910025"/>
            <a:chExt cx="301675" cy="294075"/>
          </a:xfrm>
        </p:grpSpPr>
        <p:sp>
          <p:nvSpPr>
            <p:cNvPr id="8768" name="Google Shape;8768;p14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14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14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140"/>
          <p:cNvGrpSpPr/>
          <p:nvPr/>
        </p:nvGrpSpPr>
        <p:grpSpPr>
          <a:xfrm>
            <a:off x="3970259" y="3353143"/>
            <a:ext cx="354616" cy="354586"/>
            <a:chOff x="-30354000" y="3569100"/>
            <a:chExt cx="292250" cy="292225"/>
          </a:xfrm>
        </p:grpSpPr>
        <p:sp>
          <p:nvSpPr>
            <p:cNvPr id="8772" name="Google Shape;8772;p14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14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14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14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14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14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140"/>
          <p:cNvGrpSpPr/>
          <p:nvPr/>
        </p:nvGrpSpPr>
        <p:grpSpPr>
          <a:xfrm>
            <a:off x="1748837" y="1532946"/>
            <a:ext cx="342148" cy="353645"/>
            <a:chOff x="-35118325" y="3202075"/>
            <a:chExt cx="281975" cy="291450"/>
          </a:xfrm>
        </p:grpSpPr>
        <p:sp>
          <p:nvSpPr>
            <p:cNvPr id="8779" name="Google Shape;8779;p14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14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14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14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140"/>
          <p:cNvGrpSpPr/>
          <p:nvPr/>
        </p:nvGrpSpPr>
        <p:grpSpPr>
          <a:xfrm>
            <a:off x="1742618" y="1974199"/>
            <a:ext cx="354586" cy="353221"/>
            <a:chOff x="-35123050" y="3561225"/>
            <a:chExt cx="292225" cy="291100"/>
          </a:xfrm>
        </p:grpSpPr>
        <p:sp>
          <p:nvSpPr>
            <p:cNvPr id="8784" name="Google Shape;8784;p14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14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140"/>
          <p:cNvGrpSpPr/>
          <p:nvPr/>
        </p:nvGrpSpPr>
        <p:grpSpPr>
          <a:xfrm>
            <a:off x="1784677" y="2409340"/>
            <a:ext cx="270467" cy="353615"/>
            <a:chOff x="-35089175" y="3919600"/>
            <a:chExt cx="222900" cy="291425"/>
          </a:xfrm>
        </p:grpSpPr>
        <p:sp>
          <p:nvSpPr>
            <p:cNvPr id="8787" name="Google Shape;8787;p14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14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140"/>
          <p:cNvGrpSpPr/>
          <p:nvPr/>
        </p:nvGrpSpPr>
        <p:grpSpPr>
          <a:xfrm>
            <a:off x="3981673" y="1532703"/>
            <a:ext cx="336445" cy="354131"/>
            <a:chOff x="-33277650" y="3226875"/>
            <a:chExt cx="277275" cy="291850"/>
          </a:xfrm>
        </p:grpSpPr>
        <p:sp>
          <p:nvSpPr>
            <p:cNvPr id="8790" name="Google Shape;8790;p14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14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14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14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14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14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14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140"/>
          <p:cNvGrpSpPr/>
          <p:nvPr/>
        </p:nvGrpSpPr>
        <p:grpSpPr>
          <a:xfrm>
            <a:off x="3973073" y="1973987"/>
            <a:ext cx="353645" cy="353645"/>
            <a:chOff x="-33286325" y="3586425"/>
            <a:chExt cx="291450" cy="291450"/>
          </a:xfrm>
        </p:grpSpPr>
        <p:sp>
          <p:nvSpPr>
            <p:cNvPr id="8798" name="Google Shape;8798;p14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14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14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14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14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140"/>
          <p:cNvGrpSpPr/>
          <p:nvPr/>
        </p:nvGrpSpPr>
        <p:grpSpPr>
          <a:xfrm>
            <a:off x="3973073" y="2408369"/>
            <a:ext cx="353645" cy="355557"/>
            <a:chOff x="-33286325" y="3944800"/>
            <a:chExt cx="291450" cy="293025"/>
          </a:xfrm>
        </p:grpSpPr>
        <p:sp>
          <p:nvSpPr>
            <p:cNvPr id="8804" name="Google Shape;8804;p14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14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14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14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140"/>
          <p:cNvGrpSpPr/>
          <p:nvPr/>
        </p:nvGrpSpPr>
        <p:grpSpPr>
          <a:xfrm>
            <a:off x="2631470" y="2881529"/>
            <a:ext cx="353645" cy="356527"/>
            <a:chOff x="-31452725" y="3191825"/>
            <a:chExt cx="291450" cy="293825"/>
          </a:xfrm>
        </p:grpSpPr>
        <p:sp>
          <p:nvSpPr>
            <p:cNvPr id="8809" name="Google Shape;8809;p14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14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14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14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140"/>
          <p:cNvGrpSpPr/>
          <p:nvPr/>
        </p:nvGrpSpPr>
        <p:grpSpPr>
          <a:xfrm>
            <a:off x="2631000" y="3353144"/>
            <a:ext cx="354586" cy="354586"/>
            <a:chOff x="-31452725" y="3551775"/>
            <a:chExt cx="292225" cy="292225"/>
          </a:xfrm>
        </p:grpSpPr>
        <p:sp>
          <p:nvSpPr>
            <p:cNvPr id="8814" name="Google Shape;8814;p14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14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14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14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140"/>
          <p:cNvGrpSpPr/>
          <p:nvPr/>
        </p:nvGrpSpPr>
        <p:grpSpPr>
          <a:xfrm>
            <a:off x="2629559" y="3817129"/>
            <a:ext cx="357468" cy="356497"/>
            <a:chOff x="-31455100" y="3909350"/>
            <a:chExt cx="294600" cy="293800"/>
          </a:xfrm>
        </p:grpSpPr>
        <p:sp>
          <p:nvSpPr>
            <p:cNvPr id="8819" name="Google Shape;8819;p14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14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140"/>
          <p:cNvGrpSpPr/>
          <p:nvPr/>
        </p:nvGrpSpPr>
        <p:grpSpPr>
          <a:xfrm>
            <a:off x="3970744" y="3818084"/>
            <a:ext cx="353645" cy="354586"/>
            <a:chOff x="-30345325" y="3918800"/>
            <a:chExt cx="291450" cy="292225"/>
          </a:xfrm>
        </p:grpSpPr>
        <p:sp>
          <p:nvSpPr>
            <p:cNvPr id="8822" name="Google Shape;8822;p14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14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14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14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14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140"/>
          <p:cNvGrpSpPr/>
          <p:nvPr/>
        </p:nvGrpSpPr>
        <p:grpSpPr>
          <a:xfrm>
            <a:off x="2200736" y="1532946"/>
            <a:ext cx="332593" cy="353645"/>
            <a:chOff x="-34755225" y="3202075"/>
            <a:chExt cx="274100" cy="291450"/>
          </a:xfrm>
        </p:grpSpPr>
        <p:sp>
          <p:nvSpPr>
            <p:cNvPr id="8828" name="Google Shape;8828;p14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14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14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14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14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14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14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140"/>
          <p:cNvGrpSpPr/>
          <p:nvPr/>
        </p:nvGrpSpPr>
        <p:grpSpPr>
          <a:xfrm>
            <a:off x="2190209" y="1973987"/>
            <a:ext cx="353645" cy="353645"/>
            <a:chOff x="-34763900" y="3561225"/>
            <a:chExt cx="291450" cy="291450"/>
          </a:xfrm>
        </p:grpSpPr>
        <p:sp>
          <p:nvSpPr>
            <p:cNvPr id="8836" name="Google Shape;8836;p14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14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14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9" name="Google Shape;8839;p140"/>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0" name="Google Shape;8840;p140"/>
          <p:cNvGrpSpPr/>
          <p:nvPr/>
        </p:nvGrpSpPr>
        <p:grpSpPr>
          <a:xfrm>
            <a:off x="845106" y="2882499"/>
            <a:ext cx="354586" cy="354586"/>
            <a:chOff x="-32927950" y="3227275"/>
            <a:chExt cx="292225" cy="292225"/>
          </a:xfrm>
        </p:grpSpPr>
        <p:sp>
          <p:nvSpPr>
            <p:cNvPr id="8841" name="Google Shape;8841;p14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14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14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14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14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140"/>
          <p:cNvGrpSpPr/>
          <p:nvPr/>
        </p:nvGrpSpPr>
        <p:grpSpPr>
          <a:xfrm>
            <a:off x="844621" y="3353613"/>
            <a:ext cx="355557" cy="353645"/>
            <a:chOff x="-32927950" y="3586425"/>
            <a:chExt cx="293025" cy="291450"/>
          </a:xfrm>
        </p:grpSpPr>
        <p:sp>
          <p:nvSpPr>
            <p:cNvPr id="8847" name="Google Shape;8847;p14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14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14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14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14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140"/>
          <p:cNvGrpSpPr/>
          <p:nvPr/>
        </p:nvGrpSpPr>
        <p:grpSpPr>
          <a:xfrm>
            <a:off x="845106" y="3817598"/>
            <a:ext cx="354586" cy="355557"/>
            <a:chOff x="-32927950" y="3944800"/>
            <a:chExt cx="292225" cy="293025"/>
          </a:xfrm>
        </p:grpSpPr>
        <p:sp>
          <p:nvSpPr>
            <p:cNvPr id="8853" name="Google Shape;8853;p14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14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14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14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14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14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14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14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14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140"/>
          <p:cNvGrpSpPr/>
          <p:nvPr/>
        </p:nvGrpSpPr>
        <p:grpSpPr>
          <a:xfrm>
            <a:off x="3073898" y="2882849"/>
            <a:ext cx="354586" cy="353888"/>
            <a:chOff x="-31094350" y="3194000"/>
            <a:chExt cx="292225" cy="291650"/>
          </a:xfrm>
        </p:grpSpPr>
        <p:sp>
          <p:nvSpPr>
            <p:cNvPr id="8863" name="Google Shape;8863;p14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14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14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14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14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14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14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14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140"/>
          <p:cNvGrpSpPr/>
          <p:nvPr/>
        </p:nvGrpSpPr>
        <p:grpSpPr>
          <a:xfrm>
            <a:off x="3074368" y="3353341"/>
            <a:ext cx="353645" cy="354191"/>
            <a:chOff x="-31093575" y="3552550"/>
            <a:chExt cx="291450" cy="291900"/>
          </a:xfrm>
        </p:grpSpPr>
        <p:sp>
          <p:nvSpPr>
            <p:cNvPr id="8872" name="Google Shape;8872;p14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14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14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14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6" name="Google Shape;8876;p140"/>
          <p:cNvGrpSpPr/>
          <p:nvPr/>
        </p:nvGrpSpPr>
        <p:grpSpPr>
          <a:xfrm>
            <a:off x="3074368" y="3818569"/>
            <a:ext cx="353645" cy="353615"/>
            <a:chOff x="-31093575" y="3911725"/>
            <a:chExt cx="291450" cy="291425"/>
          </a:xfrm>
        </p:grpSpPr>
        <p:sp>
          <p:nvSpPr>
            <p:cNvPr id="8877" name="Google Shape;8877;p14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14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140"/>
          <p:cNvGrpSpPr/>
          <p:nvPr/>
        </p:nvGrpSpPr>
        <p:grpSpPr>
          <a:xfrm>
            <a:off x="2183798" y="4275536"/>
            <a:ext cx="356497" cy="354586"/>
            <a:chOff x="-29946000" y="3183175"/>
            <a:chExt cx="293800" cy="292225"/>
          </a:xfrm>
        </p:grpSpPr>
        <p:sp>
          <p:nvSpPr>
            <p:cNvPr id="8880" name="Google Shape;8880;p14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14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14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14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14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14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140"/>
          <p:cNvGrpSpPr/>
          <p:nvPr/>
        </p:nvGrpSpPr>
        <p:grpSpPr>
          <a:xfrm>
            <a:off x="2628330" y="1532689"/>
            <a:ext cx="358408" cy="354161"/>
            <a:chOff x="-34408675" y="3202075"/>
            <a:chExt cx="295375" cy="291875"/>
          </a:xfrm>
        </p:grpSpPr>
        <p:sp>
          <p:nvSpPr>
            <p:cNvPr id="8887" name="Google Shape;8887;p14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14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14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14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140"/>
          <p:cNvGrpSpPr/>
          <p:nvPr/>
        </p:nvGrpSpPr>
        <p:grpSpPr>
          <a:xfrm>
            <a:off x="2630241" y="1972683"/>
            <a:ext cx="354586" cy="356254"/>
            <a:chOff x="-34405525" y="3558075"/>
            <a:chExt cx="292225" cy="293600"/>
          </a:xfrm>
        </p:grpSpPr>
        <p:sp>
          <p:nvSpPr>
            <p:cNvPr id="8892" name="Google Shape;8892;p14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14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14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140"/>
          <p:cNvGrpSpPr/>
          <p:nvPr/>
        </p:nvGrpSpPr>
        <p:grpSpPr>
          <a:xfrm>
            <a:off x="2629755" y="2409340"/>
            <a:ext cx="355557" cy="353615"/>
            <a:chOff x="-34406325" y="3919600"/>
            <a:chExt cx="293025" cy="291425"/>
          </a:xfrm>
        </p:grpSpPr>
        <p:sp>
          <p:nvSpPr>
            <p:cNvPr id="8896" name="Google Shape;8896;p14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14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14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14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14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14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14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140"/>
          <p:cNvGrpSpPr/>
          <p:nvPr/>
        </p:nvGrpSpPr>
        <p:grpSpPr>
          <a:xfrm>
            <a:off x="1293653" y="2888703"/>
            <a:ext cx="353645" cy="342179"/>
            <a:chOff x="-32568800" y="3232000"/>
            <a:chExt cx="291450" cy="282000"/>
          </a:xfrm>
        </p:grpSpPr>
        <p:sp>
          <p:nvSpPr>
            <p:cNvPr id="8904" name="Google Shape;8904;p14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14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140"/>
          <p:cNvGrpSpPr/>
          <p:nvPr/>
        </p:nvGrpSpPr>
        <p:grpSpPr>
          <a:xfrm>
            <a:off x="1293183" y="3353613"/>
            <a:ext cx="354586" cy="353645"/>
            <a:chOff x="-32569575" y="3586425"/>
            <a:chExt cx="292225" cy="291450"/>
          </a:xfrm>
        </p:grpSpPr>
        <p:sp>
          <p:nvSpPr>
            <p:cNvPr id="8907" name="Google Shape;8907;p14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14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140"/>
          <p:cNvGrpSpPr/>
          <p:nvPr/>
        </p:nvGrpSpPr>
        <p:grpSpPr>
          <a:xfrm>
            <a:off x="1284098" y="3818205"/>
            <a:ext cx="372756" cy="354343"/>
            <a:chOff x="-32576675" y="3944600"/>
            <a:chExt cx="307200" cy="292025"/>
          </a:xfrm>
        </p:grpSpPr>
        <p:sp>
          <p:nvSpPr>
            <p:cNvPr id="8910" name="Google Shape;8910;p14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14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140"/>
          <p:cNvGrpSpPr/>
          <p:nvPr/>
        </p:nvGrpSpPr>
        <p:grpSpPr>
          <a:xfrm>
            <a:off x="3529065" y="2882500"/>
            <a:ext cx="354586" cy="354586"/>
            <a:chOff x="-30735200" y="3192625"/>
            <a:chExt cx="292225" cy="292225"/>
          </a:xfrm>
        </p:grpSpPr>
        <p:sp>
          <p:nvSpPr>
            <p:cNvPr id="8913" name="Google Shape;8913;p14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14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14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14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14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14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14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140"/>
          <p:cNvGrpSpPr/>
          <p:nvPr/>
        </p:nvGrpSpPr>
        <p:grpSpPr>
          <a:xfrm>
            <a:off x="3529065" y="3353932"/>
            <a:ext cx="354586" cy="353008"/>
            <a:chOff x="-30735200" y="3552550"/>
            <a:chExt cx="292225" cy="290925"/>
          </a:xfrm>
        </p:grpSpPr>
        <p:sp>
          <p:nvSpPr>
            <p:cNvPr id="8921" name="Google Shape;8921;p14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14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140"/>
          <p:cNvGrpSpPr/>
          <p:nvPr/>
        </p:nvGrpSpPr>
        <p:grpSpPr>
          <a:xfrm>
            <a:off x="3529065" y="3818554"/>
            <a:ext cx="354586" cy="353645"/>
            <a:chOff x="-30735200" y="3910925"/>
            <a:chExt cx="292225" cy="291450"/>
          </a:xfrm>
        </p:grpSpPr>
        <p:sp>
          <p:nvSpPr>
            <p:cNvPr id="8924" name="Google Shape;8924;p14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14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6" name="Google Shape;8926;p140"/>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7" name="Google Shape;8927;p140"/>
          <p:cNvGrpSpPr/>
          <p:nvPr/>
        </p:nvGrpSpPr>
        <p:grpSpPr>
          <a:xfrm>
            <a:off x="4882910" y="1531421"/>
            <a:ext cx="358971" cy="359224"/>
            <a:chOff x="-57956275" y="3197925"/>
            <a:chExt cx="319000" cy="319225"/>
          </a:xfrm>
        </p:grpSpPr>
        <p:sp>
          <p:nvSpPr>
            <p:cNvPr id="8928" name="Google Shape;8928;p14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14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14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14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14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14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14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140"/>
          <p:cNvGrpSpPr/>
          <p:nvPr/>
        </p:nvGrpSpPr>
        <p:grpSpPr>
          <a:xfrm>
            <a:off x="4905064" y="1987846"/>
            <a:ext cx="314662" cy="358971"/>
            <a:chOff x="-57940525" y="3590375"/>
            <a:chExt cx="279625" cy="319000"/>
          </a:xfrm>
        </p:grpSpPr>
        <p:sp>
          <p:nvSpPr>
            <p:cNvPr id="8936" name="Google Shape;8936;p14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14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14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14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14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140"/>
          <p:cNvGrpSpPr/>
          <p:nvPr/>
        </p:nvGrpSpPr>
        <p:grpSpPr>
          <a:xfrm>
            <a:off x="4875945" y="2429217"/>
            <a:ext cx="358099" cy="358999"/>
            <a:chOff x="-57959425" y="3982600"/>
            <a:chExt cx="318225" cy="319025"/>
          </a:xfrm>
        </p:grpSpPr>
        <p:sp>
          <p:nvSpPr>
            <p:cNvPr id="8942" name="Google Shape;8942;p14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14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14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14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140"/>
          <p:cNvGrpSpPr/>
          <p:nvPr/>
        </p:nvGrpSpPr>
        <p:grpSpPr>
          <a:xfrm>
            <a:off x="7076112" y="1532546"/>
            <a:ext cx="357226" cy="357226"/>
            <a:chOff x="-55987225" y="3198925"/>
            <a:chExt cx="317450" cy="317450"/>
          </a:xfrm>
        </p:grpSpPr>
        <p:sp>
          <p:nvSpPr>
            <p:cNvPr id="8947" name="Google Shape;8947;p14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14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14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14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140"/>
          <p:cNvGrpSpPr/>
          <p:nvPr/>
        </p:nvGrpSpPr>
        <p:grpSpPr>
          <a:xfrm>
            <a:off x="7076112" y="1988578"/>
            <a:ext cx="357226" cy="357367"/>
            <a:chOff x="-55987225" y="3591025"/>
            <a:chExt cx="317450" cy="317575"/>
          </a:xfrm>
        </p:grpSpPr>
        <p:sp>
          <p:nvSpPr>
            <p:cNvPr id="8952" name="Google Shape;8952;p14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14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14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14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14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140"/>
          <p:cNvGrpSpPr/>
          <p:nvPr/>
        </p:nvGrpSpPr>
        <p:grpSpPr>
          <a:xfrm>
            <a:off x="7090027" y="2429217"/>
            <a:ext cx="358999" cy="358999"/>
            <a:chOff x="-55988800" y="3982600"/>
            <a:chExt cx="319025" cy="319025"/>
          </a:xfrm>
        </p:grpSpPr>
        <p:sp>
          <p:nvSpPr>
            <p:cNvPr id="8958" name="Google Shape;8958;p14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14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14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14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14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140"/>
          <p:cNvGrpSpPr/>
          <p:nvPr/>
        </p:nvGrpSpPr>
        <p:grpSpPr>
          <a:xfrm>
            <a:off x="5748546" y="2887174"/>
            <a:ext cx="356326" cy="358971"/>
            <a:chOff x="-54026025" y="3192625"/>
            <a:chExt cx="316650" cy="319000"/>
          </a:xfrm>
        </p:grpSpPr>
        <p:sp>
          <p:nvSpPr>
            <p:cNvPr id="8964" name="Google Shape;8964;p14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14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14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14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14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14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14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14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140"/>
          <p:cNvGrpSpPr/>
          <p:nvPr/>
        </p:nvGrpSpPr>
        <p:grpSpPr>
          <a:xfrm>
            <a:off x="5768492" y="3358148"/>
            <a:ext cx="316434" cy="358099"/>
            <a:chOff x="-54007925" y="3584850"/>
            <a:chExt cx="281200" cy="318225"/>
          </a:xfrm>
        </p:grpSpPr>
        <p:sp>
          <p:nvSpPr>
            <p:cNvPr id="8973" name="Google Shape;8973;p14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14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14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14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14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14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140"/>
          <p:cNvGrpSpPr/>
          <p:nvPr/>
        </p:nvGrpSpPr>
        <p:grpSpPr>
          <a:xfrm>
            <a:off x="5768492" y="3820033"/>
            <a:ext cx="316434" cy="358914"/>
            <a:chOff x="-54007925" y="3975575"/>
            <a:chExt cx="281200" cy="318950"/>
          </a:xfrm>
        </p:grpSpPr>
        <p:sp>
          <p:nvSpPr>
            <p:cNvPr id="8980" name="Google Shape;8980;p14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14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14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14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140"/>
          <p:cNvGrpSpPr/>
          <p:nvPr/>
        </p:nvGrpSpPr>
        <p:grpSpPr>
          <a:xfrm>
            <a:off x="8003359" y="2904504"/>
            <a:ext cx="274770" cy="358492"/>
            <a:chOff x="-52005775" y="3208025"/>
            <a:chExt cx="244175" cy="318575"/>
          </a:xfrm>
        </p:grpSpPr>
        <p:sp>
          <p:nvSpPr>
            <p:cNvPr id="8985" name="Google Shape;8985;p14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14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14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14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14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14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14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14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14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14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14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6" name="Google Shape;8996;p140"/>
          <p:cNvGrpSpPr/>
          <p:nvPr/>
        </p:nvGrpSpPr>
        <p:grpSpPr>
          <a:xfrm>
            <a:off x="5309825" y="1532546"/>
            <a:ext cx="358099" cy="358099"/>
            <a:chOff x="-57568775" y="3198925"/>
            <a:chExt cx="318225" cy="318225"/>
          </a:xfrm>
        </p:grpSpPr>
        <p:sp>
          <p:nvSpPr>
            <p:cNvPr id="8997" name="Google Shape;8997;p14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14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14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14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14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14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140"/>
          <p:cNvGrpSpPr/>
          <p:nvPr/>
        </p:nvGrpSpPr>
        <p:grpSpPr>
          <a:xfrm>
            <a:off x="5331543" y="1987846"/>
            <a:ext cx="314662" cy="358099"/>
            <a:chOff x="-57549075" y="3590375"/>
            <a:chExt cx="279625" cy="318225"/>
          </a:xfrm>
        </p:grpSpPr>
        <p:sp>
          <p:nvSpPr>
            <p:cNvPr id="9004" name="Google Shape;9004;p14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14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14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14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140"/>
          <p:cNvGrpSpPr/>
          <p:nvPr/>
        </p:nvGrpSpPr>
        <p:grpSpPr>
          <a:xfrm>
            <a:off x="5323740" y="2429217"/>
            <a:ext cx="359871" cy="359871"/>
            <a:chOff x="-57570350" y="3982600"/>
            <a:chExt cx="319800" cy="319800"/>
          </a:xfrm>
        </p:grpSpPr>
        <p:sp>
          <p:nvSpPr>
            <p:cNvPr id="9009" name="Google Shape;9009;p14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14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14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14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140"/>
          <p:cNvGrpSpPr/>
          <p:nvPr/>
        </p:nvGrpSpPr>
        <p:grpSpPr>
          <a:xfrm>
            <a:off x="7538779" y="1531646"/>
            <a:ext cx="314662" cy="358999"/>
            <a:chOff x="-55576850" y="3198125"/>
            <a:chExt cx="279625" cy="319025"/>
          </a:xfrm>
        </p:grpSpPr>
        <p:sp>
          <p:nvSpPr>
            <p:cNvPr id="9014" name="Google Shape;9014;p14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14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14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14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140"/>
          <p:cNvGrpSpPr/>
          <p:nvPr/>
        </p:nvGrpSpPr>
        <p:grpSpPr>
          <a:xfrm>
            <a:off x="7516174" y="1987621"/>
            <a:ext cx="359871" cy="358324"/>
            <a:chOff x="-55596550" y="3590175"/>
            <a:chExt cx="319800" cy="318425"/>
          </a:xfrm>
        </p:grpSpPr>
        <p:sp>
          <p:nvSpPr>
            <p:cNvPr id="9019" name="Google Shape;9019;p14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14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14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14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140"/>
          <p:cNvGrpSpPr/>
          <p:nvPr/>
        </p:nvGrpSpPr>
        <p:grpSpPr>
          <a:xfrm>
            <a:off x="7531412" y="2428964"/>
            <a:ext cx="358999" cy="359252"/>
            <a:chOff x="-55595775" y="3982375"/>
            <a:chExt cx="319025" cy="319250"/>
          </a:xfrm>
        </p:grpSpPr>
        <p:sp>
          <p:nvSpPr>
            <p:cNvPr id="9024" name="Google Shape;9024;p14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14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14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14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14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14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140"/>
          <p:cNvGrpSpPr/>
          <p:nvPr/>
        </p:nvGrpSpPr>
        <p:grpSpPr>
          <a:xfrm>
            <a:off x="6188595" y="2887174"/>
            <a:ext cx="358999" cy="358099"/>
            <a:chOff x="-53635375" y="3192625"/>
            <a:chExt cx="319025" cy="318225"/>
          </a:xfrm>
        </p:grpSpPr>
        <p:sp>
          <p:nvSpPr>
            <p:cNvPr id="9031" name="Google Shape;9031;p14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14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14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140"/>
          <p:cNvGrpSpPr/>
          <p:nvPr/>
        </p:nvGrpSpPr>
        <p:grpSpPr>
          <a:xfrm>
            <a:off x="6210763" y="3358148"/>
            <a:ext cx="314662" cy="358999"/>
            <a:chOff x="-53615675" y="3584850"/>
            <a:chExt cx="279625" cy="319025"/>
          </a:xfrm>
        </p:grpSpPr>
        <p:sp>
          <p:nvSpPr>
            <p:cNvPr id="9035" name="Google Shape;9035;p14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14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14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140"/>
          <p:cNvGrpSpPr/>
          <p:nvPr/>
        </p:nvGrpSpPr>
        <p:grpSpPr>
          <a:xfrm>
            <a:off x="6188609" y="3821074"/>
            <a:ext cx="358971" cy="357874"/>
            <a:chOff x="-53634575" y="3976500"/>
            <a:chExt cx="319000" cy="318025"/>
          </a:xfrm>
        </p:grpSpPr>
        <p:sp>
          <p:nvSpPr>
            <p:cNvPr id="9039" name="Google Shape;9039;p14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14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14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14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14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14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14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14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140"/>
          <p:cNvGrpSpPr/>
          <p:nvPr/>
        </p:nvGrpSpPr>
        <p:grpSpPr>
          <a:xfrm>
            <a:off x="7983413" y="3364028"/>
            <a:ext cx="314662" cy="358436"/>
            <a:chOff x="-52023900" y="3590075"/>
            <a:chExt cx="279625" cy="318525"/>
          </a:xfrm>
        </p:grpSpPr>
        <p:sp>
          <p:nvSpPr>
            <p:cNvPr id="9048" name="Google Shape;9048;p14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14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14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14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14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14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14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140"/>
          <p:cNvGrpSpPr/>
          <p:nvPr/>
        </p:nvGrpSpPr>
        <p:grpSpPr>
          <a:xfrm>
            <a:off x="5746654" y="1532546"/>
            <a:ext cx="358971" cy="358971"/>
            <a:chOff x="-57173375" y="3198925"/>
            <a:chExt cx="319000" cy="319000"/>
          </a:xfrm>
        </p:grpSpPr>
        <p:sp>
          <p:nvSpPr>
            <p:cNvPr id="9056" name="Google Shape;9056;p14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14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14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14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140"/>
          <p:cNvGrpSpPr/>
          <p:nvPr/>
        </p:nvGrpSpPr>
        <p:grpSpPr>
          <a:xfrm>
            <a:off x="5747541" y="2009987"/>
            <a:ext cx="357198" cy="314690"/>
            <a:chOff x="-57176525" y="3610050"/>
            <a:chExt cx="317425" cy="279650"/>
          </a:xfrm>
        </p:grpSpPr>
        <p:sp>
          <p:nvSpPr>
            <p:cNvPr id="9061" name="Google Shape;9061;p14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14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14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14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14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140"/>
          <p:cNvGrpSpPr/>
          <p:nvPr/>
        </p:nvGrpSpPr>
        <p:grpSpPr>
          <a:xfrm>
            <a:off x="5779179" y="2428542"/>
            <a:ext cx="323524" cy="358774"/>
            <a:chOff x="-57162350" y="3982000"/>
            <a:chExt cx="287500" cy="318825"/>
          </a:xfrm>
        </p:grpSpPr>
        <p:sp>
          <p:nvSpPr>
            <p:cNvPr id="9067" name="Google Shape;9067;p14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14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14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14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14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14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14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14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140"/>
          <p:cNvGrpSpPr/>
          <p:nvPr/>
        </p:nvGrpSpPr>
        <p:grpSpPr>
          <a:xfrm>
            <a:off x="7957995" y="1532546"/>
            <a:ext cx="358099" cy="356326"/>
            <a:chOff x="-55202750" y="3198925"/>
            <a:chExt cx="318225" cy="316650"/>
          </a:xfrm>
        </p:grpSpPr>
        <p:sp>
          <p:nvSpPr>
            <p:cNvPr id="9076" name="Google Shape;9076;p14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14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140"/>
          <p:cNvGrpSpPr/>
          <p:nvPr/>
        </p:nvGrpSpPr>
        <p:grpSpPr>
          <a:xfrm>
            <a:off x="7968629" y="1987846"/>
            <a:ext cx="336830" cy="358099"/>
            <a:chOff x="-55194875" y="3590375"/>
            <a:chExt cx="299325" cy="318225"/>
          </a:xfrm>
        </p:grpSpPr>
        <p:sp>
          <p:nvSpPr>
            <p:cNvPr id="9079" name="Google Shape;9079;p14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14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14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14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14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140"/>
          <p:cNvGrpSpPr/>
          <p:nvPr/>
        </p:nvGrpSpPr>
        <p:grpSpPr>
          <a:xfrm>
            <a:off x="7973247" y="2430117"/>
            <a:ext cx="357198" cy="357198"/>
            <a:chOff x="-55203525" y="3983400"/>
            <a:chExt cx="317425" cy="317425"/>
          </a:xfrm>
        </p:grpSpPr>
        <p:sp>
          <p:nvSpPr>
            <p:cNvPr id="9085" name="Google Shape;9085;p14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14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14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140"/>
          <p:cNvGrpSpPr/>
          <p:nvPr/>
        </p:nvGrpSpPr>
        <p:grpSpPr>
          <a:xfrm>
            <a:off x="6639727" y="2887174"/>
            <a:ext cx="335930" cy="358971"/>
            <a:chOff x="-53232900" y="3192625"/>
            <a:chExt cx="298525" cy="319000"/>
          </a:xfrm>
        </p:grpSpPr>
        <p:sp>
          <p:nvSpPr>
            <p:cNvPr id="9089" name="Google Shape;9089;p14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14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14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14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14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14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14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14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140"/>
          <p:cNvGrpSpPr/>
          <p:nvPr/>
        </p:nvGrpSpPr>
        <p:grpSpPr>
          <a:xfrm>
            <a:off x="6629093" y="3358148"/>
            <a:ext cx="357198" cy="356326"/>
            <a:chOff x="-53242350" y="3584850"/>
            <a:chExt cx="317425" cy="316650"/>
          </a:xfrm>
        </p:grpSpPr>
        <p:sp>
          <p:nvSpPr>
            <p:cNvPr id="9098" name="Google Shape;9098;p14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14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14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14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14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140"/>
          <p:cNvGrpSpPr/>
          <p:nvPr/>
        </p:nvGrpSpPr>
        <p:grpSpPr>
          <a:xfrm>
            <a:off x="6650362" y="3820849"/>
            <a:ext cx="314662" cy="358999"/>
            <a:chOff x="-53224225" y="3976300"/>
            <a:chExt cx="279625" cy="319025"/>
          </a:xfrm>
        </p:grpSpPr>
        <p:sp>
          <p:nvSpPr>
            <p:cNvPr id="9104" name="Google Shape;9104;p14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14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14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14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14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14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14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140"/>
          <p:cNvGrpSpPr/>
          <p:nvPr/>
        </p:nvGrpSpPr>
        <p:grpSpPr>
          <a:xfrm>
            <a:off x="7961258" y="3828529"/>
            <a:ext cx="358971" cy="358408"/>
            <a:chOff x="-52043575" y="3983125"/>
            <a:chExt cx="319000" cy="318500"/>
          </a:xfrm>
        </p:grpSpPr>
        <p:sp>
          <p:nvSpPr>
            <p:cNvPr id="9112" name="Google Shape;9112;p14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14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14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14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14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14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14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14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14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140"/>
          <p:cNvGrpSpPr/>
          <p:nvPr/>
        </p:nvGrpSpPr>
        <p:grpSpPr>
          <a:xfrm>
            <a:off x="6215199" y="1532546"/>
            <a:ext cx="314662" cy="358971"/>
            <a:chOff x="-56766175" y="3198925"/>
            <a:chExt cx="279625" cy="319000"/>
          </a:xfrm>
        </p:grpSpPr>
        <p:sp>
          <p:nvSpPr>
            <p:cNvPr id="9122" name="Google Shape;9122;p14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14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14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14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14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14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14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140"/>
          <p:cNvGrpSpPr/>
          <p:nvPr/>
        </p:nvGrpSpPr>
        <p:grpSpPr>
          <a:xfrm>
            <a:off x="6214313" y="1987846"/>
            <a:ext cx="316434" cy="358099"/>
            <a:chOff x="-56766175" y="3590375"/>
            <a:chExt cx="281200" cy="318225"/>
          </a:xfrm>
        </p:grpSpPr>
        <p:sp>
          <p:nvSpPr>
            <p:cNvPr id="9130" name="Google Shape;9130;p14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14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14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14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140"/>
          <p:cNvGrpSpPr/>
          <p:nvPr/>
        </p:nvGrpSpPr>
        <p:grpSpPr>
          <a:xfrm>
            <a:off x="6251269" y="2429217"/>
            <a:ext cx="272126" cy="358099"/>
            <a:chOff x="-56747275" y="3982600"/>
            <a:chExt cx="241825" cy="318225"/>
          </a:xfrm>
        </p:grpSpPr>
        <p:sp>
          <p:nvSpPr>
            <p:cNvPr id="9135" name="Google Shape;9135;p14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14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14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14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14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14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14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140"/>
          <p:cNvGrpSpPr/>
          <p:nvPr/>
        </p:nvGrpSpPr>
        <p:grpSpPr>
          <a:xfrm>
            <a:off x="4881188" y="2894264"/>
            <a:ext cx="314662" cy="358971"/>
            <a:chOff x="-54793175" y="3198925"/>
            <a:chExt cx="279625" cy="319000"/>
          </a:xfrm>
        </p:grpSpPr>
        <p:sp>
          <p:nvSpPr>
            <p:cNvPr id="9143" name="Google Shape;9143;p14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14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14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14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14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14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14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140"/>
          <p:cNvGrpSpPr/>
          <p:nvPr/>
        </p:nvGrpSpPr>
        <p:grpSpPr>
          <a:xfrm>
            <a:off x="4859020" y="3371455"/>
            <a:ext cx="358999" cy="342991"/>
            <a:chOff x="-54812875" y="3596675"/>
            <a:chExt cx="319025" cy="304800"/>
          </a:xfrm>
        </p:grpSpPr>
        <p:sp>
          <p:nvSpPr>
            <p:cNvPr id="9151" name="Google Shape;9151;p14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14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14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14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14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14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14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8" name="Google Shape;9158;p140"/>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140"/>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0" name="Google Shape;9160;p140"/>
          <p:cNvGrpSpPr/>
          <p:nvPr/>
        </p:nvGrpSpPr>
        <p:grpSpPr>
          <a:xfrm>
            <a:off x="4881188" y="3827938"/>
            <a:ext cx="314662" cy="358099"/>
            <a:chOff x="-54793175" y="3982600"/>
            <a:chExt cx="279625" cy="318225"/>
          </a:xfrm>
        </p:grpSpPr>
        <p:sp>
          <p:nvSpPr>
            <p:cNvPr id="9161" name="Google Shape;9161;p14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14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14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14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14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14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14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140"/>
          <p:cNvGrpSpPr/>
          <p:nvPr/>
        </p:nvGrpSpPr>
        <p:grpSpPr>
          <a:xfrm>
            <a:off x="7092647" y="2887174"/>
            <a:ext cx="314662" cy="358099"/>
            <a:chOff x="-52832000" y="3192625"/>
            <a:chExt cx="279625" cy="318225"/>
          </a:xfrm>
        </p:grpSpPr>
        <p:sp>
          <p:nvSpPr>
            <p:cNvPr id="9169" name="Google Shape;9169;p14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14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14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14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14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14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14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14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140"/>
          <p:cNvGrpSpPr/>
          <p:nvPr/>
        </p:nvGrpSpPr>
        <p:grpSpPr>
          <a:xfrm>
            <a:off x="7070492" y="3359048"/>
            <a:ext cx="358971" cy="357198"/>
            <a:chOff x="-52851675" y="3585650"/>
            <a:chExt cx="319000" cy="317425"/>
          </a:xfrm>
        </p:grpSpPr>
        <p:sp>
          <p:nvSpPr>
            <p:cNvPr id="9178" name="Google Shape;9178;p14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14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14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14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14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14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140"/>
          <p:cNvGrpSpPr/>
          <p:nvPr/>
        </p:nvGrpSpPr>
        <p:grpSpPr>
          <a:xfrm>
            <a:off x="7092647" y="3820849"/>
            <a:ext cx="314662" cy="358999"/>
            <a:chOff x="-52832000" y="3976300"/>
            <a:chExt cx="279625" cy="319025"/>
          </a:xfrm>
        </p:grpSpPr>
        <p:sp>
          <p:nvSpPr>
            <p:cNvPr id="9185" name="Google Shape;9185;p14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14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14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14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14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140"/>
          <p:cNvGrpSpPr/>
          <p:nvPr/>
        </p:nvGrpSpPr>
        <p:grpSpPr>
          <a:xfrm>
            <a:off x="6209853" y="4275497"/>
            <a:ext cx="316434" cy="358099"/>
            <a:chOff x="-51633225" y="3198925"/>
            <a:chExt cx="281200" cy="318225"/>
          </a:xfrm>
        </p:grpSpPr>
        <p:sp>
          <p:nvSpPr>
            <p:cNvPr id="9191" name="Google Shape;9191;p14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14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14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14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14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14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14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140"/>
          <p:cNvGrpSpPr/>
          <p:nvPr/>
        </p:nvGrpSpPr>
        <p:grpSpPr>
          <a:xfrm>
            <a:off x="6628676" y="1533418"/>
            <a:ext cx="365188" cy="357226"/>
            <a:chOff x="-56396775" y="3199700"/>
            <a:chExt cx="324525" cy="317450"/>
          </a:xfrm>
        </p:grpSpPr>
        <p:sp>
          <p:nvSpPr>
            <p:cNvPr id="9199" name="Google Shape;9199;p14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14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14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14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14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14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140"/>
          <p:cNvGrpSpPr/>
          <p:nvPr/>
        </p:nvGrpSpPr>
        <p:grpSpPr>
          <a:xfrm>
            <a:off x="6631771" y="1999353"/>
            <a:ext cx="358999" cy="335958"/>
            <a:chOff x="-56394425" y="3600600"/>
            <a:chExt cx="319025" cy="298550"/>
          </a:xfrm>
        </p:grpSpPr>
        <p:sp>
          <p:nvSpPr>
            <p:cNvPr id="9206" name="Google Shape;9206;p14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14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14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140"/>
          <p:cNvGrpSpPr/>
          <p:nvPr/>
        </p:nvGrpSpPr>
        <p:grpSpPr>
          <a:xfrm>
            <a:off x="6662538" y="2430117"/>
            <a:ext cx="327068" cy="357198"/>
            <a:chOff x="-56379450" y="3983400"/>
            <a:chExt cx="290650" cy="317425"/>
          </a:xfrm>
        </p:grpSpPr>
        <p:sp>
          <p:nvSpPr>
            <p:cNvPr id="9210" name="Google Shape;9210;p14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14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14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14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14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14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140"/>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140"/>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140"/>
          <p:cNvGrpSpPr/>
          <p:nvPr/>
        </p:nvGrpSpPr>
        <p:grpSpPr>
          <a:xfrm>
            <a:off x="5326242" y="2894264"/>
            <a:ext cx="316434" cy="358971"/>
            <a:chOff x="-54401725" y="3198925"/>
            <a:chExt cx="281200" cy="319000"/>
          </a:xfrm>
        </p:grpSpPr>
        <p:sp>
          <p:nvSpPr>
            <p:cNvPr id="9219" name="Google Shape;9219;p14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14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14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14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14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14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14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14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14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14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14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140"/>
          <p:cNvGrpSpPr/>
          <p:nvPr/>
        </p:nvGrpSpPr>
        <p:grpSpPr>
          <a:xfrm>
            <a:off x="5327128" y="3364365"/>
            <a:ext cx="314662" cy="358099"/>
            <a:chOff x="-54401725" y="3590375"/>
            <a:chExt cx="279625" cy="318225"/>
          </a:xfrm>
        </p:grpSpPr>
        <p:sp>
          <p:nvSpPr>
            <p:cNvPr id="9231" name="Google Shape;9231;p14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14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14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14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14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14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140"/>
          <p:cNvGrpSpPr/>
          <p:nvPr/>
        </p:nvGrpSpPr>
        <p:grpSpPr>
          <a:xfrm>
            <a:off x="5324920" y="3827938"/>
            <a:ext cx="319079" cy="358099"/>
            <a:chOff x="-54403300" y="3982600"/>
            <a:chExt cx="283550" cy="318225"/>
          </a:xfrm>
        </p:grpSpPr>
        <p:sp>
          <p:nvSpPr>
            <p:cNvPr id="9238" name="Google Shape;9238;p14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14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14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14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14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140"/>
          <p:cNvGrpSpPr/>
          <p:nvPr/>
        </p:nvGrpSpPr>
        <p:grpSpPr>
          <a:xfrm>
            <a:off x="7512313" y="2889172"/>
            <a:ext cx="356298" cy="356973"/>
            <a:chOff x="-52458650" y="3194400"/>
            <a:chExt cx="316625" cy="317225"/>
          </a:xfrm>
        </p:grpSpPr>
        <p:sp>
          <p:nvSpPr>
            <p:cNvPr id="9244" name="Google Shape;9244;p14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14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14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14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14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14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14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14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140"/>
          <p:cNvGrpSpPr/>
          <p:nvPr/>
        </p:nvGrpSpPr>
        <p:grpSpPr>
          <a:xfrm>
            <a:off x="7521611" y="3358148"/>
            <a:ext cx="337703" cy="357845"/>
            <a:chOff x="-52450000" y="3584850"/>
            <a:chExt cx="300100" cy="318000"/>
          </a:xfrm>
        </p:grpSpPr>
        <p:sp>
          <p:nvSpPr>
            <p:cNvPr id="9253" name="Google Shape;9253;p14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14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14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14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14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14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14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140"/>
          <p:cNvGrpSpPr/>
          <p:nvPr/>
        </p:nvGrpSpPr>
        <p:grpSpPr>
          <a:xfrm>
            <a:off x="7533131" y="3822621"/>
            <a:ext cx="314662" cy="357226"/>
            <a:chOff x="-52440550" y="3977875"/>
            <a:chExt cx="279625" cy="317450"/>
          </a:xfrm>
        </p:grpSpPr>
        <p:sp>
          <p:nvSpPr>
            <p:cNvPr id="9261" name="Google Shape;9261;p14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14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14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14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14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14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14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14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140"/>
          <p:cNvGrpSpPr/>
          <p:nvPr/>
        </p:nvGrpSpPr>
        <p:grpSpPr>
          <a:xfrm>
            <a:off x="6645066" y="4278827"/>
            <a:ext cx="314662" cy="358999"/>
            <a:chOff x="-51623775" y="3584850"/>
            <a:chExt cx="279625" cy="319025"/>
          </a:xfrm>
        </p:grpSpPr>
        <p:sp>
          <p:nvSpPr>
            <p:cNvPr id="9270" name="Google Shape;9270;p14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14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14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14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14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14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14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14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14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282" name="Shape 9282"/>
        <p:cNvGrpSpPr/>
        <p:nvPr/>
      </p:nvGrpSpPr>
      <p:grpSpPr>
        <a:xfrm>
          <a:off x="0" y="0"/>
          <a:ext cx="0" cy="0"/>
          <a:chOff x="0" y="0"/>
          <a:chExt cx="0" cy="0"/>
        </a:xfrm>
      </p:grpSpPr>
      <p:sp>
        <p:nvSpPr>
          <p:cNvPr id="9283" name="Google Shape;9283;p14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284" name="Google Shape;9284;p14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9285" name="Google Shape;9285;p141"/>
          <p:cNvGrpSpPr/>
          <p:nvPr/>
        </p:nvGrpSpPr>
        <p:grpSpPr>
          <a:xfrm>
            <a:off x="885675" y="1539249"/>
            <a:ext cx="276003" cy="357300"/>
            <a:chOff x="-50469125" y="3183175"/>
            <a:chExt cx="233150" cy="301825"/>
          </a:xfrm>
        </p:grpSpPr>
        <p:sp>
          <p:nvSpPr>
            <p:cNvPr id="9286" name="Google Shape;9286;p14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14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14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141"/>
          <p:cNvGrpSpPr/>
          <p:nvPr/>
        </p:nvGrpSpPr>
        <p:grpSpPr>
          <a:xfrm>
            <a:off x="845574" y="1974651"/>
            <a:ext cx="356205" cy="355288"/>
            <a:chOff x="-50504575" y="3550975"/>
            <a:chExt cx="300900" cy="300125"/>
          </a:xfrm>
        </p:grpSpPr>
        <p:sp>
          <p:nvSpPr>
            <p:cNvPr id="9290" name="Google Shape;9290;p14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14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14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14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141"/>
          <p:cNvGrpSpPr/>
          <p:nvPr/>
        </p:nvGrpSpPr>
        <p:grpSpPr>
          <a:xfrm>
            <a:off x="845574" y="2412893"/>
            <a:ext cx="356205" cy="354341"/>
            <a:chOff x="-50503000" y="3921175"/>
            <a:chExt cx="300900" cy="299325"/>
          </a:xfrm>
        </p:grpSpPr>
        <p:sp>
          <p:nvSpPr>
            <p:cNvPr id="9295" name="Google Shape;9295;p14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14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14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14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14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141"/>
          <p:cNvGrpSpPr/>
          <p:nvPr/>
        </p:nvGrpSpPr>
        <p:grpSpPr>
          <a:xfrm>
            <a:off x="3049627" y="1558811"/>
            <a:ext cx="355258" cy="356205"/>
            <a:chOff x="-48630025" y="3199700"/>
            <a:chExt cx="300100" cy="300900"/>
          </a:xfrm>
        </p:grpSpPr>
        <p:sp>
          <p:nvSpPr>
            <p:cNvPr id="9301" name="Google Shape;9301;p14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14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14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141"/>
          <p:cNvGrpSpPr/>
          <p:nvPr/>
        </p:nvGrpSpPr>
        <p:grpSpPr>
          <a:xfrm>
            <a:off x="3049627" y="1996107"/>
            <a:ext cx="355258" cy="355258"/>
            <a:chOff x="-48630025" y="3569100"/>
            <a:chExt cx="300100" cy="300100"/>
          </a:xfrm>
        </p:grpSpPr>
        <p:sp>
          <p:nvSpPr>
            <p:cNvPr id="9305" name="Google Shape;9305;p14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14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14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14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14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14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14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14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14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14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141"/>
          <p:cNvGrpSpPr/>
          <p:nvPr/>
        </p:nvGrpSpPr>
        <p:grpSpPr>
          <a:xfrm>
            <a:off x="3050101" y="2433403"/>
            <a:ext cx="354311" cy="353394"/>
            <a:chOff x="-48629225" y="3938500"/>
            <a:chExt cx="299300" cy="298525"/>
          </a:xfrm>
        </p:grpSpPr>
        <p:sp>
          <p:nvSpPr>
            <p:cNvPr id="9316" name="Google Shape;9316;p14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14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14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14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141"/>
          <p:cNvGrpSpPr/>
          <p:nvPr/>
        </p:nvGrpSpPr>
        <p:grpSpPr>
          <a:xfrm>
            <a:off x="1785504" y="2904744"/>
            <a:ext cx="311458" cy="354341"/>
            <a:chOff x="-46762575" y="3200500"/>
            <a:chExt cx="263100" cy="299325"/>
          </a:xfrm>
        </p:grpSpPr>
        <p:sp>
          <p:nvSpPr>
            <p:cNvPr id="9321" name="Google Shape;9321;p14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14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14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14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14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141"/>
          <p:cNvGrpSpPr/>
          <p:nvPr/>
        </p:nvGrpSpPr>
        <p:grpSpPr>
          <a:xfrm>
            <a:off x="1763589" y="3363466"/>
            <a:ext cx="355288" cy="312375"/>
            <a:chOff x="-46779900" y="3588000"/>
            <a:chExt cx="300125" cy="263875"/>
          </a:xfrm>
        </p:grpSpPr>
        <p:sp>
          <p:nvSpPr>
            <p:cNvPr id="9327" name="Google Shape;9327;p14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14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14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14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1" name="Google Shape;9331;p141"/>
          <p:cNvGrpSpPr/>
          <p:nvPr/>
        </p:nvGrpSpPr>
        <p:grpSpPr>
          <a:xfrm>
            <a:off x="1764062" y="3778388"/>
            <a:ext cx="354341" cy="353394"/>
            <a:chOff x="-46779100" y="3938500"/>
            <a:chExt cx="299325" cy="298525"/>
          </a:xfrm>
        </p:grpSpPr>
        <p:sp>
          <p:nvSpPr>
            <p:cNvPr id="9332" name="Google Shape;9332;p14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14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141"/>
          <p:cNvGrpSpPr/>
          <p:nvPr/>
        </p:nvGrpSpPr>
        <p:grpSpPr>
          <a:xfrm>
            <a:off x="3971800" y="2911255"/>
            <a:ext cx="355258" cy="355288"/>
            <a:chOff x="-44924250" y="3206000"/>
            <a:chExt cx="300100" cy="300125"/>
          </a:xfrm>
        </p:grpSpPr>
        <p:sp>
          <p:nvSpPr>
            <p:cNvPr id="9335" name="Google Shape;9335;p14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14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14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14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14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141"/>
          <p:cNvGrpSpPr/>
          <p:nvPr/>
        </p:nvGrpSpPr>
        <p:grpSpPr>
          <a:xfrm>
            <a:off x="1286286" y="1539249"/>
            <a:ext cx="355258" cy="355258"/>
            <a:chOff x="-50134375" y="3183175"/>
            <a:chExt cx="300100" cy="300100"/>
          </a:xfrm>
        </p:grpSpPr>
        <p:sp>
          <p:nvSpPr>
            <p:cNvPr id="9341" name="Google Shape;9341;p14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14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14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14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14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14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14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14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14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14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141"/>
          <p:cNvGrpSpPr/>
          <p:nvPr/>
        </p:nvGrpSpPr>
        <p:grpSpPr>
          <a:xfrm>
            <a:off x="1286286" y="1974651"/>
            <a:ext cx="355258" cy="355288"/>
            <a:chOff x="-50134375" y="3550975"/>
            <a:chExt cx="300100" cy="300125"/>
          </a:xfrm>
        </p:grpSpPr>
        <p:sp>
          <p:nvSpPr>
            <p:cNvPr id="9352" name="Google Shape;9352;p14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14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141"/>
          <p:cNvGrpSpPr/>
          <p:nvPr/>
        </p:nvGrpSpPr>
        <p:grpSpPr>
          <a:xfrm>
            <a:off x="1286286" y="2412183"/>
            <a:ext cx="355258" cy="355051"/>
            <a:chOff x="-50134375" y="3920575"/>
            <a:chExt cx="300100" cy="299925"/>
          </a:xfrm>
        </p:grpSpPr>
        <p:sp>
          <p:nvSpPr>
            <p:cNvPr id="9355" name="Google Shape;9355;p14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14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14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141"/>
          <p:cNvGrpSpPr/>
          <p:nvPr/>
        </p:nvGrpSpPr>
        <p:grpSpPr>
          <a:xfrm>
            <a:off x="3497010" y="1559758"/>
            <a:ext cx="357123" cy="355258"/>
            <a:chOff x="-48262200" y="3200500"/>
            <a:chExt cx="301675" cy="300100"/>
          </a:xfrm>
        </p:grpSpPr>
        <p:sp>
          <p:nvSpPr>
            <p:cNvPr id="9359" name="Google Shape;9359;p14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14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14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14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14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14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14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14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14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141"/>
          <p:cNvGrpSpPr/>
          <p:nvPr/>
        </p:nvGrpSpPr>
        <p:grpSpPr>
          <a:xfrm>
            <a:off x="3526383" y="1996847"/>
            <a:ext cx="298377" cy="354519"/>
            <a:chOff x="-48233050" y="3569725"/>
            <a:chExt cx="252050" cy="299475"/>
          </a:xfrm>
        </p:grpSpPr>
        <p:sp>
          <p:nvSpPr>
            <p:cNvPr id="9369" name="Google Shape;9369;p14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14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14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141"/>
          <p:cNvGrpSpPr/>
          <p:nvPr/>
        </p:nvGrpSpPr>
        <p:grpSpPr>
          <a:xfrm>
            <a:off x="3550148" y="2430591"/>
            <a:ext cx="250847" cy="358070"/>
            <a:chOff x="-48216525" y="3936125"/>
            <a:chExt cx="211900" cy="302475"/>
          </a:xfrm>
        </p:grpSpPr>
        <p:sp>
          <p:nvSpPr>
            <p:cNvPr id="9373" name="Google Shape;9373;p14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14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14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14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141"/>
          <p:cNvGrpSpPr/>
          <p:nvPr/>
        </p:nvGrpSpPr>
        <p:grpSpPr>
          <a:xfrm>
            <a:off x="2205866" y="2905661"/>
            <a:ext cx="355258" cy="355288"/>
            <a:chOff x="-46410500" y="3201275"/>
            <a:chExt cx="300100" cy="300125"/>
          </a:xfrm>
        </p:grpSpPr>
        <p:sp>
          <p:nvSpPr>
            <p:cNvPr id="9378" name="Google Shape;9378;p14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14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14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14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14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141"/>
          <p:cNvGrpSpPr/>
          <p:nvPr/>
        </p:nvGrpSpPr>
        <p:grpSpPr>
          <a:xfrm>
            <a:off x="2205866" y="3341092"/>
            <a:ext cx="355258" cy="356205"/>
            <a:chOff x="-46409700" y="3569100"/>
            <a:chExt cx="300100" cy="300900"/>
          </a:xfrm>
        </p:grpSpPr>
        <p:sp>
          <p:nvSpPr>
            <p:cNvPr id="9384" name="Google Shape;9384;p14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14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14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14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14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141"/>
          <p:cNvGrpSpPr/>
          <p:nvPr/>
        </p:nvGrpSpPr>
        <p:grpSpPr>
          <a:xfrm>
            <a:off x="2193747" y="3776524"/>
            <a:ext cx="379497" cy="358070"/>
            <a:chOff x="-46422300" y="3936925"/>
            <a:chExt cx="320575" cy="302475"/>
          </a:xfrm>
        </p:grpSpPr>
        <p:sp>
          <p:nvSpPr>
            <p:cNvPr id="9390" name="Google Shape;9390;p14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14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141"/>
          <p:cNvGrpSpPr/>
          <p:nvPr/>
        </p:nvGrpSpPr>
        <p:grpSpPr>
          <a:xfrm>
            <a:off x="3971326" y="3330852"/>
            <a:ext cx="356205" cy="355258"/>
            <a:chOff x="-44914800" y="3560450"/>
            <a:chExt cx="300900" cy="300100"/>
          </a:xfrm>
        </p:grpSpPr>
        <p:sp>
          <p:nvSpPr>
            <p:cNvPr id="9393" name="Google Shape;9393;p14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14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14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14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14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8" name="Google Shape;9398;p141"/>
          <p:cNvGrpSpPr/>
          <p:nvPr/>
        </p:nvGrpSpPr>
        <p:grpSpPr>
          <a:xfrm>
            <a:off x="1726378" y="1539486"/>
            <a:ext cx="354311" cy="354104"/>
            <a:chOff x="-49764975" y="3183375"/>
            <a:chExt cx="299300" cy="299125"/>
          </a:xfrm>
        </p:grpSpPr>
        <p:sp>
          <p:nvSpPr>
            <p:cNvPr id="9399" name="Google Shape;9399;p14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14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14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14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14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14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14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14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14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141"/>
          <p:cNvGrpSpPr/>
          <p:nvPr/>
        </p:nvGrpSpPr>
        <p:grpSpPr>
          <a:xfrm>
            <a:off x="1726378" y="1974947"/>
            <a:ext cx="354311" cy="355909"/>
            <a:chOff x="-49764975" y="3551225"/>
            <a:chExt cx="299300" cy="300650"/>
          </a:xfrm>
        </p:grpSpPr>
        <p:sp>
          <p:nvSpPr>
            <p:cNvPr id="9409" name="Google Shape;9409;p14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14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14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14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14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14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14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14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14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14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14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141"/>
          <p:cNvGrpSpPr/>
          <p:nvPr/>
        </p:nvGrpSpPr>
        <p:grpSpPr>
          <a:xfrm>
            <a:off x="1724040" y="2411710"/>
            <a:ext cx="358987" cy="355525"/>
            <a:chOff x="-49766550" y="3920175"/>
            <a:chExt cx="303250" cy="300325"/>
          </a:xfrm>
        </p:grpSpPr>
        <p:sp>
          <p:nvSpPr>
            <p:cNvPr id="9421" name="Google Shape;9421;p14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14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14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14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141"/>
          <p:cNvGrpSpPr/>
          <p:nvPr/>
        </p:nvGrpSpPr>
        <p:grpSpPr>
          <a:xfrm>
            <a:off x="3939571" y="1559758"/>
            <a:ext cx="357123" cy="354341"/>
            <a:chOff x="-47892800" y="3200500"/>
            <a:chExt cx="301675" cy="299325"/>
          </a:xfrm>
        </p:grpSpPr>
        <p:sp>
          <p:nvSpPr>
            <p:cNvPr id="9426" name="Google Shape;9426;p14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14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14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14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14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14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141"/>
          <p:cNvGrpSpPr/>
          <p:nvPr/>
        </p:nvGrpSpPr>
        <p:grpSpPr>
          <a:xfrm>
            <a:off x="4003437" y="1996107"/>
            <a:ext cx="229391" cy="355258"/>
            <a:chOff x="-47839250" y="3569100"/>
            <a:chExt cx="193775" cy="300100"/>
          </a:xfrm>
        </p:grpSpPr>
        <p:sp>
          <p:nvSpPr>
            <p:cNvPr id="9433" name="Google Shape;9433;p14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14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14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14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14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14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141"/>
          <p:cNvGrpSpPr/>
          <p:nvPr/>
        </p:nvGrpSpPr>
        <p:grpSpPr>
          <a:xfrm>
            <a:off x="3940503" y="2432456"/>
            <a:ext cx="355258" cy="356205"/>
            <a:chOff x="-47892800" y="3937700"/>
            <a:chExt cx="300100" cy="300900"/>
          </a:xfrm>
        </p:grpSpPr>
        <p:sp>
          <p:nvSpPr>
            <p:cNvPr id="9440" name="Google Shape;9440;p14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14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14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14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14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14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14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14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141"/>
          <p:cNvGrpSpPr/>
          <p:nvPr/>
        </p:nvGrpSpPr>
        <p:grpSpPr>
          <a:xfrm>
            <a:off x="2645798" y="2926170"/>
            <a:ext cx="355258" cy="311458"/>
            <a:chOff x="-46042675" y="3218600"/>
            <a:chExt cx="300100" cy="263100"/>
          </a:xfrm>
        </p:grpSpPr>
        <p:sp>
          <p:nvSpPr>
            <p:cNvPr id="9449" name="Google Shape;9449;p14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14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14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14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14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14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141"/>
          <p:cNvGrpSpPr/>
          <p:nvPr/>
        </p:nvGrpSpPr>
        <p:grpSpPr>
          <a:xfrm>
            <a:off x="2645798" y="3340619"/>
            <a:ext cx="355258" cy="323118"/>
            <a:chOff x="-46042675" y="3568700"/>
            <a:chExt cx="300100" cy="272950"/>
          </a:xfrm>
        </p:grpSpPr>
        <p:sp>
          <p:nvSpPr>
            <p:cNvPr id="9456" name="Google Shape;9456;p14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14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14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14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141"/>
          <p:cNvGrpSpPr/>
          <p:nvPr/>
        </p:nvGrpSpPr>
        <p:grpSpPr>
          <a:xfrm>
            <a:off x="2687749" y="3777589"/>
            <a:ext cx="271357" cy="356057"/>
            <a:chOff x="-46007225" y="3937825"/>
            <a:chExt cx="229225" cy="300775"/>
          </a:xfrm>
        </p:grpSpPr>
        <p:sp>
          <p:nvSpPr>
            <p:cNvPr id="9461" name="Google Shape;9461;p14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14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14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14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14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14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14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14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14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14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141"/>
          <p:cNvGrpSpPr/>
          <p:nvPr/>
        </p:nvGrpSpPr>
        <p:grpSpPr>
          <a:xfrm>
            <a:off x="3993241" y="3767675"/>
            <a:ext cx="312375" cy="357596"/>
            <a:chOff x="-44895900" y="3929450"/>
            <a:chExt cx="263875" cy="302075"/>
          </a:xfrm>
        </p:grpSpPr>
        <p:sp>
          <p:nvSpPr>
            <p:cNvPr id="9472" name="Google Shape;9472;p14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14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14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14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14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14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141"/>
          <p:cNvGrpSpPr/>
          <p:nvPr/>
        </p:nvGrpSpPr>
        <p:grpSpPr>
          <a:xfrm>
            <a:off x="2167060" y="1550436"/>
            <a:ext cx="356205" cy="332885"/>
            <a:chOff x="-49397175" y="3192625"/>
            <a:chExt cx="300900" cy="281200"/>
          </a:xfrm>
        </p:grpSpPr>
        <p:sp>
          <p:nvSpPr>
            <p:cNvPr id="9479" name="Google Shape;9479;p14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14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14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14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14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14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14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141"/>
          <p:cNvGrpSpPr/>
          <p:nvPr/>
        </p:nvGrpSpPr>
        <p:grpSpPr>
          <a:xfrm>
            <a:off x="2193163" y="1974651"/>
            <a:ext cx="304000" cy="356205"/>
            <a:chOff x="-49375900" y="3550975"/>
            <a:chExt cx="256800" cy="300900"/>
          </a:xfrm>
        </p:grpSpPr>
        <p:sp>
          <p:nvSpPr>
            <p:cNvPr id="9487" name="Google Shape;9487;p14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14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14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14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14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14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141"/>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14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14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14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14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141"/>
          <p:cNvGrpSpPr/>
          <p:nvPr/>
        </p:nvGrpSpPr>
        <p:grpSpPr>
          <a:xfrm>
            <a:off x="2188516" y="2411946"/>
            <a:ext cx="313293" cy="356205"/>
            <a:chOff x="-49378250" y="3920375"/>
            <a:chExt cx="264650" cy="300900"/>
          </a:xfrm>
        </p:grpSpPr>
        <p:sp>
          <p:nvSpPr>
            <p:cNvPr id="9499" name="Google Shape;9499;p14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14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14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14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14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14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14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141"/>
          <p:cNvGrpSpPr/>
          <p:nvPr/>
        </p:nvGrpSpPr>
        <p:grpSpPr>
          <a:xfrm>
            <a:off x="907504" y="2904744"/>
            <a:ext cx="312375" cy="357123"/>
            <a:chOff x="-47505300" y="3200500"/>
            <a:chExt cx="263875" cy="301675"/>
          </a:xfrm>
        </p:grpSpPr>
        <p:sp>
          <p:nvSpPr>
            <p:cNvPr id="9507" name="Google Shape;9507;p14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14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14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14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14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14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14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14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14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14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14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14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14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141"/>
          <p:cNvGrpSpPr/>
          <p:nvPr/>
        </p:nvGrpSpPr>
        <p:grpSpPr>
          <a:xfrm>
            <a:off x="885604" y="3341092"/>
            <a:ext cx="356176" cy="355051"/>
            <a:chOff x="-47524975" y="3569100"/>
            <a:chExt cx="300875" cy="299925"/>
          </a:xfrm>
        </p:grpSpPr>
        <p:sp>
          <p:nvSpPr>
            <p:cNvPr id="9521" name="Google Shape;9521;p14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14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14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14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14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141"/>
          <p:cNvGrpSpPr/>
          <p:nvPr/>
        </p:nvGrpSpPr>
        <p:grpSpPr>
          <a:xfrm>
            <a:off x="886062" y="3820354"/>
            <a:ext cx="355258" cy="270410"/>
            <a:chOff x="-47523400" y="3973950"/>
            <a:chExt cx="300100" cy="228425"/>
          </a:xfrm>
        </p:grpSpPr>
        <p:sp>
          <p:nvSpPr>
            <p:cNvPr id="9527" name="Google Shape;9527;p14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14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14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14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14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141"/>
          <p:cNvGrpSpPr/>
          <p:nvPr/>
        </p:nvGrpSpPr>
        <p:grpSpPr>
          <a:xfrm>
            <a:off x="3091183" y="2903353"/>
            <a:ext cx="354341" cy="357596"/>
            <a:chOff x="-45673275" y="3199325"/>
            <a:chExt cx="299325" cy="302075"/>
          </a:xfrm>
        </p:grpSpPr>
        <p:sp>
          <p:nvSpPr>
            <p:cNvPr id="9533" name="Google Shape;9533;p14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14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14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141"/>
          <p:cNvGrpSpPr/>
          <p:nvPr/>
        </p:nvGrpSpPr>
        <p:grpSpPr>
          <a:xfrm>
            <a:off x="3090251" y="3361602"/>
            <a:ext cx="356205" cy="314240"/>
            <a:chOff x="-45674075" y="3586425"/>
            <a:chExt cx="300900" cy="265450"/>
          </a:xfrm>
        </p:grpSpPr>
        <p:sp>
          <p:nvSpPr>
            <p:cNvPr id="9537" name="Google Shape;9537;p14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14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141"/>
          <p:cNvGrpSpPr/>
          <p:nvPr/>
        </p:nvGrpSpPr>
        <p:grpSpPr>
          <a:xfrm>
            <a:off x="3091183" y="3777441"/>
            <a:ext cx="354341" cy="356205"/>
            <a:chOff x="-45673275" y="3937700"/>
            <a:chExt cx="299325" cy="300900"/>
          </a:xfrm>
        </p:grpSpPr>
        <p:sp>
          <p:nvSpPr>
            <p:cNvPr id="9540" name="Google Shape;9540;p14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14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14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14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14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14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141"/>
          <p:cNvGrpSpPr/>
          <p:nvPr/>
        </p:nvGrpSpPr>
        <p:grpSpPr>
          <a:xfrm>
            <a:off x="2205349" y="4270225"/>
            <a:ext cx="356205" cy="356205"/>
            <a:chOff x="-44512325" y="3176075"/>
            <a:chExt cx="300900" cy="300900"/>
          </a:xfrm>
        </p:grpSpPr>
        <p:sp>
          <p:nvSpPr>
            <p:cNvPr id="9547" name="Google Shape;9547;p14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14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14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141"/>
          <p:cNvGrpSpPr/>
          <p:nvPr/>
        </p:nvGrpSpPr>
        <p:grpSpPr>
          <a:xfrm>
            <a:off x="2608689" y="1539249"/>
            <a:ext cx="354341" cy="354341"/>
            <a:chOff x="-49027775" y="3183175"/>
            <a:chExt cx="299325" cy="299325"/>
          </a:xfrm>
        </p:grpSpPr>
        <p:sp>
          <p:nvSpPr>
            <p:cNvPr id="9551" name="Google Shape;9551;p14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14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14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14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141"/>
          <p:cNvGrpSpPr/>
          <p:nvPr/>
        </p:nvGrpSpPr>
        <p:grpSpPr>
          <a:xfrm>
            <a:off x="2608230" y="1974651"/>
            <a:ext cx="355258" cy="357152"/>
            <a:chOff x="-49027775" y="3550975"/>
            <a:chExt cx="300100" cy="301700"/>
          </a:xfrm>
        </p:grpSpPr>
        <p:sp>
          <p:nvSpPr>
            <p:cNvPr id="9556" name="Google Shape;9556;p14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14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14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14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14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14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14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14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14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14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141"/>
          <p:cNvGrpSpPr/>
          <p:nvPr/>
        </p:nvGrpSpPr>
        <p:grpSpPr>
          <a:xfrm>
            <a:off x="2606306" y="2411710"/>
            <a:ext cx="359106" cy="355525"/>
            <a:chOff x="-49031025" y="3920175"/>
            <a:chExt cx="303350" cy="300325"/>
          </a:xfrm>
        </p:grpSpPr>
        <p:sp>
          <p:nvSpPr>
            <p:cNvPr id="9567" name="Google Shape;9567;p14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14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14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14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14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14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141"/>
          <p:cNvGrpSpPr/>
          <p:nvPr/>
        </p:nvGrpSpPr>
        <p:grpSpPr>
          <a:xfrm>
            <a:off x="1322411" y="2904744"/>
            <a:ext cx="356176" cy="354341"/>
            <a:chOff x="-47155575" y="3200500"/>
            <a:chExt cx="300875" cy="299325"/>
          </a:xfrm>
        </p:grpSpPr>
        <p:sp>
          <p:nvSpPr>
            <p:cNvPr id="9574" name="Google Shape;9574;p14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14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14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14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14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14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141"/>
          <p:cNvGrpSpPr/>
          <p:nvPr/>
        </p:nvGrpSpPr>
        <p:grpSpPr>
          <a:xfrm>
            <a:off x="1322870" y="3341092"/>
            <a:ext cx="355258" cy="355258"/>
            <a:chOff x="-47154800" y="3569100"/>
            <a:chExt cx="300100" cy="300100"/>
          </a:xfrm>
        </p:grpSpPr>
        <p:sp>
          <p:nvSpPr>
            <p:cNvPr id="9581" name="Google Shape;9581;p14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14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14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14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14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14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141"/>
          <p:cNvGrpSpPr/>
          <p:nvPr/>
        </p:nvGrpSpPr>
        <p:grpSpPr>
          <a:xfrm>
            <a:off x="1323343" y="3779305"/>
            <a:ext cx="354311" cy="353423"/>
            <a:chOff x="-47154000" y="3939275"/>
            <a:chExt cx="299300" cy="298550"/>
          </a:xfrm>
        </p:grpSpPr>
        <p:sp>
          <p:nvSpPr>
            <p:cNvPr id="9588" name="Google Shape;9588;p14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14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14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14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141"/>
          <p:cNvGrpSpPr/>
          <p:nvPr/>
        </p:nvGrpSpPr>
        <p:grpSpPr>
          <a:xfrm>
            <a:off x="3548633" y="2904744"/>
            <a:ext cx="312375" cy="354341"/>
            <a:chOff x="-45286550" y="3200500"/>
            <a:chExt cx="263875" cy="299325"/>
          </a:xfrm>
        </p:grpSpPr>
        <p:sp>
          <p:nvSpPr>
            <p:cNvPr id="9593" name="Google Shape;9593;p14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14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14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141"/>
          <p:cNvGrpSpPr/>
          <p:nvPr/>
        </p:nvGrpSpPr>
        <p:grpSpPr>
          <a:xfrm>
            <a:off x="3548633" y="3342039"/>
            <a:ext cx="312375" cy="354311"/>
            <a:chOff x="-45286550" y="3569900"/>
            <a:chExt cx="263875" cy="299300"/>
          </a:xfrm>
        </p:grpSpPr>
        <p:sp>
          <p:nvSpPr>
            <p:cNvPr id="9597" name="Google Shape;9597;p14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14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14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14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14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14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141"/>
          <p:cNvGrpSpPr/>
          <p:nvPr/>
        </p:nvGrpSpPr>
        <p:grpSpPr>
          <a:xfrm>
            <a:off x="3559820" y="3778388"/>
            <a:ext cx="290001" cy="355258"/>
            <a:chOff x="-45277900" y="3938500"/>
            <a:chExt cx="244975" cy="300100"/>
          </a:xfrm>
        </p:grpSpPr>
        <p:sp>
          <p:nvSpPr>
            <p:cNvPr id="9604" name="Google Shape;9604;p14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14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14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14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141"/>
          <p:cNvGrpSpPr/>
          <p:nvPr/>
        </p:nvGrpSpPr>
        <p:grpSpPr>
          <a:xfrm>
            <a:off x="2645769" y="4247490"/>
            <a:ext cx="355258" cy="355258"/>
            <a:chOff x="-44502875" y="3576975"/>
            <a:chExt cx="300100" cy="300100"/>
          </a:xfrm>
        </p:grpSpPr>
        <p:sp>
          <p:nvSpPr>
            <p:cNvPr id="9609" name="Google Shape;9609;p14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14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14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141"/>
          <p:cNvGrpSpPr/>
          <p:nvPr/>
        </p:nvGrpSpPr>
        <p:grpSpPr>
          <a:xfrm>
            <a:off x="4858968" y="1532275"/>
            <a:ext cx="356221" cy="354973"/>
            <a:chOff x="-13947000" y="3212800"/>
            <a:chExt cx="353675" cy="352400"/>
          </a:xfrm>
        </p:grpSpPr>
        <p:sp>
          <p:nvSpPr>
            <p:cNvPr id="9613" name="Google Shape;9613;p14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14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141"/>
          <p:cNvGrpSpPr/>
          <p:nvPr/>
        </p:nvGrpSpPr>
        <p:grpSpPr>
          <a:xfrm>
            <a:off x="4858981" y="1973145"/>
            <a:ext cx="356196" cy="354670"/>
            <a:chOff x="-13946200" y="3647075"/>
            <a:chExt cx="353650" cy="352100"/>
          </a:xfrm>
        </p:grpSpPr>
        <p:sp>
          <p:nvSpPr>
            <p:cNvPr id="9616" name="Google Shape;9616;p14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14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14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14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14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14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2" name="Google Shape;9622;p141"/>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3" name="Google Shape;9623;p141"/>
          <p:cNvGrpSpPr/>
          <p:nvPr/>
        </p:nvGrpSpPr>
        <p:grpSpPr>
          <a:xfrm>
            <a:off x="6642374" y="1532628"/>
            <a:ext cx="357002" cy="354267"/>
            <a:chOff x="-12163025" y="3214275"/>
            <a:chExt cx="354450" cy="351700"/>
          </a:xfrm>
        </p:grpSpPr>
        <p:sp>
          <p:nvSpPr>
            <p:cNvPr id="9624" name="Google Shape;9624;p14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14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14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141"/>
          <p:cNvGrpSpPr/>
          <p:nvPr/>
        </p:nvGrpSpPr>
        <p:grpSpPr>
          <a:xfrm>
            <a:off x="6643154" y="1972365"/>
            <a:ext cx="355441" cy="356232"/>
            <a:chOff x="-12160675" y="3647875"/>
            <a:chExt cx="352900" cy="353650"/>
          </a:xfrm>
        </p:grpSpPr>
        <p:sp>
          <p:nvSpPr>
            <p:cNvPr id="9628" name="Google Shape;9628;p14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14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14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14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14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14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14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141"/>
          <p:cNvGrpSpPr/>
          <p:nvPr/>
        </p:nvGrpSpPr>
        <p:grpSpPr>
          <a:xfrm>
            <a:off x="6653870" y="2416821"/>
            <a:ext cx="354635" cy="356232"/>
            <a:chOff x="-12160675" y="4081850"/>
            <a:chExt cx="352100" cy="353650"/>
          </a:xfrm>
        </p:grpSpPr>
        <p:sp>
          <p:nvSpPr>
            <p:cNvPr id="9636" name="Google Shape;9636;p14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14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14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14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14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14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141"/>
          <p:cNvGrpSpPr/>
          <p:nvPr/>
        </p:nvGrpSpPr>
        <p:grpSpPr>
          <a:xfrm>
            <a:off x="4858836" y="2891264"/>
            <a:ext cx="355416" cy="355652"/>
            <a:chOff x="-10391650" y="3180600"/>
            <a:chExt cx="352875" cy="353075"/>
          </a:xfrm>
        </p:grpSpPr>
        <p:sp>
          <p:nvSpPr>
            <p:cNvPr id="9643" name="Google Shape;9643;p14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14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14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14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14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14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141"/>
          <p:cNvGrpSpPr/>
          <p:nvPr/>
        </p:nvGrpSpPr>
        <p:grpSpPr>
          <a:xfrm>
            <a:off x="4858835" y="3368062"/>
            <a:ext cx="354635" cy="353890"/>
            <a:chOff x="-10390875" y="3616350"/>
            <a:chExt cx="352100" cy="351325"/>
          </a:xfrm>
        </p:grpSpPr>
        <p:sp>
          <p:nvSpPr>
            <p:cNvPr id="9650" name="Google Shape;9650;p14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14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14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141"/>
          <p:cNvGrpSpPr/>
          <p:nvPr/>
        </p:nvGrpSpPr>
        <p:grpSpPr>
          <a:xfrm>
            <a:off x="7525810" y="2892727"/>
            <a:ext cx="312585" cy="354670"/>
            <a:chOff x="-10370400" y="4049550"/>
            <a:chExt cx="310350" cy="352100"/>
          </a:xfrm>
        </p:grpSpPr>
        <p:sp>
          <p:nvSpPr>
            <p:cNvPr id="9654" name="Google Shape;9654;p14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14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14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14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14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141"/>
          <p:cNvGrpSpPr/>
          <p:nvPr/>
        </p:nvGrpSpPr>
        <p:grpSpPr>
          <a:xfrm>
            <a:off x="6630066" y="2891668"/>
            <a:ext cx="379236" cy="354847"/>
            <a:chOff x="-8674650" y="3210975"/>
            <a:chExt cx="376525" cy="352275"/>
          </a:xfrm>
        </p:grpSpPr>
        <p:sp>
          <p:nvSpPr>
            <p:cNvPr id="9660" name="Google Shape;9660;p14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14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14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14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14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14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141"/>
          <p:cNvGrpSpPr/>
          <p:nvPr/>
        </p:nvGrpSpPr>
        <p:grpSpPr>
          <a:xfrm>
            <a:off x="5301563" y="1531633"/>
            <a:ext cx="356221" cy="356257"/>
            <a:chOff x="-13512225" y="3211525"/>
            <a:chExt cx="353675" cy="353675"/>
          </a:xfrm>
        </p:grpSpPr>
        <p:sp>
          <p:nvSpPr>
            <p:cNvPr id="9667" name="Google Shape;9667;p14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14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14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14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14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141"/>
          <p:cNvGrpSpPr/>
          <p:nvPr/>
        </p:nvGrpSpPr>
        <p:grpSpPr>
          <a:xfrm>
            <a:off x="5301563" y="1973145"/>
            <a:ext cx="356221" cy="354670"/>
            <a:chOff x="-13512225" y="3647075"/>
            <a:chExt cx="353675" cy="352100"/>
          </a:xfrm>
        </p:grpSpPr>
        <p:sp>
          <p:nvSpPr>
            <p:cNvPr id="9673" name="Google Shape;9673;p14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14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14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14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14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14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14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14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14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14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141"/>
          <p:cNvGrpSpPr/>
          <p:nvPr/>
        </p:nvGrpSpPr>
        <p:grpSpPr>
          <a:xfrm>
            <a:off x="5311876" y="2417211"/>
            <a:ext cx="356221" cy="355451"/>
            <a:chOff x="-13512225" y="4080275"/>
            <a:chExt cx="353675" cy="352875"/>
          </a:xfrm>
        </p:grpSpPr>
        <p:sp>
          <p:nvSpPr>
            <p:cNvPr id="9684" name="Google Shape;9684;p14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14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14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14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14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14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14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14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14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14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14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141"/>
          <p:cNvGrpSpPr/>
          <p:nvPr/>
        </p:nvGrpSpPr>
        <p:grpSpPr>
          <a:xfrm>
            <a:off x="7084956" y="1564572"/>
            <a:ext cx="356196" cy="290379"/>
            <a:chOff x="-11728250" y="3245400"/>
            <a:chExt cx="353650" cy="288275"/>
          </a:xfrm>
        </p:grpSpPr>
        <p:sp>
          <p:nvSpPr>
            <p:cNvPr id="9696" name="Google Shape;9696;p14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14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14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14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14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1" name="Google Shape;9701;p141"/>
          <p:cNvSpPr/>
          <p:nvPr/>
        </p:nvSpPr>
        <p:spPr>
          <a:xfrm>
            <a:off x="7242366" y="2108233"/>
            <a:ext cx="40464" cy="84135"/>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2" name="Google Shape;9702;p141"/>
          <p:cNvGrpSpPr/>
          <p:nvPr/>
        </p:nvGrpSpPr>
        <p:grpSpPr>
          <a:xfrm>
            <a:off x="7083760" y="1971660"/>
            <a:ext cx="358588" cy="357642"/>
            <a:chOff x="-11729050" y="3646475"/>
            <a:chExt cx="356025" cy="355050"/>
          </a:xfrm>
        </p:grpSpPr>
        <p:sp>
          <p:nvSpPr>
            <p:cNvPr id="9703" name="Google Shape;9703;p141"/>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141"/>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141"/>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141"/>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141"/>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141"/>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141"/>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141"/>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141"/>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141"/>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141"/>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141"/>
          <p:cNvGrpSpPr/>
          <p:nvPr/>
        </p:nvGrpSpPr>
        <p:grpSpPr>
          <a:xfrm>
            <a:off x="7117464" y="2417211"/>
            <a:ext cx="311804" cy="355451"/>
            <a:chOff x="-11703850" y="4081850"/>
            <a:chExt cx="309575" cy="352875"/>
          </a:xfrm>
        </p:grpSpPr>
        <p:sp>
          <p:nvSpPr>
            <p:cNvPr id="9715" name="Google Shape;9715;p14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14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14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14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14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14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14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14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141"/>
          <p:cNvGrpSpPr/>
          <p:nvPr/>
        </p:nvGrpSpPr>
        <p:grpSpPr>
          <a:xfrm>
            <a:off x="5306120" y="2891364"/>
            <a:ext cx="357002" cy="355451"/>
            <a:chOff x="-9958475" y="3180025"/>
            <a:chExt cx="354450" cy="352875"/>
          </a:xfrm>
        </p:grpSpPr>
        <p:sp>
          <p:nvSpPr>
            <p:cNvPr id="9724" name="Google Shape;9724;p14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14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14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7" name="Google Shape;9727;p141"/>
          <p:cNvGrpSpPr/>
          <p:nvPr/>
        </p:nvGrpSpPr>
        <p:grpSpPr>
          <a:xfrm>
            <a:off x="5315247" y="3367345"/>
            <a:ext cx="337966" cy="355325"/>
            <a:chOff x="-9949025" y="3615575"/>
            <a:chExt cx="335550" cy="352750"/>
          </a:xfrm>
        </p:grpSpPr>
        <p:sp>
          <p:nvSpPr>
            <p:cNvPr id="9728" name="Google Shape;9728;p14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14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14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141"/>
          <p:cNvGrpSpPr/>
          <p:nvPr/>
        </p:nvGrpSpPr>
        <p:grpSpPr>
          <a:xfrm>
            <a:off x="7950093" y="2890851"/>
            <a:ext cx="360175" cy="358423"/>
            <a:chOff x="-9961625" y="4048175"/>
            <a:chExt cx="357600" cy="355825"/>
          </a:xfrm>
        </p:grpSpPr>
        <p:sp>
          <p:nvSpPr>
            <p:cNvPr id="9732" name="Google Shape;9732;p14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14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14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14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14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14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141"/>
          <p:cNvGrpSpPr/>
          <p:nvPr/>
        </p:nvGrpSpPr>
        <p:grpSpPr>
          <a:xfrm>
            <a:off x="6636814" y="3366363"/>
            <a:ext cx="364959" cy="357289"/>
            <a:chOff x="-8680950" y="3624225"/>
            <a:chExt cx="362350" cy="354700"/>
          </a:xfrm>
        </p:grpSpPr>
        <p:sp>
          <p:nvSpPr>
            <p:cNvPr id="9739" name="Google Shape;9739;p14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14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14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14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14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14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141"/>
          <p:cNvGrpSpPr/>
          <p:nvPr/>
        </p:nvGrpSpPr>
        <p:grpSpPr>
          <a:xfrm>
            <a:off x="5773058" y="1532024"/>
            <a:ext cx="313365" cy="355476"/>
            <a:chOff x="-13056975" y="3212300"/>
            <a:chExt cx="311125" cy="352900"/>
          </a:xfrm>
        </p:grpSpPr>
        <p:sp>
          <p:nvSpPr>
            <p:cNvPr id="9746" name="Google Shape;9746;p14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14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14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14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141"/>
          <p:cNvGrpSpPr/>
          <p:nvPr/>
        </p:nvGrpSpPr>
        <p:grpSpPr>
          <a:xfrm>
            <a:off x="5750446" y="1972818"/>
            <a:ext cx="358588" cy="355325"/>
            <a:chOff x="-13077450" y="3647075"/>
            <a:chExt cx="356025" cy="352750"/>
          </a:xfrm>
        </p:grpSpPr>
        <p:sp>
          <p:nvSpPr>
            <p:cNvPr id="9751" name="Google Shape;9751;p14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14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14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141"/>
          <p:cNvGrpSpPr/>
          <p:nvPr/>
        </p:nvGrpSpPr>
        <p:grpSpPr>
          <a:xfrm>
            <a:off x="5761552" y="2416418"/>
            <a:ext cx="357002" cy="357037"/>
            <a:chOff x="-13079025" y="4079475"/>
            <a:chExt cx="354450" cy="354450"/>
          </a:xfrm>
        </p:grpSpPr>
        <p:sp>
          <p:nvSpPr>
            <p:cNvPr id="9755" name="Google Shape;9755;p14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14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14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14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141"/>
          <p:cNvGrpSpPr/>
          <p:nvPr/>
        </p:nvGrpSpPr>
        <p:grpSpPr>
          <a:xfrm>
            <a:off x="7534619" y="1532427"/>
            <a:ext cx="356221" cy="354670"/>
            <a:chOff x="-11292700" y="3213875"/>
            <a:chExt cx="353675" cy="352100"/>
          </a:xfrm>
        </p:grpSpPr>
        <p:sp>
          <p:nvSpPr>
            <p:cNvPr id="9760" name="Google Shape;9760;p14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14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14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14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14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14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14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141"/>
          <p:cNvGrpSpPr/>
          <p:nvPr/>
        </p:nvGrpSpPr>
        <p:grpSpPr>
          <a:xfrm>
            <a:off x="7528677" y="1972365"/>
            <a:ext cx="368106" cy="356232"/>
            <a:chOff x="-11299000" y="3647875"/>
            <a:chExt cx="365475" cy="353650"/>
          </a:xfrm>
        </p:grpSpPr>
        <p:sp>
          <p:nvSpPr>
            <p:cNvPr id="9768" name="Google Shape;9768;p14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14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14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14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14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14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141"/>
          <p:cNvGrpSpPr/>
          <p:nvPr/>
        </p:nvGrpSpPr>
        <p:grpSpPr>
          <a:xfrm>
            <a:off x="7544139" y="2428316"/>
            <a:ext cx="357808" cy="333240"/>
            <a:chOff x="-11295075" y="4092875"/>
            <a:chExt cx="355250" cy="330825"/>
          </a:xfrm>
        </p:grpSpPr>
        <p:sp>
          <p:nvSpPr>
            <p:cNvPr id="9775" name="Google Shape;9775;p14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14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14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14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14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141"/>
          <p:cNvGrpSpPr/>
          <p:nvPr/>
        </p:nvGrpSpPr>
        <p:grpSpPr>
          <a:xfrm>
            <a:off x="5769739" y="2891364"/>
            <a:ext cx="312585" cy="355451"/>
            <a:chOff x="-9500075" y="3180800"/>
            <a:chExt cx="310350" cy="352875"/>
          </a:xfrm>
        </p:grpSpPr>
        <p:sp>
          <p:nvSpPr>
            <p:cNvPr id="9781" name="Google Shape;9781;p14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14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14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14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14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14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14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14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14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141"/>
          <p:cNvGrpSpPr/>
          <p:nvPr/>
        </p:nvGrpSpPr>
        <p:grpSpPr>
          <a:xfrm>
            <a:off x="5747530" y="3366879"/>
            <a:ext cx="356221" cy="356257"/>
            <a:chOff x="-9523700" y="3614000"/>
            <a:chExt cx="353675" cy="353675"/>
          </a:xfrm>
        </p:grpSpPr>
        <p:sp>
          <p:nvSpPr>
            <p:cNvPr id="9791" name="Google Shape;9791;p14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14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14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14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14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14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14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14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14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141"/>
          <p:cNvGrpSpPr/>
          <p:nvPr/>
        </p:nvGrpSpPr>
        <p:grpSpPr>
          <a:xfrm>
            <a:off x="7532481" y="3389521"/>
            <a:ext cx="356221" cy="354670"/>
            <a:chOff x="-9523700" y="4049550"/>
            <a:chExt cx="353675" cy="352100"/>
          </a:xfrm>
        </p:grpSpPr>
        <p:sp>
          <p:nvSpPr>
            <p:cNvPr id="9801" name="Google Shape;9801;p14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14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14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14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14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14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14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141"/>
          <p:cNvGrpSpPr/>
          <p:nvPr/>
        </p:nvGrpSpPr>
        <p:grpSpPr>
          <a:xfrm>
            <a:off x="7088596" y="3389494"/>
            <a:ext cx="357002" cy="311029"/>
            <a:chOff x="-8209150" y="3659675"/>
            <a:chExt cx="354450" cy="308775"/>
          </a:xfrm>
        </p:grpSpPr>
        <p:sp>
          <p:nvSpPr>
            <p:cNvPr id="9809" name="Google Shape;9809;p14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14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14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14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14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14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141"/>
          <p:cNvGrpSpPr/>
          <p:nvPr/>
        </p:nvGrpSpPr>
        <p:grpSpPr>
          <a:xfrm>
            <a:off x="6191845" y="1532024"/>
            <a:ext cx="356221" cy="355476"/>
            <a:chOff x="-12643475" y="3212300"/>
            <a:chExt cx="353675" cy="352900"/>
          </a:xfrm>
        </p:grpSpPr>
        <p:sp>
          <p:nvSpPr>
            <p:cNvPr id="9816" name="Google Shape;9816;p14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14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14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14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14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14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14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14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14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141"/>
          <p:cNvGrpSpPr/>
          <p:nvPr/>
        </p:nvGrpSpPr>
        <p:grpSpPr>
          <a:xfrm>
            <a:off x="6191845" y="1983798"/>
            <a:ext cx="356221" cy="333366"/>
            <a:chOff x="-12643475" y="3657325"/>
            <a:chExt cx="353675" cy="330950"/>
          </a:xfrm>
        </p:grpSpPr>
        <p:sp>
          <p:nvSpPr>
            <p:cNvPr id="9826" name="Google Shape;9826;p14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14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14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14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14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14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141"/>
          <p:cNvGrpSpPr/>
          <p:nvPr/>
        </p:nvGrpSpPr>
        <p:grpSpPr>
          <a:xfrm>
            <a:off x="6202157" y="2418407"/>
            <a:ext cx="356221" cy="353059"/>
            <a:chOff x="-12643475" y="4081850"/>
            <a:chExt cx="353675" cy="350500"/>
          </a:xfrm>
        </p:grpSpPr>
        <p:sp>
          <p:nvSpPr>
            <p:cNvPr id="9833" name="Google Shape;9833;p14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14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14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14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141"/>
          <p:cNvGrpSpPr/>
          <p:nvPr/>
        </p:nvGrpSpPr>
        <p:grpSpPr>
          <a:xfrm>
            <a:off x="7974847" y="1532427"/>
            <a:ext cx="355416" cy="354670"/>
            <a:chOff x="-10857925" y="3213875"/>
            <a:chExt cx="352875" cy="352100"/>
          </a:xfrm>
        </p:grpSpPr>
        <p:sp>
          <p:nvSpPr>
            <p:cNvPr id="9838" name="Google Shape;9838;p14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14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14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14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14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14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14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14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14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14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8" name="Google Shape;9848;p141"/>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9" name="Google Shape;9849;p141"/>
          <p:cNvGrpSpPr/>
          <p:nvPr/>
        </p:nvGrpSpPr>
        <p:grpSpPr>
          <a:xfrm>
            <a:off x="7984757" y="2428316"/>
            <a:ext cx="356221" cy="333240"/>
            <a:chOff x="-10858725" y="4092875"/>
            <a:chExt cx="353675" cy="330825"/>
          </a:xfrm>
        </p:grpSpPr>
        <p:sp>
          <p:nvSpPr>
            <p:cNvPr id="9850" name="Google Shape;9850;p14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14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14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14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14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14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141"/>
          <p:cNvGrpSpPr/>
          <p:nvPr/>
        </p:nvGrpSpPr>
        <p:grpSpPr>
          <a:xfrm>
            <a:off x="6191762" y="2891855"/>
            <a:ext cx="356096" cy="354469"/>
            <a:chOff x="-9089725" y="3180200"/>
            <a:chExt cx="353550" cy="351900"/>
          </a:xfrm>
        </p:grpSpPr>
        <p:sp>
          <p:nvSpPr>
            <p:cNvPr id="9857" name="Google Shape;9857;p14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14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141"/>
          <p:cNvGrpSpPr/>
          <p:nvPr/>
        </p:nvGrpSpPr>
        <p:grpSpPr>
          <a:xfrm>
            <a:off x="6243280" y="3367282"/>
            <a:ext cx="252278" cy="355451"/>
            <a:chOff x="-9039300" y="3614000"/>
            <a:chExt cx="250475" cy="352875"/>
          </a:xfrm>
        </p:grpSpPr>
        <p:sp>
          <p:nvSpPr>
            <p:cNvPr id="9860" name="Google Shape;9860;p14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14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2" name="Google Shape;9862;p141"/>
          <p:cNvGrpSpPr/>
          <p:nvPr/>
        </p:nvGrpSpPr>
        <p:grpSpPr>
          <a:xfrm>
            <a:off x="7975246" y="3389521"/>
            <a:ext cx="354635" cy="354670"/>
            <a:chOff x="-9088150" y="4049550"/>
            <a:chExt cx="352100" cy="352100"/>
          </a:xfrm>
        </p:grpSpPr>
        <p:sp>
          <p:nvSpPr>
            <p:cNvPr id="9863" name="Google Shape;9863;p14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14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14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14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14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14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141"/>
          <p:cNvGrpSpPr/>
          <p:nvPr/>
        </p:nvGrpSpPr>
        <p:grpSpPr>
          <a:xfrm>
            <a:off x="7109610" y="2891754"/>
            <a:ext cx="315757" cy="354670"/>
            <a:chOff x="-8191825" y="3174500"/>
            <a:chExt cx="313500" cy="352100"/>
          </a:xfrm>
        </p:grpSpPr>
        <p:sp>
          <p:nvSpPr>
            <p:cNvPr id="9870" name="Google Shape;9870;p14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14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14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876" name="Shape 9876"/>
        <p:cNvGrpSpPr/>
        <p:nvPr/>
      </p:nvGrpSpPr>
      <p:grpSpPr>
        <a:xfrm>
          <a:off x="0" y="0"/>
          <a:ext cx="0" cy="0"/>
          <a:chOff x="0" y="0"/>
          <a:chExt cx="0" cy="0"/>
        </a:xfrm>
      </p:grpSpPr>
      <p:sp>
        <p:nvSpPr>
          <p:cNvPr id="9877" name="Google Shape;9877;p14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9878" name="Google Shape;9878;p142"/>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9" name="Google Shape;9879;p142"/>
          <p:cNvGrpSpPr/>
          <p:nvPr/>
        </p:nvGrpSpPr>
        <p:grpSpPr>
          <a:xfrm>
            <a:off x="748855" y="2243507"/>
            <a:ext cx="452798" cy="449473"/>
            <a:chOff x="-21322300" y="3693325"/>
            <a:chExt cx="306400" cy="304150"/>
          </a:xfrm>
        </p:grpSpPr>
        <p:sp>
          <p:nvSpPr>
            <p:cNvPr id="9880" name="Google Shape;9880;p14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14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14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14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142"/>
          <p:cNvGrpSpPr/>
          <p:nvPr/>
        </p:nvGrpSpPr>
        <p:grpSpPr>
          <a:xfrm>
            <a:off x="748263" y="2810244"/>
            <a:ext cx="453980" cy="422540"/>
            <a:chOff x="-21322300" y="4077125"/>
            <a:chExt cx="307200" cy="285925"/>
          </a:xfrm>
        </p:grpSpPr>
        <p:sp>
          <p:nvSpPr>
            <p:cNvPr id="9885" name="Google Shape;9885;p14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14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14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14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14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14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14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14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14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14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14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14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142"/>
          <p:cNvGrpSpPr/>
          <p:nvPr/>
        </p:nvGrpSpPr>
        <p:grpSpPr>
          <a:xfrm>
            <a:off x="3525440" y="1689128"/>
            <a:ext cx="451653" cy="450212"/>
            <a:chOff x="-19394200" y="3333800"/>
            <a:chExt cx="305625" cy="304650"/>
          </a:xfrm>
        </p:grpSpPr>
        <p:sp>
          <p:nvSpPr>
            <p:cNvPr id="9898" name="Google Shape;9898;p14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14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14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14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14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14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14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14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14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142"/>
          <p:cNvGrpSpPr/>
          <p:nvPr/>
        </p:nvGrpSpPr>
        <p:grpSpPr>
          <a:xfrm>
            <a:off x="3524276" y="2243580"/>
            <a:ext cx="453980" cy="449325"/>
            <a:chOff x="-19396575" y="3708500"/>
            <a:chExt cx="307200" cy="304050"/>
          </a:xfrm>
        </p:grpSpPr>
        <p:sp>
          <p:nvSpPr>
            <p:cNvPr id="9908" name="Google Shape;9908;p14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14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14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142"/>
          <p:cNvGrpSpPr/>
          <p:nvPr/>
        </p:nvGrpSpPr>
        <p:grpSpPr>
          <a:xfrm>
            <a:off x="3518457" y="2796461"/>
            <a:ext cx="465618" cy="450101"/>
            <a:chOff x="-19394200" y="4084200"/>
            <a:chExt cx="315075" cy="304575"/>
          </a:xfrm>
        </p:grpSpPr>
        <p:sp>
          <p:nvSpPr>
            <p:cNvPr id="9912" name="Google Shape;9912;p14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14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14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14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14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14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142"/>
          <p:cNvGrpSpPr/>
          <p:nvPr/>
        </p:nvGrpSpPr>
        <p:grpSpPr>
          <a:xfrm>
            <a:off x="6324167" y="1689001"/>
            <a:ext cx="400447" cy="450470"/>
            <a:chOff x="-17526750" y="3309200"/>
            <a:chExt cx="270975" cy="304825"/>
          </a:xfrm>
        </p:grpSpPr>
        <p:sp>
          <p:nvSpPr>
            <p:cNvPr id="9919" name="Google Shape;9919;p14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14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14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14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14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142"/>
          <p:cNvGrpSpPr/>
          <p:nvPr/>
        </p:nvGrpSpPr>
        <p:grpSpPr>
          <a:xfrm>
            <a:off x="6300319" y="2244173"/>
            <a:ext cx="448143" cy="448143"/>
            <a:chOff x="-17542500" y="3684100"/>
            <a:chExt cx="303250" cy="303250"/>
          </a:xfrm>
        </p:grpSpPr>
        <p:sp>
          <p:nvSpPr>
            <p:cNvPr id="9925" name="Google Shape;9925;p14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14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14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14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14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14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14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142"/>
          <p:cNvGrpSpPr/>
          <p:nvPr/>
        </p:nvGrpSpPr>
        <p:grpSpPr>
          <a:xfrm>
            <a:off x="6299728" y="2810817"/>
            <a:ext cx="449325" cy="421395"/>
            <a:chOff x="-17542500" y="4068450"/>
            <a:chExt cx="304050" cy="285150"/>
          </a:xfrm>
        </p:grpSpPr>
        <p:sp>
          <p:nvSpPr>
            <p:cNvPr id="9933" name="Google Shape;9933;p14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14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14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14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14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14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142"/>
          <p:cNvGrpSpPr/>
          <p:nvPr/>
        </p:nvGrpSpPr>
        <p:grpSpPr>
          <a:xfrm>
            <a:off x="3530150" y="3342211"/>
            <a:ext cx="343404" cy="449325"/>
            <a:chOff x="-15652200" y="3335975"/>
            <a:chExt cx="232375" cy="304050"/>
          </a:xfrm>
        </p:grpSpPr>
        <p:sp>
          <p:nvSpPr>
            <p:cNvPr id="9940" name="Google Shape;9940;p14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14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14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14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14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14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14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14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14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142"/>
          <p:cNvGrpSpPr/>
          <p:nvPr/>
        </p:nvGrpSpPr>
        <p:grpSpPr>
          <a:xfrm>
            <a:off x="1303491" y="1689573"/>
            <a:ext cx="450470" cy="449325"/>
            <a:chOff x="-20946600" y="3317850"/>
            <a:chExt cx="304825" cy="304050"/>
          </a:xfrm>
        </p:grpSpPr>
        <p:sp>
          <p:nvSpPr>
            <p:cNvPr id="9950" name="Google Shape;9950;p14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14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14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142"/>
          <p:cNvGrpSpPr/>
          <p:nvPr/>
        </p:nvGrpSpPr>
        <p:grpSpPr>
          <a:xfrm>
            <a:off x="1304064" y="2243729"/>
            <a:ext cx="449325" cy="449030"/>
            <a:chOff x="-20945825" y="3692175"/>
            <a:chExt cx="304050" cy="303850"/>
          </a:xfrm>
        </p:grpSpPr>
        <p:sp>
          <p:nvSpPr>
            <p:cNvPr id="9954" name="Google Shape;9954;p14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14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14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14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142"/>
          <p:cNvGrpSpPr/>
          <p:nvPr/>
        </p:nvGrpSpPr>
        <p:grpSpPr>
          <a:xfrm>
            <a:off x="1329667" y="2797442"/>
            <a:ext cx="398119" cy="448143"/>
            <a:chOff x="-20930075" y="4066100"/>
            <a:chExt cx="269400" cy="303250"/>
          </a:xfrm>
        </p:grpSpPr>
        <p:sp>
          <p:nvSpPr>
            <p:cNvPr id="9959" name="Google Shape;9959;p14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14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142"/>
          <p:cNvGrpSpPr/>
          <p:nvPr/>
        </p:nvGrpSpPr>
        <p:grpSpPr>
          <a:xfrm>
            <a:off x="4110888" y="1689848"/>
            <a:ext cx="372516" cy="448771"/>
            <a:chOff x="-18994100" y="3334775"/>
            <a:chExt cx="252075" cy="303675"/>
          </a:xfrm>
        </p:grpSpPr>
        <p:sp>
          <p:nvSpPr>
            <p:cNvPr id="9962" name="Google Shape;9962;p14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14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14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14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6" name="Google Shape;9966;p142"/>
          <p:cNvGrpSpPr/>
          <p:nvPr/>
        </p:nvGrpSpPr>
        <p:grpSpPr>
          <a:xfrm>
            <a:off x="4125445" y="2244743"/>
            <a:ext cx="343404" cy="446998"/>
            <a:chOff x="-18983850" y="3710075"/>
            <a:chExt cx="232375" cy="302475"/>
          </a:xfrm>
        </p:grpSpPr>
        <p:sp>
          <p:nvSpPr>
            <p:cNvPr id="9967" name="Google Shape;9967;p14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14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14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14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1" name="Google Shape;9971;p142"/>
          <p:cNvGrpSpPr/>
          <p:nvPr/>
        </p:nvGrpSpPr>
        <p:grpSpPr>
          <a:xfrm>
            <a:off x="4071911" y="2797422"/>
            <a:ext cx="450470" cy="448180"/>
            <a:chOff x="-19020075" y="4084200"/>
            <a:chExt cx="304825" cy="303275"/>
          </a:xfrm>
        </p:grpSpPr>
        <p:sp>
          <p:nvSpPr>
            <p:cNvPr id="9972" name="Google Shape;9972;p14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14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14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14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14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14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14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14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14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142"/>
          <p:cNvGrpSpPr/>
          <p:nvPr/>
        </p:nvGrpSpPr>
        <p:grpSpPr>
          <a:xfrm>
            <a:off x="6889176" y="1689001"/>
            <a:ext cx="396937" cy="450470"/>
            <a:chOff x="-17149475" y="3309200"/>
            <a:chExt cx="268600" cy="304825"/>
          </a:xfrm>
        </p:grpSpPr>
        <p:sp>
          <p:nvSpPr>
            <p:cNvPr id="9982" name="Google Shape;9982;p14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14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142"/>
          <p:cNvGrpSpPr/>
          <p:nvPr/>
        </p:nvGrpSpPr>
        <p:grpSpPr>
          <a:xfrm>
            <a:off x="6862982" y="2258120"/>
            <a:ext cx="449325" cy="420249"/>
            <a:chOff x="-17168375" y="3692750"/>
            <a:chExt cx="304050" cy="284375"/>
          </a:xfrm>
        </p:grpSpPr>
        <p:sp>
          <p:nvSpPr>
            <p:cNvPr id="9985" name="Google Shape;9985;p14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14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14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14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14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14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14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142"/>
          <p:cNvGrpSpPr/>
          <p:nvPr/>
        </p:nvGrpSpPr>
        <p:grpSpPr>
          <a:xfrm>
            <a:off x="6859491" y="2796852"/>
            <a:ext cx="456308" cy="449325"/>
            <a:chOff x="-17170750" y="4058800"/>
            <a:chExt cx="308775" cy="304050"/>
          </a:xfrm>
        </p:grpSpPr>
        <p:sp>
          <p:nvSpPr>
            <p:cNvPr id="9993" name="Google Shape;9993;p14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14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14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14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14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14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14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14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14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14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14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14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14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14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14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14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14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142"/>
          <p:cNvGrpSpPr/>
          <p:nvPr/>
        </p:nvGrpSpPr>
        <p:grpSpPr>
          <a:xfrm>
            <a:off x="5721388" y="3343358"/>
            <a:ext cx="450470" cy="446998"/>
            <a:chOff x="-15688425" y="3707725"/>
            <a:chExt cx="304825" cy="302475"/>
          </a:xfrm>
        </p:grpSpPr>
        <p:sp>
          <p:nvSpPr>
            <p:cNvPr id="10011" name="Google Shape;10011;p14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14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14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14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14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14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142"/>
          <p:cNvGrpSpPr/>
          <p:nvPr/>
        </p:nvGrpSpPr>
        <p:grpSpPr>
          <a:xfrm>
            <a:off x="1865544" y="1690441"/>
            <a:ext cx="451653" cy="447589"/>
            <a:chOff x="-20572500" y="3319025"/>
            <a:chExt cx="305625" cy="302875"/>
          </a:xfrm>
        </p:grpSpPr>
        <p:sp>
          <p:nvSpPr>
            <p:cNvPr id="10018" name="Google Shape;10018;p14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14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142"/>
          <p:cNvGrpSpPr/>
          <p:nvPr/>
        </p:nvGrpSpPr>
        <p:grpSpPr>
          <a:xfrm>
            <a:off x="1866708" y="2305410"/>
            <a:ext cx="449325" cy="325670"/>
            <a:chOff x="-20571700" y="3722875"/>
            <a:chExt cx="304050" cy="220375"/>
          </a:xfrm>
        </p:grpSpPr>
        <p:sp>
          <p:nvSpPr>
            <p:cNvPr id="10021" name="Google Shape;10021;p14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14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14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14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14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14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14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142"/>
          <p:cNvGrpSpPr/>
          <p:nvPr/>
        </p:nvGrpSpPr>
        <p:grpSpPr>
          <a:xfrm>
            <a:off x="1866135" y="2796278"/>
            <a:ext cx="450470" cy="450470"/>
            <a:chOff x="-20571700" y="4066875"/>
            <a:chExt cx="304825" cy="304825"/>
          </a:xfrm>
        </p:grpSpPr>
        <p:sp>
          <p:nvSpPr>
            <p:cNvPr id="10029" name="Google Shape;10029;p14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14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14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14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14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14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142"/>
          <p:cNvGrpSpPr/>
          <p:nvPr/>
        </p:nvGrpSpPr>
        <p:grpSpPr>
          <a:xfrm>
            <a:off x="4632837" y="1688259"/>
            <a:ext cx="453980" cy="451948"/>
            <a:chOff x="-18645175" y="3334200"/>
            <a:chExt cx="307200" cy="305825"/>
          </a:xfrm>
        </p:grpSpPr>
        <p:sp>
          <p:nvSpPr>
            <p:cNvPr id="10036" name="Google Shape;10036;p14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14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14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14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14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142"/>
          <p:cNvGrpSpPr/>
          <p:nvPr/>
        </p:nvGrpSpPr>
        <p:grpSpPr>
          <a:xfrm>
            <a:off x="4633429" y="2242989"/>
            <a:ext cx="452798" cy="450507"/>
            <a:chOff x="-18645175" y="3708500"/>
            <a:chExt cx="306400" cy="304850"/>
          </a:xfrm>
        </p:grpSpPr>
        <p:sp>
          <p:nvSpPr>
            <p:cNvPr id="10042" name="Google Shape;10042;p14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14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14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14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14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14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14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142"/>
          <p:cNvGrpSpPr/>
          <p:nvPr/>
        </p:nvGrpSpPr>
        <p:grpSpPr>
          <a:xfrm>
            <a:off x="4631101" y="2795630"/>
            <a:ext cx="457453" cy="451763"/>
            <a:chOff x="-18647525" y="4082625"/>
            <a:chExt cx="309550" cy="305700"/>
          </a:xfrm>
        </p:grpSpPr>
        <p:sp>
          <p:nvSpPr>
            <p:cNvPr id="10050" name="Google Shape;10050;p14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14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14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14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4" name="Google Shape;10054;p142"/>
          <p:cNvGrpSpPr/>
          <p:nvPr/>
        </p:nvGrpSpPr>
        <p:grpSpPr>
          <a:xfrm>
            <a:off x="7441485" y="1689592"/>
            <a:ext cx="395755" cy="449288"/>
            <a:chOff x="-16775350" y="3309200"/>
            <a:chExt cx="267800" cy="304025"/>
          </a:xfrm>
        </p:grpSpPr>
        <p:sp>
          <p:nvSpPr>
            <p:cNvPr id="10055" name="Google Shape;10055;p14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14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14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142"/>
          <p:cNvGrpSpPr/>
          <p:nvPr/>
        </p:nvGrpSpPr>
        <p:grpSpPr>
          <a:xfrm>
            <a:off x="7441485" y="2241827"/>
            <a:ext cx="395755" cy="452835"/>
            <a:chOff x="-16775350" y="3683300"/>
            <a:chExt cx="267800" cy="306425"/>
          </a:xfrm>
        </p:grpSpPr>
        <p:sp>
          <p:nvSpPr>
            <p:cNvPr id="10059" name="Google Shape;10059;p14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14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14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142"/>
          <p:cNvGrpSpPr/>
          <p:nvPr/>
        </p:nvGrpSpPr>
        <p:grpSpPr>
          <a:xfrm>
            <a:off x="7413536" y="2796870"/>
            <a:ext cx="451653" cy="449288"/>
            <a:chOff x="-16794250" y="4058225"/>
            <a:chExt cx="305625" cy="304025"/>
          </a:xfrm>
        </p:grpSpPr>
        <p:sp>
          <p:nvSpPr>
            <p:cNvPr id="10063" name="Google Shape;10063;p14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14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14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14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14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14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14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14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14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2" name="Google Shape;10072;p142"/>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3" name="Google Shape;10073;p142"/>
          <p:cNvGrpSpPr/>
          <p:nvPr/>
        </p:nvGrpSpPr>
        <p:grpSpPr>
          <a:xfrm>
            <a:off x="2414953" y="1689573"/>
            <a:ext cx="457453" cy="449325"/>
            <a:chOff x="-20199150" y="3317850"/>
            <a:chExt cx="309550" cy="304050"/>
          </a:xfrm>
        </p:grpSpPr>
        <p:sp>
          <p:nvSpPr>
            <p:cNvPr id="10074" name="Google Shape;10074;p14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14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14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14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14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14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14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142"/>
          <p:cNvGrpSpPr/>
          <p:nvPr/>
        </p:nvGrpSpPr>
        <p:grpSpPr>
          <a:xfrm>
            <a:off x="2417281" y="2242861"/>
            <a:ext cx="452798" cy="450766"/>
            <a:chOff x="-20199150" y="3693150"/>
            <a:chExt cx="306400" cy="305025"/>
          </a:xfrm>
        </p:grpSpPr>
        <p:sp>
          <p:nvSpPr>
            <p:cNvPr id="10082" name="Google Shape;10082;p14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14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14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14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14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14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142"/>
          <p:cNvGrpSpPr/>
          <p:nvPr/>
        </p:nvGrpSpPr>
        <p:grpSpPr>
          <a:xfrm>
            <a:off x="2417854" y="2795687"/>
            <a:ext cx="451653" cy="451653"/>
            <a:chOff x="-20197575" y="4066875"/>
            <a:chExt cx="305625" cy="305625"/>
          </a:xfrm>
        </p:grpSpPr>
        <p:sp>
          <p:nvSpPr>
            <p:cNvPr id="10089" name="Google Shape;10089;p14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14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14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14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14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14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14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14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142"/>
          <p:cNvGrpSpPr/>
          <p:nvPr/>
        </p:nvGrpSpPr>
        <p:grpSpPr>
          <a:xfrm>
            <a:off x="5200071" y="1687520"/>
            <a:ext cx="449325" cy="453426"/>
            <a:chOff x="-18271050" y="3333200"/>
            <a:chExt cx="304050" cy="306825"/>
          </a:xfrm>
        </p:grpSpPr>
        <p:sp>
          <p:nvSpPr>
            <p:cNvPr id="10098" name="Google Shape;10098;p14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14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14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14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14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142"/>
          <p:cNvGrpSpPr/>
          <p:nvPr/>
        </p:nvGrpSpPr>
        <p:grpSpPr>
          <a:xfrm>
            <a:off x="5200644" y="2244171"/>
            <a:ext cx="448180" cy="448143"/>
            <a:chOff x="-18270275" y="3710875"/>
            <a:chExt cx="303275" cy="303250"/>
          </a:xfrm>
        </p:grpSpPr>
        <p:sp>
          <p:nvSpPr>
            <p:cNvPr id="10104" name="Google Shape;10104;p14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14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14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14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14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14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142"/>
          <p:cNvGrpSpPr/>
          <p:nvPr/>
        </p:nvGrpSpPr>
        <p:grpSpPr>
          <a:xfrm>
            <a:off x="5254196" y="2797422"/>
            <a:ext cx="341076" cy="448180"/>
            <a:chOff x="-18234025" y="4084200"/>
            <a:chExt cx="230800" cy="303275"/>
          </a:xfrm>
        </p:grpSpPr>
        <p:sp>
          <p:nvSpPr>
            <p:cNvPr id="10111" name="Google Shape;10111;p14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14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14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142"/>
          <p:cNvGrpSpPr/>
          <p:nvPr/>
        </p:nvGrpSpPr>
        <p:grpSpPr>
          <a:xfrm>
            <a:off x="2366751" y="3341641"/>
            <a:ext cx="449325" cy="450470"/>
            <a:chOff x="-16419350" y="3308400"/>
            <a:chExt cx="304050" cy="304825"/>
          </a:xfrm>
        </p:grpSpPr>
        <p:sp>
          <p:nvSpPr>
            <p:cNvPr id="10115" name="Google Shape;10115;p14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14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14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14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14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14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14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142"/>
          <p:cNvGrpSpPr/>
          <p:nvPr/>
        </p:nvGrpSpPr>
        <p:grpSpPr>
          <a:xfrm>
            <a:off x="4638306" y="3340423"/>
            <a:ext cx="395755" cy="452872"/>
            <a:chOff x="-16401225" y="3683275"/>
            <a:chExt cx="267800" cy="306450"/>
          </a:xfrm>
        </p:grpSpPr>
        <p:sp>
          <p:nvSpPr>
            <p:cNvPr id="10123" name="Google Shape;10123;p14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14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14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14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14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14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14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0" name="Google Shape;10130;p142"/>
          <p:cNvGrpSpPr/>
          <p:nvPr/>
        </p:nvGrpSpPr>
        <p:grpSpPr>
          <a:xfrm>
            <a:off x="8003755" y="2797062"/>
            <a:ext cx="450470" cy="448180"/>
            <a:chOff x="-16419350" y="4058200"/>
            <a:chExt cx="304825" cy="303275"/>
          </a:xfrm>
        </p:grpSpPr>
        <p:sp>
          <p:nvSpPr>
            <p:cNvPr id="10131" name="Google Shape;10131;p14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14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14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14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14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14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14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142"/>
          <p:cNvGrpSpPr/>
          <p:nvPr/>
        </p:nvGrpSpPr>
        <p:grpSpPr>
          <a:xfrm>
            <a:off x="4030643" y="3343080"/>
            <a:ext cx="450507" cy="447589"/>
            <a:chOff x="-15296200" y="3326900"/>
            <a:chExt cx="304850" cy="302875"/>
          </a:xfrm>
        </p:grpSpPr>
        <p:sp>
          <p:nvSpPr>
            <p:cNvPr id="10139" name="Google Shape;10139;p14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14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14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14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14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142"/>
          <p:cNvGrpSpPr/>
          <p:nvPr/>
        </p:nvGrpSpPr>
        <p:grpSpPr>
          <a:xfrm>
            <a:off x="2946296" y="1706881"/>
            <a:ext cx="486566" cy="414708"/>
            <a:chOff x="-19835275" y="3330250"/>
            <a:chExt cx="329250" cy="280625"/>
          </a:xfrm>
        </p:grpSpPr>
        <p:sp>
          <p:nvSpPr>
            <p:cNvPr id="10145" name="Google Shape;10145;p14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14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14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142"/>
          <p:cNvGrpSpPr/>
          <p:nvPr/>
        </p:nvGrpSpPr>
        <p:grpSpPr>
          <a:xfrm>
            <a:off x="2964325" y="2243470"/>
            <a:ext cx="450507" cy="449547"/>
            <a:chOff x="-19822675" y="3692750"/>
            <a:chExt cx="304850" cy="304200"/>
          </a:xfrm>
        </p:grpSpPr>
        <p:sp>
          <p:nvSpPr>
            <p:cNvPr id="10149" name="Google Shape;10149;p14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14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14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14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14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142"/>
          <p:cNvGrpSpPr/>
          <p:nvPr/>
        </p:nvGrpSpPr>
        <p:grpSpPr>
          <a:xfrm>
            <a:off x="2964916" y="2796278"/>
            <a:ext cx="449325" cy="450470"/>
            <a:chOff x="-19822675" y="4066875"/>
            <a:chExt cx="304050" cy="304825"/>
          </a:xfrm>
        </p:grpSpPr>
        <p:sp>
          <p:nvSpPr>
            <p:cNvPr id="10155" name="Google Shape;10155;p14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14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14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14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14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14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142"/>
          <p:cNvGrpSpPr/>
          <p:nvPr/>
        </p:nvGrpSpPr>
        <p:grpSpPr>
          <a:xfrm>
            <a:off x="5773985" y="1689571"/>
            <a:ext cx="399302" cy="449325"/>
            <a:chOff x="-17878825" y="3334400"/>
            <a:chExt cx="270200" cy="304050"/>
          </a:xfrm>
        </p:grpSpPr>
        <p:sp>
          <p:nvSpPr>
            <p:cNvPr id="10162" name="Google Shape;10162;p14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14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14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14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14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14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14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142"/>
          <p:cNvGrpSpPr/>
          <p:nvPr/>
        </p:nvGrpSpPr>
        <p:grpSpPr>
          <a:xfrm>
            <a:off x="5747809" y="2242416"/>
            <a:ext cx="451653" cy="451653"/>
            <a:chOff x="-17896150" y="3709300"/>
            <a:chExt cx="305625" cy="305625"/>
          </a:xfrm>
        </p:grpSpPr>
        <p:sp>
          <p:nvSpPr>
            <p:cNvPr id="10170" name="Google Shape;10170;p14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14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14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14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142"/>
          <p:cNvGrpSpPr/>
          <p:nvPr/>
        </p:nvGrpSpPr>
        <p:grpSpPr>
          <a:xfrm>
            <a:off x="5775740" y="2795686"/>
            <a:ext cx="395792" cy="451653"/>
            <a:chOff x="-17878025" y="4082625"/>
            <a:chExt cx="267825" cy="305625"/>
          </a:xfrm>
        </p:grpSpPr>
        <p:sp>
          <p:nvSpPr>
            <p:cNvPr id="10175" name="Google Shape;10175;p14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14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14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14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14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14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14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142"/>
          <p:cNvGrpSpPr/>
          <p:nvPr/>
        </p:nvGrpSpPr>
        <p:grpSpPr>
          <a:xfrm>
            <a:off x="2919632" y="3355015"/>
            <a:ext cx="450507" cy="423722"/>
            <a:chOff x="-16044450" y="3317850"/>
            <a:chExt cx="304850" cy="286725"/>
          </a:xfrm>
        </p:grpSpPr>
        <p:sp>
          <p:nvSpPr>
            <p:cNvPr id="10183" name="Google Shape;10183;p14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14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14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14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7" name="Google Shape;10187;p142"/>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8" name="Google Shape;10188;p142"/>
          <p:cNvGrpSpPr/>
          <p:nvPr/>
        </p:nvGrpSpPr>
        <p:grpSpPr>
          <a:xfrm>
            <a:off x="8042149" y="2243724"/>
            <a:ext cx="373662" cy="449030"/>
            <a:chOff x="-16018450" y="4058400"/>
            <a:chExt cx="252850" cy="303850"/>
          </a:xfrm>
        </p:grpSpPr>
        <p:sp>
          <p:nvSpPr>
            <p:cNvPr id="10189" name="Google Shape;10189;p14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14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14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14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3" name="Google Shape;10193;p142"/>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197" name="Shape 10197"/>
        <p:cNvGrpSpPr/>
        <p:nvPr/>
      </p:nvGrpSpPr>
      <p:grpSpPr>
        <a:xfrm>
          <a:off x="0" y="0"/>
          <a:ext cx="0" cy="0"/>
          <a:chOff x="0" y="0"/>
          <a:chExt cx="0" cy="0"/>
        </a:xfrm>
      </p:grpSpPr>
      <p:sp>
        <p:nvSpPr>
          <p:cNvPr id="10198" name="Google Shape;10198;p14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0199" name="Google Shape;10199;p143"/>
          <p:cNvGrpSpPr/>
          <p:nvPr/>
        </p:nvGrpSpPr>
        <p:grpSpPr>
          <a:xfrm>
            <a:off x="845901" y="1689241"/>
            <a:ext cx="442337" cy="419623"/>
            <a:chOff x="-6696925" y="3272575"/>
            <a:chExt cx="307200" cy="291425"/>
          </a:xfrm>
        </p:grpSpPr>
        <p:sp>
          <p:nvSpPr>
            <p:cNvPr id="10200" name="Google Shape;10200;p14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14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143"/>
          <p:cNvGrpSpPr/>
          <p:nvPr/>
        </p:nvGrpSpPr>
        <p:grpSpPr>
          <a:xfrm>
            <a:off x="845884" y="2204636"/>
            <a:ext cx="442373" cy="420775"/>
            <a:chOff x="-6690625" y="3631325"/>
            <a:chExt cx="307225" cy="292225"/>
          </a:xfrm>
        </p:grpSpPr>
        <p:sp>
          <p:nvSpPr>
            <p:cNvPr id="10203" name="Google Shape;10203;p14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14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14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14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14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143"/>
          <p:cNvGrpSpPr/>
          <p:nvPr/>
        </p:nvGrpSpPr>
        <p:grpSpPr>
          <a:xfrm>
            <a:off x="868005" y="2756972"/>
            <a:ext cx="421927" cy="419371"/>
            <a:chOff x="-6689825" y="3992050"/>
            <a:chExt cx="293025" cy="291250"/>
          </a:xfrm>
        </p:grpSpPr>
        <p:sp>
          <p:nvSpPr>
            <p:cNvPr id="10209" name="Google Shape;10209;p14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14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14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14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14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14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14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14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14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14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14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14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1" name="Google Shape;10221;p143"/>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2" name="Google Shape;10222;p143"/>
          <p:cNvGrpSpPr/>
          <p:nvPr/>
        </p:nvGrpSpPr>
        <p:grpSpPr>
          <a:xfrm>
            <a:off x="3551317" y="2205192"/>
            <a:ext cx="423043" cy="419659"/>
            <a:chOff x="-4837325" y="3612425"/>
            <a:chExt cx="293800" cy="291450"/>
          </a:xfrm>
        </p:grpSpPr>
        <p:sp>
          <p:nvSpPr>
            <p:cNvPr id="10223" name="Google Shape;10223;p14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14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14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143"/>
          <p:cNvGrpSpPr/>
          <p:nvPr/>
        </p:nvGrpSpPr>
        <p:grpSpPr>
          <a:xfrm>
            <a:off x="3564349" y="2756826"/>
            <a:ext cx="420775" cy="419659"/>
            <a:chOff x="-4837325" y="3971575"/>
            <a:chExt cx="292225" cy="291450"/>
          </a:xfrm>
        </p:grpSpPr>
        <p:sp>
          <p:nvSpPr>
            <p:cNvPr id="10227" name="Google Shape;10227;p14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14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14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14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14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14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143"/>
          <p:cNvGrpSpPr/>
          <p:nvPr/>
        </p:nvGrpSpPr>
        <p:grpSpPr>
          <a:xfrm>
            <a:off x="6256364" y="1714185"/>
            <a:ext cx="430998" cy="369730"/>
            <a:chOff x="-3037625" y="3254850"/>
            <a:chExt cx="299325" cy="256775"/>
          </a:xfrm>
        </p:grpSpPr>
        <p:sp>
          <p:nvSpPr>
            <p:cNvPr id="10234" name="Google Shape;10234;p14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14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14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14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143"/>
          <p:cNvGrpSpPr/>
          <p:nvPr/>
        </p:nvGrpSpPr>
        <p:grpSpPr>
          <a:xfrm>
            <a:off x="6260324" y="2204615"/>
            <a:ext cx="423079" cy="420811"/>
            <a:chOff x="-3031325" y="3597450"/>
            <a:chExt cx="293825" cy="292250"/>
          </a:xfrm>
        </p:grpSpPr>
        <p:sp>
          <p:nvSpPr>
            <p:cNvPr id="10239" name="Google Shape;10239;p14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14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14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14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143"/>
          <p:cNvGrpSpPr/>
          <p:nvPr/>
        </p:nvGrpSpPr>
        <p:grpSpPr>
          <a:xfrm>
            <a:off x="6272798" y="2781214"/>
            <a:ext cx="421927" cy="370882"/>
            <a:chOff x="-3030525" y="3973150"/>
            <a:chExt cx="293025" cy="257575"/>
          </a:xfrm>
        </p:grpSpPr>
        <p:sp>
          <p:nvSpPr>
            <p:cNvPr id="10244" name="Google Shape;10244;p14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14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143"/>
          <p:cNvGrpSpPr/>
          <p:nvPr/>
        </p:nvGrpSpPr>
        <p:grpSpPr>
          <a:xfrm>
            <a:off x="1374391" y="3369426"/>
            <a:ext cx="421927" cy="297195"/>
            <a:chOff x="-1199300" y="3279250"/>
            <a:chExt cx="293025" cy="206400"/>
          </a:xfrm>
        </p:grpSpPr>
        <p:sp>
          <p:nvSpPr>
            <p:cNvPr id="10247" name="Google Shape;10247;p14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14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14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14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143"/>
          <p:cNvGrpSpPr/>
          <p:nvPr/>
        </p:nvGrpSpPr>
        <p:grpSpPr>
          <a:xfrm>
            <a:off x="1381477" y="1688773"/>
            <a:ext cx="444605" cy="420559"/>
            <a:chOff x="-6338550" y="3272950"/>
            <a:chExt cx="308775" cy="292075"/>
          </a:xfrm>
        </p:grpSpPr>
        <p:sp>
          <p:nvSpPr>
            <p:cNvPr id="10252" name="Google Shape;10252;p14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14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14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143"/>
          <p:cNvGrpSpPr/>
          <p:nvPr/>
        </p:nvGrpSpPr>
        <p:grpSpPr>
          <a:xfrm>
            <a:off x="1392817" y="2205194"/>
            <a:ext cx="421927" cy="419659"/>
            <a:chOff x="-6329100" y="3632100"/>
            <a:chExt cx="293025" cy="291450"/>
          </a:xfrm>
        </p:grpSpPr>
        <p:sp>
          <p:nvSpPr>
            <p:cNvPr id="10256" name="Google Shape;10256;p14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14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14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143"/>
          <p:cNvGrpSpPr/>
          <p:nvPr/>
        </p:nvGrpSpPr>
        <p:grpSpPr>
          <a:xfrm>
            <a:off x="1405867" y="2756828"/>
            <a:ext cx="419623" cy="419659"/>
            <a:chOff x="-6329875" y="3992050"/>
            <a:chExt cx="291425" cy="291450"/>
          </a:xfrm>
        </p:grpSpPr>
        <p:sp>
          <p:nvSpPr>
            <p:cNvPr id="10260" name="Google Shape;10260;p14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14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14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14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143"/>
          <p:cNvGrpSpPr/>
          <p:nvPr/>
        </p:nvGrpSpPr>
        <p:grpSpPr>
          <a:xfrm>
            <a:off x="4092004" y="1687530"/>
            <a:ext cx="423079" cy="423043"/>
            <a:chOff x="-4478975" y="3251700"/>
            <a:chExt cx="293825" cy="293800"/>
          </a:xfrm>
        </p:grpSpPr>
        <p:sp>
          <p:nvSpPr>
            <p:cNvPr id="10265" name="Google Shape;10265;p14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14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14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143"/>
          <p:cNvGrpSpPr/>
          <p:nvPr/>
        </p:nvGrpSpPr>
        <p:grpSpPr>
          <a:xfrm>
            <a:off x="4092004" y="2205192"/>
            <a:ext cx="423079" cy="419659"/>
            <a:chOff x="-4475825" y="3612425"/>
            <a:chExt cx="293825" cy="291450"/>
          </a:xfrm>
        </p:grpSpPr>
        <p:sp>
          <p:nvSpPr>
            <p:cNvPr id="10269" name="Google Shape;10269;p14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14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14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143"/>
          <p:cNvGrpSpPr/>
          <p:nvPr/>
        </p:nvGrpSpPr>
        <p:grpSpPr>
          <a:xfrm>
            <a:off x="4101077" y="2756844"/>
            <a:ext cx="428730" cy="419623"/>
            <a:chOff x="-4480550" y="3970800"/>
            <a:chExt cx="297750" cy="291425"/>
          </a:xfrm>
        </p:grpSpPr>
        <p:sp>
          <p:nvSpPr>
            <p:cNvPr id="10273" name="Google Shape;10273;p14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14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143"/>
          <p:cNvGrpSpPr/>
          <p:nvPr/>
        </p:nvGrpSpPr>
        <p:grpSpPr>
          <a:xfrm>
            <a:off x="6804910" y="1689221"/>
            <a:ext cx="415123" cy="419659"/>
            <a:chOff x="-2668225" y="3239075"/>
            <a:chExt cx="288300" cy="291450"/>
          </a:xfrm>
        </p:grpSpPr>
        <p:sp>
          <p:nvSpPr>
            <p:cNvPr id="10276" name="Google Shape;10276;p14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14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14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14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14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143"/>
          <p:cNvGrpSpPr/>
          <p:nvPr/>
        </p:nvGrpSpPr>
        <p:grpSpPr>
          <a:xfrm>
            <a:off x="6802066" y="2205191"/>
            <a:ext cx="420811" cy="419659"/>
            <a:chOff x="-2671375" y="3597450"/>
            <a:chExt cx="292250" cy="291450"/>
          </a:xfrm>
        </p:grpSpPr>
        <p:sp>
          <p:nvSpPr>
            <p:cNvPr id="10282" name="Google Shape;10282;p14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14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143"/>
          <p:cNvGrpSpPr/>
          <p:nvPr/>
        </p:nvGrpSpPr>
        <p:grpSpPr>
          <a:xfrm>
            <a:off x="6812849" y="2755691"/>
            <a:ext cx="423043" cy="421927"/>
            <a:chOff x="-2670575" y="3956600"/>
            <a:chExt cx="293800" cy="293025"/>
          </a:xfrm>
        </p:grpSpPr>
        <p:sp>
          <p:nvSpPr>
            <p:cNvPr id="10285" name="Google Shape;10285;p14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14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14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14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143"/>
          <p:cNvGrpSpPr/>
          <p:nvPr/>
        </p:nvGrpSpPr>
        <p:grpSpPr>
          <a:xfrm>
            <a:off x="3070370" y="3311947"/>
            <a:ext cx="426462" cy="418363"/>
            <a:chOff x="-1183550" y="3586525"/>
            <a:chExt cx="296175" cy="290550"/>
          </a:xfrm>
        </p:grpSpPr>
        <p:sp>
          <p:nvSpPr>
            <p:cNvPr id="10290" name="Google Shape;10290;p14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14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14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14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14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14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14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14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14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143"/>
          <p:cNvGrpSpPr/>
          <p:nvPr/>
        </p:nvGrpSpPr>
        <p:grpSpPr>
          <a:xfrm>
            <a:off x="1933980" y="1689799"/>
            <a:ext cx="420811" cy="418507"/>
            <a:chOff x="-5971525" y="3273750"/>
            <a:chExt cx="292250" cy="290650"/>
          </a:xfrm>
        </p:grpSpPr>
        <p:sp>
          <p:nvSpPr>
            <p:cNvPr id="10300" name="Google Shape;10300;p14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14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143"/>
          <p:cNvGrpSpPr/>
          <p:nvPr/>
        </p:nvGrpSpPr>
        <p:grpSpPr>
          <a:xfrm>
            <a:off x="1928310" y="2203826"/>
            <a:ext cx="432150" cy="422395"/>
            <a:chOff x="-5974675" y="3632100"/>
            <a:chExt cx="300125" cy="293350"/>
          </a:xfrm>
        </p:grpSpPr>
        <p:sp>
          <p:nvSpPr>
            <p:cNvPr id="10303" name="Google Shape;10303;p14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14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14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143"/>
          <p:cNvGrpSpPr/>
          <p:nvPr/>
        </p:nvGrpSpPr>
        <p:grpSpPr>
          <a:xfrm>
            <a:off x="1958351" y="2755694"/>
            <a:ext cx="395865" cy="421927"/>
            <a:chOff x="-5971525" y="3990475"/>
            <a:chExt cx="274925" cy="293025"/>
          </a:xfrm>
        </p:grpSpPr>
        <p:sp>
          <p:nvSpPr>
            <p:cNvPr id="10307" name="Google Shape;10307;p14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14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14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14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143"/>
          <p:cNvGrpSpPr/>
          <p:nvPr/>
        </p:nvGrpSpPr>
        <p:grpSpPr>
          <a:xfrm>
            <a:off x="4631558" y="1689798"/>
            <a:ext cx="420775" cy="418507"/>
            <a:chOff x="-4118225" y="3253275"/>
            <a:chExt cx="292225" cy="290650"/>
          </a:xfrm>
        </p:grpSpPr>
        <p:sp>
          <p:nvSpPr>
            <p:cNvPr id="10312" name="Google Shape;10312;p14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14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143"/>
          <p:cNvGrpSpPr/>
          <p:nvPr/>
        </p:nvGrpSpPr>
        <p:grpSpPr>
          <a:xfrm>
            <a:off x="4682008" y="2204922"/>
            <a:ext cx="319874" cy="420199"/>
            <a:chOff x="-4082800" y="3612425"/>
            <a:chExt cx="222150" cy="291825"/>
          </a:xfrm>
        </p:grpSpPr>
        <p:sp>
          <p:nvSpPr>
            <p:cNvPr id="10315" name="Google Shape;10315;p14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14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14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143"/>
          <p:cNvGrpSpPr/>
          <p:nvPr/>
        </p:nvGrpSpPr>
        <p:grpSpPr>
          <a:xfrm>
            <a:off x="4643456" y="2769876"/>
            <a:ext cx="420775" cy="393561"/>
            <a:chOff x="-4118225" y="3990475"/>
            <a:chExt cx="292225" cy="273325"/>
          </a:xfrm>
        </p:grpSpPr>
        <p:sp>
          <p:nvSpPr>
            <p:cNvPr id="10319" name="Google Shape;10319;p14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14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14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14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143"/>
          <p:cNvGrpSpPr/>
          <p:nvPr/>
        </p:nvGrpSpPr>
        <p:grpSpPr>
          <a:xfrm>
            <a:off x="7354110" y="1688087"/>
            <a:ext cx="394713" cy="421927"/>
            <a:chOff x="-2312225" y="3238300"/>
            <a:chExt cx="274125" cy="293025"/>
          </a:xfrm>
        </p:grpSpPr>
        <p:sp>
          <p:nvSpPr>
            <p:cNvPr id="10324" name="Google Shape;10324;p14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14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143"/>
          <p:cNvGrpSpPr/>
          <p:nvPr/>
        </p:nvGrpSpPr>
        <p:grpSpPr>
          <a:xfrm>
            <a:off x="7341062" y="2153586"/>
            <a:ext cx="420811" cy="522864"/>
            <a:chOff x="-2310650" y="3525775"/>
            <a:chExt cx="292250" cy="363125"/>
          </a:xfrm>
        </p:grpSpPr>
        <p:sp>
          <p:nvSpPr>
            <p:cNvPr id="10327" name="Google Shape;10327;p14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14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14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14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143"/>
          <p:cNvGrpSpPr/>
          <p:nvPr/>
        </p:nvGrpSpPr>
        <p:grpSpPr>
          <a:xfrm>
            <a:off x="7351827" y="2756825"/>
            <a:ext cx="423079" cy="419659"/>
            <a:chOff x="-2310650" y="3958175"/>
            <a:chExt cx="293825" cy="291450"/>
          </a:xfrm>
        </p:grpSpPr>
        <p:sp>
          <p:nvSpPr>
            <p:cNvPr id="10332" name="Google Shape;10332;p14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14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143"/>
          <p:cNvGrpSpPr/>
          <p:nvPr/>
        </p:nvGrpSpPr>
        <p:grpSpPr>
          <a:xfrm>
            <a:off x="4718688" y="3308459"/>
            <a:ext cx="424159" cy="419659"/>
            <a:chOff x="-1182750" y="3962900"/>
            <a:chExt cx="294575" cy="291450"/>
          </a:xfrm>
        </p:grpSpPr>
        <p:sp>
          <p:nvSpPr>
            <p:cNvPr id="10335" name="Google Shape;10335;p14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14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14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14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14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14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14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143"/>
          <p:cNvGrpSpPr/>
          <p:nvPr/>
        </p:nvGrpSpPr>
        <p:grpSpPr>
          <a:xfrm>
            <a:off x="2471824" y="1689223"/>
            <a:ext cx="424195" cy="419659"/>
            <a:chOff x="-5611575" y="3272950"/>
            <a:chExt cx="294600" cy="291450"/>
          </a:xfrm>
        </p:grpSpPr>
        <p:sp>
          <p:nvSpPr>
            <p:cNvPr id="10343" name="Google Shape;10343;p14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14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14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14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14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143"/>
          <p:cNvGrpSpPr/>
          <p:nvPr/>
        </p:nvGrpSpPr>
        <p:grpSpPr>
          <a:xfrm>
            <a:off x="2471824" y="2205770"/>
            <a:ext cx="424195" cy="418507"/>
            <a:chOff x="-5613150" y="3632900"/>
            <a:chExt cx="294600" cy="290650"/>
          </a:xfrm>
        </p:grpSpPr>
        <p:sp>
          <p:nvSpPr>
            <p:cNvPr id="10349" name="Google Shape;10349;p14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14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143"/>
          <p:cNvGrpSpPr/>
          <p:nvPr/>
        </p:nvGrpSpPr>
        <p:grpSpPr>
          <a:xfrm>
            <a:off x="2483722" y="2756270"/>
            <a:ext cx="424195" cy="420775"/>
            <a:chOff x="-5613150" y="3991275"/>
            <a:chExt cx="294600" cy="292225"/>
          </a:xfrm>
        </p:grpSpPr>
        <p:sp>
          <p:nvSpPr>
            <p:cNvPr id="10352" name="Google Shape;10352;p14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14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14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143"/>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14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143"/>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14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14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14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143"/>
          <p:cNvGrpSpPr/>
          <p:nvPr/>
        </p:nvGrpSpPr>
        <p:grpSpPr>
          <a:xfrm>
            <a:off x="5155210" y="1689438"/>
            <a:ext cx="434634" cy="419227"/>
            <a:chOff x="-3768700" y="3253275"/>
            <a:chExt cx="301850" cy="291150"/>
          </a:xfrm>
        </p:grpSpPr>
        <p:sp>
          <p:nvSpPr>
            <p:cNvPr id="10362" name="Google Shape;10362;p14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14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14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143"/>
          <p:cNvGrpSpPr/>
          <p:nvPr/>
        </p:nvGrpSpPr>
        <p:grpSpPr>
          <a:xfrm>
            <a:off x="5159293" y="2217090"/>
            <a:ext cx="426462" cy="395865"/>
            <a:chOff x="-3808700" y="3628950"/>
            <a:chExt cx="296175" cy="274925"/>
          </a:xfrm>
        </p:grpSpPr>
        <p:sp>
          <p:nvSpPr>
            <p:cNvPr id="10366" name="Google Shape;10366;p14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14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14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143"/>
          <p:cNvGrpSpPr/>
          <p:nvPr/>
        </p:nvGrpSpPr>
        <p:grpSpPr>
          <a:xfrm>
            <a:off x="5224504" y="2756412"/>
            <a:ext cx="419443" cy="420487"/>
            <a:chOff x="-3771675" y="3971775"/>
            <a:chExt cx="291300" cy="292025"/>
          </a:xfrm>
        </p:grpSpPr>
        <p:sp>
          <p:nvSpPr>
            <p:cNvPr id="10370" name="Google Shape;10370;p14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14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14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14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14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5" name="Google Shape;10375;p143"/>
          <p:cNvGrpSpPr/>
          <p:nvPr/>
        </p:nvGrpSpPr>
        <p:grpSpPr>
          <a:xfrm>
            <a:off x="7885948" y="1716461"/>
            <a:ext cx="420271" cy="320774"/>
            <a:chOff x="-1951475" y="3273100"/>
            <a:chExt cx="291875" cy="222775"/>
          </a:xfrm>
        </p:grpSpPr>
        <p:sp>
          <p:nvSpPr>
            <p:cNvPr id="10376" name="Google Shape;10376;p14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14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14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143"/>
          <p:cNvGrpSpPr/>
          <p:nvPr/>
        </p:nvGrpSpPr>
        <p:grpSpPr>
          <a:xfrm>
            <a:off x="7883429" y="2205191"/>
            <a:ext cx="425310" cy="419659"/>
            <a:chOff x="-1951475" y="3597450"/>
            <a:chExt cx="295375" cy="291450"/>
          </a:xfrm>
        </p:grpSpPr>
        <p:sp>
          <p:nvSpPr>
            <p:cNvPr id="10380" name="Google Shape;10380;p14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14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14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14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143"/>
          <p:cNvGrpSpPr/>
          <p:nvPr/>
        </p:nvGrpSpPr>
        <p:grpSpPr>
          <a:xfrm>
            <a:off x="7885680" y="2756825"/>
            <a:ext cx="444605" cy="419659"/>
            <a:chOff x="-1960150" y="3956600"/>
            <a:chExt cx="308775" cy="291450"/>
          </a:xfrm>
        </p:grpSpPr>
        <p:sp>
          <p:nvSpPr>
            <p:cNvPr id="10385" name="Google Shape;10385;p14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14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143"/>
          <p:cNvGrpSpPr/>
          <p:nvPr/>
        </p:nvGrpSpPr>
        <p:grpSpPr>
          <a:xfrm>
            <a:off x="1939718" y="3307636"/>
            <a:ext cx="420775" cy="420775"/>
            <a:chOff x="-804700" y="3226500"/>
            <a:chExt cx="292225" cy="292225"/>
          </a:xfrm>
        </p:grpSpPr>
        <p:sp>
          <p:nvSpPr>
            <p:cNvPr id="10388" name="Google Shape;10388;p14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14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14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14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14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14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14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143"/>
          <p:cNvGrpSpPr/>
          <p:nvPr/>
        </p:nvGrpSpPr>
        <p:grpSpPr>
          <a:xfrm>
            <a:off x="3019809" y="1688647"/>
            <a:ext cx="420775" cy="420811"/>
            <a:chOff x="-5251625" y="3272950"/>
            <a:chExt cx="292225" cy="292250"/>
          </a:xfrm>
        </p:grpSpPr>
        <p:sp>
          <p:nvSpPr>
            <p:cNvPr id="10396" name="Google Shape;10396;p14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14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14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143"/>
          <p:cNvGrpSpPr/>
          <p:nvPr/>
        </p:nvGrpSpPr>
        <p:grpSpPr>
          <a:xfrm>
            <a:off x="3016407" y="2204348"/>
            <a:ext cx="427578" cy="421351"/>
            <a:chOff x="-5254775" y="3631325"/>
            <a:chExt cx="296950" cy="292625"/>
          </a:xfrm>
        </p:grpSpPr>
        <p:sp>
          <p:nvSpPr>
            <p:cNvPr id="10400" name="Google Shape;10400;p14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14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14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14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14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14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14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143"/>
          <p:cNvGrpSpPr/>
          <p:nvPr/>
        </p:nvGrpSpPr>
        <p:grpSpPr>
          <a:xfrm>
            <a:off x="3032265" y="2756270"/>
            <a:ext cx="419659" cy="420775"/>
            <a:chOff x="-5251625" y="3991275"/>
            <a:chExt cx="291450" cy="292225"/>
          </a:xfrm>
        </p:grpSpPr>
        <p:sp>
          <p:nvSpPr>
            <p:cNvPr id="10408" name="Google Shape;10408;p14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14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14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14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14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143"/>
          <p:cNvGrpSpPr/>
          <p:nvPr/>
        </p:nvGrpSpPr>
        <p:grpSpPr>
          <a:xfrm>
            <a:off x="5772848" y="1689240"/>
            <a:ext cx="319874" cy="419623"/>
            <a:chOff x="-3365275" y="3253275"/>
            <a:chExt cx="222150" cy="291425"/>
          </a:xfrm>
        </p:grpSpPr>
        <p:sp>
          <p:nvSpPr>
            <p:cNvPr id="10414" name="Google Shape;10414;p14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14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143"/>
          <p:cNvGrpSpPr/>
          <p:nvPr/>
        </p:nvGrpSpPr>
        <p:grpSpPr>
          <a:xfrm>
            <a:off x="5746786" y="2204058"/>
            <a:ext cx="371998" cy="421927"/>
            <a:chOff x="-3383375" y="3611625"/>
            <a:chExt cx="258350" cy="293025"/>
          </a:xfrm>
        </p:grpSpPr>
        <p:sp>
          <p:nvSpPr>
            <p:cNvPr id="10417" name="Google Shape;10417;p14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14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143"/>
          <p:cNvGrpSpPr/>
          <p:nvPr/>
        </p:nvGrpSpPr>
        <p:grpSpPr>
          <a:xfrm>
            <a:off x="5809135" y="2756826"/>
            <a:ext cx="271097" cy="419659"/>
            <a:chOff x="-3347950" y="3971575"/>
            <a:chExt cx="188275" cy="291450"/>
          </a:xfrm>
        </p:grpSpPr>
        <p:sp>
          <p:nvSpPr>
            <p:cNvPr id="10420" name="Google Shape;10420;p14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14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14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143"/>
          <p:cNvGrpSpPr/>
          <p:nvPr/>
        </p:nvGrpSpPr>
        <p:grpSpPr>
          <a:xfrm>
            <a:off x="858994" y="3307061"/>
            <a:ext cx="371998" cy="421927"/>
            <a:chOff x="-1575775" y="3238300"/>
            <a:chExt cx="258350" cy="293025"/>
          </a:xfrm>
        </p:grpSpPr>
        <p:sp>
          <p:nvSpPr>
            <p:cNvPr id="10424" name="Google Shape;10424;p143"/>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14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14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14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14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143"/>
          <p:cNvGrpSpPr/>
          <p:nvPr/>
        </p:nvGrpSpPr>
        <p:grpSpPr>
          <a:xfrm>
            <a:off x="2503892" y="3309051"/>
            <a:ext cx="423079" cy="424159"/>
            <a:chOff x="-1591550" y="3597475"/>
            <a:chExt cx="293825" cy="294575"/>
          </a:xfrm>
        </p:grpSpPr>
        <p:sp>
          <p:nvSpPr>
            <p:cNvPr id="10430" name="Google Shape;10430;p14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14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14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143"/>
          <p:cNvGrpSpPr/>
          <p:nvPr/>
        </p:nvGrpSpPr>
        <p:grpSpPr>
          <a:xfrm>
            <a:off x="4153362" y="3318663"/>
            <a:ext cx="421927" cy="399248"/>
            <a:chOff x="-1592325" y="3957400"/>
            <a:chExt cx="293025" cy="277275"/>
          </a:xfrm>
        </p:grpSpPr>
        <p:sp>
          <p:nvSpPr>
            <p:cNvPr id="10434" name="Google Shape;10434;p14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14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14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14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8" name="Google Shape;10438;p143"/>
          <p:cNvGrpSpPr/>
          <p:nvPr/>
        </p:nvGrpSpPr>
        <p:grpSpPr>
          <a:xfrm>
            <a:off x="3640232" y="3310744"/>
            <a:ext cx="369730" cy="420775"/>
            <a:chOff x="-778700" y="3612425"/>
            <a:chExt cx="256775" cy="292225"/>
          </a:xfrm>
        </p:grpSpPr>
        <p:sp>
          <p:nvSpPr>
            <p:cNvPr id="10439" name="Google Shape;10439;p14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14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14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14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14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14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143"/>
          <p:cNvGrpSpPr/>
          <p:nvPr/>
        </p:nvGrpSpPr>
        <p:grpSpPr>
          <a:xfrm>
            <a:off x="6111733" y="3828305"/>
            <a:ext cx="340731" cy="387641"/>
            <a:chOff x="7728464" y="1561258"/>
            <a:chExt cx="349719" cy="397866"/>
          </a:xfrm>
        </p:grpSpPr>
        <p:sp>
          <p:nvSpPr>
            <p:cNvPr id="10446" name="Google Shape;10446;p14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14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143"/>
          <p:cNvGrpSpPr/>
          <p:nvPr/>
        </p:nvGrpSpPr>
        <p:grpSpPr>
          <a:xfrm>
            <a:off x="4034702" y="3828305"/>
            <a:ext cx="387681" cy="387641"/>
            <a:chOff x="5611350" y="1561258"/>
            <a:chExt cx="397907" cy="397866"/>
          </a:xfrm>
        </p:grpSpPr>
        <p:sp>
          <p:nvSpPr>
            <p:cNvPr id="10449" name="Google Shape;10449;p14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14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14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14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143"/>
          <p:cNvGrpSpPr/>
          <p:nvPr/>
        </p:nvGrpSpPr>
        <p:grpSpPr>
          <a:xfrm>
            <a:off x="4553987" y="3925571"/>
            <a:ext cx="387610" cy="193109"/>
            <a:chOff x="6140660" y="1661097"/>
            <a:chExt cx="397835" cy="198202"/>
          </a:xfrm>
        </p:grpSpPr>
        <p:sp>
          <p:nvSpPr>
            <p:cNvPr id="10454" name="Google Shape;10454;p14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14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14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14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143"/>
          <p:cNvGrpSpPr/>
          <p:nvPr/>
        </p:nvGrpSpPr>
        <p:grpSpPr>
          <a:xfrm>
            <a:off x="5073202" y="3828305"/>
            <a:ext cx="387681" cy="387641"/>
            <a:chOff x="6669907" y="1561258"/>
            <a:chExt cx="397907" cy="397866"/>
          </a:xfrm>
        </p:grpSpPr>
        <p:sp>
          <p:nvSpPr>
            <p:cNvPr id="10459" name="Google Shape;10459;p14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14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14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14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14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143"/>
          <p:cNvGrpSpPr/>
          <p:nvPr/>
        </p:nvGrpSpPr>
        <p:grpSpPr>
          <a:xfrm>
            <a:off x="5592488" y="3828305"/>
            <a:ext cx="387641" cy="387641"/>
            <a:chOff x="7199196" y="1561258"/>
            <a:chExt cx="397866" cy="397866"/>
          </a:xfrm>
        </p:grpSpPr>
        <p:sp>
          <p:nvSpPr>
            <p:cNvPr id="10465" name="Google Shape;10465;p14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14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14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143"/>
          <p:cNvGrpSpPr/>
          <p:nvPr/>
        </p:nvGrpSpPr>
        <p:grpSpPr>
          <a:xfrm>
            <a:off x="1958433" y="3885842"/>
            <a:ext cx="387681" cy="272572"/>
            <a:chOff x="3386036" y="1746339"/>
            <a:chExt cx="397907" cy="279762"/>
          </a:xfrm>
        </p:grpSpPr>
        <p:sp>
          <p:nvSpPr>
            <p:cNvPr id="10469" name="Google Shape;10469;p14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14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143"/>
          <p:cNvGrpSpPr/>
          <p:nvPr/>
        </p:nvGrpSpPr>
        <p:grpSpPr>
          <a:xfrm>
            <a:off x="2996130" y="3828288"/>
            <a:ext cx="387681" cy="387681"/>
            <a:chOff x="4417380" y="1687279"/>
            <a:chExt cx="397907" cy="397907"/>
          </a:xfrm>
        </p:grpSpPr>
        <p:sp>
          <p:nvSpPr>
            <p:cNvPr id="10472" name="Google Shape;10472;p14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14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143"/>
          <p:cNvGrpSpPr/>
          <p:nvPr/>
        </p:nvGrpSpPr>
        <p:grpSpPr>
          <a:xfrm>
            <a:off x="7942611" y="3308537"/>
            <a:ext cx="387661" cy="387661"/>
            <a:chOff x="2869999" y="1687279"/>
            <a:chExt cx="397887" cy="397887"/>
          </a:xfrm>
        </p:grpSpPr>
        <p:sp>
          <p:nvSpPr>
            <p:cNvPr id="10475" name="Google Shape;10475;p14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14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143"/>
          <p:cNvGrpSpPr/>
          <p:nvPr/>
        </p:nvGrpSpPr>
        <p:grpSpPr>
          <a:xfrm>
            <a:off x="2477718" y="3828664"/>
            <a:ext cx="386807" cy="386929"/>
            <a:chOff x="3902887" y="1687655"/>
            <a:chExt cx="397010" cy="397135"/>
          </a:xfrm>
        </p:grpSpPr>
        <p:sp>
          <p:nvSpPr>
            <p:cNvPr id="10478" name="Google Shape;10478;p14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14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143"/>
          <p:cNvGrpSpPr/>
          <p:nvPr/>
        </p:nvGrpSpPr>
        <p:grpSpPr>
          <a:xfrm>
            <a:off x="3515416" y="3828288"/>
            <a:ext cx="387681" cy="387681"/>
            <a:chOff x="4933458" y="1687279"/>
            <a:chExt cx="397907" cy="397907"/>
          </a:xfrm>
        </p:grpSpPr>
        <p:sp>
          <p:nvSpPr>
            <p:cNvPr id="10481" name="Google Shape;10481;p14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14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143"/>
          <p:cNvGrpSpPr/>
          <p:nvPr/>
        </p:nvGrpSpPr>
        <p:grpSpPr>
          <a:xfrm>
            <a:off x="6348367" y="3308537"/>
            <a:ext cx="387661" cy="387661"/>
            <a:chOff x="1379798" y="1723250"/>
            <a:chExt cx="397887" cy="397887"/>
          </a:xfrm>
        </p:grpSpPr>
        <p:sp>
          <p:nvSpPr>
            <p:cNvPr id="10484" name="Google Shape;10484;p14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14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14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14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143"/>
          <p:cNvGrpSpPr/>
          <p:nvPr/>
        </p:nvGrpSpPr>
        <p:grpSpPr>
          <a:xfrm>
            <a:off x="5286246" y="3308537"/>
            <a:ext cx="387681" cy="387661"/>
            <a:chOff x="266768" y="1721375"/>
            <a:chExt cx="397907" cy="397887"/>
          </a:xfrm>
        </p:grpSpPr>
        <p:sp>
          <p:nvSpPr>
            <p:cNvPr id="10489" name="Google Shape;10489;p14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14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143"/>
          <p:cNvGrpSpPr/>
          <p:nvPr/>
        </p:nvGrpSpPr>
        <p:grpSpPr>
          <a:xfrm>
            <a:off x="5817327" y="3308537"/>
            <a:ext cx="387641" cy="387661"/>
            <a:chOff x="864491" y="1723250"/>
            <a:chExt cx="397866" cy="397887"/>
          </a:xfrm>
        </p:grpSpPr>
        <p:sp>
          <p:nvSpPr>
            <p:cNvPr id="10492" name="Google Shape;10492;p14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14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14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5" name="Google Shape;10495;p143"/>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6" name="Google Shape;10496;p143"/>
          <p:cNvGrpSpPr/>
          <p:nvPr/>
        </p:nvGrpSpPr>
        <p:grpSpPr>
          <a:xfrm>
            <a:off x="7411672" y="3308924"/>
            <a:ext cx="387539" cy="386888"/>
            <a:chOff x="2408992" y="1722875"/>
            <a:chExt cx="397761" cy="397093"/>
          </a:xfrm>
        </p:grpSpPr>
        <p:sp>
          <p:nvSpPr>
            <p:cNvPr id="10497" name="Google Shape;10497;p14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14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502" name="Shape 10502"/>
        <p:cNvGrpSpPr/>
        <p:nvPr/>
      </p:nvGrpSpPr>
      <p:grpSpPr>
        <a:xfrm>
          <a:off x="0" y="0"/>
          <a:ext cx="0" cy="0"/>
          <a:chOff x="0" y="0"/>
          <a:chExt cx="0" cy="0"/>
        </a:xfrm>
      </p:grpSpPr>
      <p:pic>
        <p:nvPicPr>
          <p:cNvPr id="10503" name="Google Shape;10503;p14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oking School XL by Slidesgo">
  <a:themeElements>
    <a:clrScheme name="Simple Light">
      <a:dk1>
        <a:srgbClr val="292344"/>
      </a:dk1>
      <a:lt1>
        <a:srgbClr val="FFFFFF"/>
      </a:lt1>
      <a:dk2>
        <a:srgbClr val="ED6F65"/>
      </a:dk2>
      <a:lt2>
        <a:srgbClr val="596C9C"/>
      </a:lt2>
      <a:accent1>
        <a:srgbClr val="ED6F65"/>
      </a:accent1>
      <a:accent2>
        <a:srgbClr val="596C9C"/>
      </a:accent2>
      <a:accent3>
        <a:srgbClr val="EFE4D7"/>
      </a:accent3>
      <a:accent4>
        <a:srgbClr val="292344"/>
      </a:accent4>
      <a:accent5>
        <a:srgbClr val="FFFFFF"/>
      </a:accent5>
      <a:accent6>
        <a:srgbClr val="FFFFFF"/>
      </a:accent6>
      <a:hlink>
        <a:srgbClr val="2923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